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6/11/relationships/changesInfo" Target="changesInfos/changesInfo1.xml"/><Relationship Id="rId47" Type="http://schemas.openxmlformats.org/officeDocument/2006/relationships/customXml" Target="../customXml/item5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46" Type="http://schemas.openxmlformats.org/officeDocument/2006/relationships/customXml" Target="../customXml/item4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velock, Elysia" userId="fb76131b-79b4-4b7d-b990-d83f638e062f" providerId="ADAL" clId="{A8AAC891-851A-4B20-A480-E450FEE17AEB}"/>
    <pc:docChg chg="custSel modSld">
      <pc:chgData name="Lovelock, Elysia" userId="fb76131b-79b4-4b7d-b990-d83f638e062f" providerId="ADAL" clId="{A8AAC891-851A-4B20-A480-E450FEE17AEB}" dt="2023-01-05T12:16:52.289" v="122" actId="20577"/>
      <pc:docMkLst>
        <pc:docMk/>
      </pc:docMkLst>
      <pc:sldChg chg="delSp modSp mod">
        <pc:chgData name="Lovelock, Elysia" userId="fb76131b-79b4-4b7d-b990-d83f638e062f" providerId="ADAL" clId="{A8AAC891-851A-4B20-A480-E450FEE17AEB}" dt="2023-01-05T12:16:52.289" v="122" actId="20577"/>
        <pc:sldMkLst>
          <pc:docMk/>
          <pc:sldMk cId="498628352" sldId="256"/>
        </pc:sldMkLst>
        <pc:spChg chg="mod">
          <ac:chgData name="Lovelock, Elysia" userId="fb76131b-79b4-4b7d-b990-d83f638e062f" providerId="ADAL" clId="{A8AAC891-851A-4B20-A480-E450FEE17AEB}" dt="2023-01-05T12:16:52.289" v="122" actId="20577"/>
          <ac:spMkLst>
            <pc:docMk/>
            <pc:sldMk cId="498628352" sldId="256"/>
            <ac:spMk id="2" creationId="{64AACB13-95DD-41E2-8249-2B7ECB00B3BF}"/>
          </ac:spMkLst>
        </pc:spChg>
        <pc:spChg chg="del mod">
          <ac:chgData name="Lovelock, Elysia" userId="fb76131b-79b4-4b7d-b990-d83f638e062f" providerId="ADAL" clId="{A8AAC891-851A-4B20-A480-E450FEE17AEB}" dt="2023-01-05T12:04:31.553" v="94" actId="21"/>
          <ac:spMkLst>
            <pc:docMk/>
            <pc:sldMk cId="498628352" sldId="256"/>
            <ac:spMk id="3" creationId="{9CAA3276-8C12-4502-9A31-D3652837E0D5}"/>
          </ac:spMkLst>
        </pc:spChg>
        <pc:spChg chg="mod">
          <ac:chgData name="Lovelock, Elysia" userId="fb76131b-79b4-4b7d-b990-d83f638e062f" providerId="ADAL" clId="{A8AAC891-851A-4B20-A480-E450FEE17AEB}" dt="2023-01-05T12:04:19.575" v="93" actId="14100"/>
          <ac:spMkLst>
            <pc:docMk/>
            <pc:sldMk cId="498628352" sldId="256"/>
            <ac:spMk id="4" creationId="{211960FB-EA27-458F-851E-D359BFF363F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68D32-00E9-415D-AC93-B80A3FC0E7DC}" type="datetimeFigureOut">
              <a:rPr lang="en-GB" smtClean="0"/>
              <a:t>05/01/2023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A6759-695D-4015-8F79-5D9827678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9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4B380-AF40-49EE-BC20-1FBDACC1AA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334AFC-58D2-4B23-B2D4-03EB477D57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9A7DD-29FB-41F8-AFF0-260411F23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91F8E-6475-4431-9241-BD73AB960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6ECEE2-C3BB-4AE5-868D-6B66C4022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6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44B10-DE44-48D7-A5D4-4BC848639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574678-52E5-4E95-AEDE-2C0F11909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6DE3BE-763C-4A05-AEAE-65C676554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82AF3-62C8-433A-814A-ED8F3FE9B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F2DB7-360E-4050-95B3-419187FA9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809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90A81-1393-4878-A7A6-792D9CEDC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555B6-BBFB-4DB9-B8C2-EF042F7EE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E9FBC-618E-4AEE-A587-66F2C565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C4FBE-EEB7-4BE0-A62B-7E04BD85D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C99D7-7792-4617-B36C-8F51A597C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10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7178E-36C4-4D70-B115-218A719AC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E0533-F567-4B45-A8A6-1A6869EFDB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3AB2C-F66A-4740-956F-4B748ED885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869AF3-0829-4248-BC5D-38D99B884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077D8B-7967-4CD6-A484-53BC84BB5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805E75-1554-40F6-AA73-12E635091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000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63415-7C49-4E8D-B9AA-B4DCAA4E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5E2E1E-884F-459B-9D47-54836DDF36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EA9A7D-EAA9-4D21-AD6E-3E26B0AA49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644B32-98E7-4495-B4EC-78C4D7E7B3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580210-60A6-443C-AB82-7D27104566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F21C2C3-2640-4F4D-9156-017E013C4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886F35-9B23-46A5-B7F7-154DEDFD5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177512-CA64-49C5-819D-E1661B73B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362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1DB8D-F9FE-4979-98AD-781576BAE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F2CEA-6826-47F6-A967-BDA8FF212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A37920-5CA3-40D7-A45A-D095266FD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3CB9AF-F5FA-4266-A70E-D56DF98A4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405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F58C8F-83A7-46F3-8F76-E059B67A5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227CDC-1E15-4CF6-9CB0-C5DA6CC10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96371-D38A-4D15-B05C-B9F54AE5C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28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4F3AC-6DA9-493B-B36D-A0FD51571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41F10F-4F70-49A3-A08F-10529958B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89E11B-F353-4AD4-9686-962B5AC19B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1C789A-C0E7-4926-842C-0BD87B26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D86950-143E-44F3-833F-C30907179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2DA1A-7570-4A28-BC9F-D55EA918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63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8521C-D703-4182-9737-DB9E88437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16DB00-14FF-42F5-A65F-58A6E8B9AC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AAB47A-5168-4003-89D9-B3AA591265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B0A656-AD6C-4FF7-A40D-ACA8D9F3D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B9FC12-0796-43ED-97C5-FEC6C00BC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1CA84C-5E2E-4581-8C4E-D4954CE15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369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3D1CC-551C-4B81-9520-33E45DD15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8C6FC-653A-4A40-BD51-3DB504F418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9FA31-4386-4236-B1A4-B0CB01003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4A280-7BFB-486B-B854-E21DCD210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1CAED-8052-46B5-A518-EE9F68765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44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8C241A-C575-4741-B840-D662198FFB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FD893A-4CA4-4EBD-A561-844EFE3132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6FC74-22C0-42EA-B745-5E16671F7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72175-9766-48E8-A5B5-3672F659A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CFD36A-67DA-4656-933E-920D49359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47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87AF62-171C-4A33-B661-205E63F3C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60966A-1683-4216-9A0D-08BC316EF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9D3B7-D577-468F-A315-0BD1EFC377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Wednesday, 21 December 2022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E6A28-11C9-4863-B462-E5FFC65F6F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85D128-2626-408C-9807-9DC30940B2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5E3A2-9AFF-4B67-88E1-789A06BA2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9354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AACB13-95DD-41E2-8249-2B7ECB00B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6473" y="211659"/>
            <a:ext cx="9885217" cy="5862881"/>
          </a:xfrm>
        </p:spPr>
        <p:txBody>
          <a:bodyPr>
            <a:noAutofit/>
          </a:bodyPr>
          <a:lstStyle/>
          <a:p>
            <a:pPr algn="l"/>
            <a:b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b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Glamorgan Recycling Ltd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Visited: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21</a:t>
            </a:r>
            <a:r>
              <a:rPr lang="en-GB" sz="3600" baseline="300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st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 December 2022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Purpose: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Compliance /Site condition assessment 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Location: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Berth 31 </a:t>
            </a:r>
            <a:r>
              <a:rPr lang="en-GB" sz="3600" dirty="0" err="1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Wimbourne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 Rd, Barry Docks, Barry, CF63 3DH.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EPR: </a:t>
            </a:r>
            <a: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  <a:t>AB3690CP </a:t>
            </a:r>
            <a:br>
              <a:rPr lang="en-GB" sz="3600" dirty="0">
                <a:solidFill>
                  <a:schemeClr val="bg1"/>
                </a:solidFill>
                <a:latin typeface="Amasis MT Pro Light" panose="020B0604020202020204" pitchFamily="18" charset="0"/>
                <a:cs typeface="Aharoni" panose="020B0604020202020204" pitchFamily="2" charset="-79"/>
              </a:rPr>
            </a:br>
            <a:r>
              <a:rPr lang="en-GB" sz="3600" b="1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Surrender a</a:t>
            </a:r>
            <a:r>
              <a:rPr lang="en-GB" sz="3600" b="1" dirty="0">
                <a:solidFill>
                  <a:schemeClr val="bg1"/>
                </a:solidFill>
                <a:effectLst/>
                <a:latin typeface="Amasis MT Pro Light" panose="02040304050005020304" pitchFamily="18" charset="0"/>
                <a:ea typeface="Calibri" panose="020F0502020204030204" pitchFamily="34" charset="0"/>
              </a:rPr>
              <a:t>pplication ref: </a:t>
            </a:r>
            <a:r>
              <a:rPr lang="en-GB" sz="3600" dirty="0">
                <a:solidFill>
                  <a:schemeClr val="bg1"/>
                </a:solidFill>
                <a:effectLst/>
                <a:latin typeface="Amasis MT Pro Light" panose="02040304050005020304" pitchFamily="18" charset="0"/>
                <a:ea typeface="Calibri" panose="020F0502020204030204" pitchFamily="34" charset="0"/>
              </a:rPr>
              <a:t>WPCC12517</a:t>
            </a:r>
            <a:r>
              <a:rPr lang="en-GB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 </a:t>
            </a:r>
            <a:br>
              <a:rPr lang="en-GB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</a:br>
            <a:r>
              <a:rPr lang="en-GB" sz="2800" b="1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Persons present:</a:t>
            </a:r>
            <a:r>
              <a:rPr lang="en-GB" sz="4400" b="1" dirty="0">
                <a:solidFill>
                  <a:schemeClr val="bg1"/>
                </a:solidFill>
                <a:latin typeface="Amasis MT Pro Light" panose="02040304050005020304" pitchFamily="18" charset="0"/>
                <a:cs typeface="Aharoni" panose="020B0604020202020204" pitchFamily="2" charset="-79"/>
              </a:rPr>
              <a:t> </a:t>
            </a:r>
            <a:r>
              <a:rPr lang="en-GB" sz="2000" dirty="0">
                <a:solidFill>
                  <a:schemeClr val="bg1"/>
                </a:solidFill>
                <a:latin typeface="Amasis MT Pro Light" panose="02040304050005020304" pitchFamily="18" charset="0"/>
              </a:rPr>
              <a:t>Industry &amp; Waste Regulation Officer Lovelock, Elysia, Environment Officer Alex Grabham, Andy Bakes </a:t>
            </a:r>
            <a:r>
              <a:rPr lang="en-GB" sz="2000">
                <a:solidFill>
                  <a:schemeClr val="bg1"/>
                </a:solidFill>
                <a:latin typeface="Amasis MT Pro Light" panose="02040304050005020304" pitchFamily="18" charset="0"/>
              </a:rPr>
              <a:t>Ops Director &amp; </a:t>
            </a:r>
            <a:r>
              <a:rPr lang="en-GB" sz="2000" dirty="0">
                <a:solidFill>
                  <a:schemeClr val="bg1"/>
                </a:solidFill>
                <a:latin typeface="Amasis MT Pro Light" panose="02040304050005020304" pitchFamily="18" charset="0"/>
              </a:rPr>
              <a:t>Steve Bowen </a:t>
            </a:r>
            <a:r>
              <a:rPr lang="en-GB" sz="2000">
                <a:solidFill>
                  <a:schemeClr val="bg1"/>
                </a:solidFill>
                <a:latin typeface="Amasis MT Pro Light" panose="02040304050005020304" pitchFamily="18" charset="0"/>
              </a:rPr>
              <a:t>Site Manager. </a:t>
            </a:r>
            <a:br>
              <a:rPr lang="en-GB" sz="1200" dirty="0">
                <a:solidFill>
                  <a:schemeClr val="bg1"/>
                </a:solidFill>
                <a:latin typeface="Amasis MT Pro Light" panose="02040304050005020304" pitchFamily="18" charset="0"/>
              </a:rPr>
            </a:br>
            <a:endParaRPr lang="en-GB" sz="3600" dirty="0">
              <a:solidFill>
                <a:schemeClr val="bg1"/>
              </a:solidFill>
              <a:latin typeface="Amasis MT Pro Light" panose="02040304050005020304" pitchFamily="18" charset="0"/>
              <a:cs typeface="Aharoni" panose="020B0604020202020204" pitchFamily="2" charset="-79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1960FB-EA27-458F-851E-D359BFF363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3844636" cy="365125"/>
          </a:xfrm>
        </p:spPr>
        <p:txBody>
          <a:bodyPr/>
          <a:lstStyle/>
          <a:p>
            <a:r>
              <a:rPr lang="en-GB" dirty="0"/>
              <a:t>Wednesday, 21 December 2022 Photographed by Industry &amp; Waste Regulation Officer Elysia Lovelock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D947AC-0470-4559-A26C-13C907320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628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3)">
            <a:extLst>
              <a:ext uri="{FF2B5EF4-FFF2-40B4-BE49-F238E27FC236}">
                <a16:creationId xmlns:a16="http://schemas.microsoft.com/office/drawing/2014/main" id="{13204599-51DF-4A38-82A1-5326E71A65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C888F-6821-4779-8E8E-3617A6F5E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BD14AD-53FD-47AB-B6B2-BD98B6FCB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178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4)">
            <a:extLst>
              <a:ext uri="{FF2B5EF4-FFF2-40B4-BE49-F238E27FC236}">
                <a16:creationId xmlns:a16="http://schemas.microsoft.com/office/drawing/2014/main" id="{DC98DE8E-2714-4B76-AD53-C0CD438E34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A2E75E-41E5-4BE3-8091-2E5D5A6AA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63AE7-408D-4403-BE81-1E79317EE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365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5)">
            <a:extLst>
              <a:ext uri="{FF2B5EF4-FFF2-40B4-BE49-F238E27FC236}">
                <a16:creationId xmlns:a16="http://schemas.microsoft.com/office/drawing/2014/main" id="{4106F367-2EA6-4FE5-95BA-12FA0863DC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87277-77DA-443C-97EF-321AF7A72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6BA43F-AE58-4C8A-B50D-D4CCD3AE7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169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6)">
            <a:extLst>
              <a:ext uri="{FF2B5EF4-FFF2-40B4-BE49-F238E27FC236}">
                <a16:creationId xmlns:a16="http://schemas.microsoft.com/office/drawing/2014/main" id="{7D45DAE5-AF21-43E7-9109-295FC111E6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ABCE-AB5A-4A97-BA17-E0CD604C5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82F212-01BC-4F30-B11B-1F6D94A7E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984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7)">
            <a:extLst>
              <a:ext uri="{FF2B5EF4-FFF2-40B4-BE49-F238E27FC236}">
                <a16:creationId xmlns:a16="http://schemas.microsoft.com/office/drawing/2014/main" id="{6949A708-B0EC-4090-A802-42F695BE5C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C0BDAC-C477-46CA-85DE-69A5AFAD2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4EBDFF-8776-42C8-BEDE-0579EC8C4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985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8)">
            <a:extLst>
              <a:ext uri="{FF2B5EF4-FFF2-40B4-BE49-F238E27FC236}">
                <a16:creationId xmlns:a16="http://schemas.microsoft.com/office/drawing/2014/main" id="{CFC6AA18-AE2E-428E-8858-BEE9BB9800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5C63-C0DA-4C87-8F96-40EF48263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D8C49C-E315-4722-8A59-822441BCD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4595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9)">
            <a:extLst>
              <a:ext uri="{FF2B5EF4-FFF2-40B4-BE49-F238E27FC236}">
                <a16:creationId xmlns:a16="http://schemas.microsoft.com/office/drawing/2014/main" id="{9724C637-31FE-419D-BF97-9D3C462ECF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371173-48D7-4987-B50C-A99C23577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35CA2B-F02F-497D-A0E2-570F23F7F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421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10)">
            <a:extLst>
              <a:ext uri="{FF2B5EF4-FFF2-40B4-BE49-F238E27FC236}">
                <a16:creationId xmlns:a16="http://schemas.microsoft.com/office/drawing/2014/main" id="{B2EB2122-E5BA-4874-A9CD-B75F24D41E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65DF4-B77B-414B-944A-5FE7D2DB7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3495C-2546-4D11-8F94-272ED264A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1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11)">
            <a:extLst>
              <a:ext uri="{FF2B5EF4-FFF2-40B4-BE49-F238E27FC236}">
                <a16:creationId xmlns:a16="http://schemas.microsoft.com/office/drawing/2014/main" id="{D9BE06BD-D823-479C-AAEC-3AE4F2986F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BB699-4AB6-486D-89C9-322054BC0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8E4590-F1A1-4283-996D-0908F5FCB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918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12)">
            <a:extLst>
              <a:ext uri="{FF2B5EF4-FFF2-40B4-BE49-F238E27FC236}">
                <a16:creationId xmlns:a16="http://schemas.microsoft.com/office/drawing/2014/main" id="{3A3DBD01-5BE6-47AF-9089-5EE99E782D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BA4F0-0F24-41FD-A8C6-422FBB9E1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B47514-C598-4295-A98E-2739168B2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5319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A)">
            <a:extLst>
              <a:ext uri="{FF2B5EF4-FFF2-40B4-BE49-F238E27FC236}">
                <a16:creationId xmlns:a16="http://schemas.microsoft.com/office/drawing/2014/main" id="{335F3999-8877-4654-89BA-1D81931592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62828-80B3-45D3-8191-2C31A161C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E20C44-F1F3-4617-876D-9AF662832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866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B)">
            <a:extLst>
              <a:ext uri="{FF2B5EF4-FFF2-40B4-BE49-F238E27FC236}">
                <a16:creationId xmlns:a16="http://schemas.microsoft.com/office/drawing/2014/main" id="{4806DFFE-5464-40FD-8DEA-290B241631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D4A08-A790-4836-86F3-5820302C2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7254B4-968B-412D-9FB0-51469273E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589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C)">
            <a:extLst>
              <a:ext uri="{FF2B5EF4-FFF2-40B4-BE49-F238E27FC236}">
                <a16:creationId xmlns:a16="http://schemas.microsoft.com/office/drawing/2014/main" id="{9F559F12-1BEC-4CA1-A1A4-1F21921E6E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4420B-C198-4084-B3B3-554D6D296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262631-684F-4CD1-95B6-DD99EF5D8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706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D)">
            <a:extLst>
              <a:ext uri="{FF2B5EF4-FFF2-40B4-BE49-F238E27FC236}">
                <a16:creationId xmlns:a16="http://schemas.microsoft.com/office/drawing/2014/main" id="{8C0B2349-1E57-4573-A989-19383B826A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32802-5C33-4043-83A0-DBB0D8039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27FFF1-1BD8-41F3-A772-66ADDEA2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775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E)">
            <a:extLst>
              <a:ext uri="{FF2B5EF4-FFF2-40B4-BE49-F238E27FC236}">
                <a16:creationId xmlns:a16="http://schemas.microsoft.com/office/drawing/2014/main" id="{E733D6A1-04F7-41CC-8ACC-09AC5493B8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189C2-33EE-4CDA-86A6-BF86162A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C40856-6646-486C-B4AE-32FE08BC4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9583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F)">
            <a:extLst>
              <a:ext uri="{FF2B5EF4-FFF2-40B4-BE49-F238E27FC236}">
                <a16:creationId xmlns:a16="http://schemas.microsoft.com/office/drawing/2014/main" id="{EEFC7870-962C-4FD8-9A52-0BC55D691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C34C5D-8051-4C92-BDE8-65AF409B4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C11911-DCD5-414D-B80E-DC91BE1DA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9364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G)">
            <a:extLst>
              <a:ext uri="{FF2B5EF4-FFF2-40B4-BE49-F238E27FC236}">
                <a16:creationId xmlns:a16="http://schemas.microsoft.com/office/drawing/2014/main" id="{D50A273E-1D8E-456C-97AC-CD9F225703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7C6C7-BA2A-41B0-A443-BB621FCC8A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537234-BBA4-44DC-8047-B1573A9D8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2867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H)">
            <a:extLst>
              <a:ext uri="{FF2B5EF4-FFF2-40B4-BE49-F238E27FC236}">
                <a16:creationId xmlns:a16="http://schemas.microsoft.com/office/drawing/2014/main" id="{827FB888-2481-42D7-BDC1-0E8F5DAF38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12FC5-F361-4068-93B5-D9115F3A6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D7DAEB-F471-469F-975B-00D27D20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0729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I)">
            <a:extLst>
              <a:ext uri="{FF2B5EF4-FFF2-40B4-BE49-F238E27FC236}">
                <a16:creationId xmlns:a16="http://schemas.microsoft.com/office/drawing/2014/main" id="{FE53E460-6936-4C60-BE15-12F03CB637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928389-C920-4680-A739-54433334E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022EE5-FEDE-4598-BD5A-929482617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1359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J)">
            <a:extLst>
              <a:ext uri="{FF2B5EF4-FFF2-40B4-BE49-F238E27FC236}">
                <a16:creationId xmlns:a16="http://schemas.microsoft.com/office/drawing/2014/main" id="{F38CA54B-C75D-4F96-8C1F-1FCCDAA416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E9D66D-3082-4B12-B326-7B5C1B9F8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4AF145-0AC3-4A35-8B86-DE365658A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87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K)">
            <a:extLst>
              <a:ext uri="{FF2B5EF4-FFF2-40B4-BE49-F238E27FC236}">
                <a16:creationId xmlns:a16="http://schemas.microsoft.com/office/drawing/2014/main" id="{47887C04-B4B0-4D04-90E6-A9633C5675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FC3446-6993-4D5F-BBFE-7053F2B1A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9C1F3-2937-4977-93FE-B5269DA6A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019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L)">
            <a:extLst>
              <a:ext uri="{FF2B5EF4-FFF2-40B4-BE49-F238E27FC236}">
                <a16:creationId xmlns:a16="http://schemas.microsoft.com/office/drawing/2014/main" id="{A8B5596A-6FBA-464B-8416-C497B6850A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91785-62A5-4B85-BB9A-11B2DE349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F8CEAB-AE56-430A-A346-4F9BA70AD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7544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M)">
            <a:extLst>
              <a:ext uri="{FF2B5EF4-FFF2-40B4-BE49-F238E27FC236}">
                <a16:creationId xmlns:a16="http://schemas.microsoft.com/office/drawing/2014/main" id="{ACCD8C11-1465-446C-B8C9-AB38C75265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912F27-FFC1-4A82-984F-80DE7F13B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7D17E-5250-42F3-BA02-8D8FCE950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70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N)">
            <a:extLst>
              <a:ext uri="{FF2B5EF4-FFF2-40B4-BE49-F238E27FC236}">
                <a16:creationId xmlns:a16="http://schemas.microsoft.com/office/drawing/2014/main" id="{9AE498A3-7089-455A-915B-EA9DD572A5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5AA7-1EC0-4AAB-AA77-613C4EF19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1C90B-16E3-4527-9BB2-7DCB207C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212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O)">
            <a:extLst>
              <a:ext uri="{FF2B5EF4-FFF2-40B4-BE49-F238E27FC236}">
                <a16:creationId xmlns:a16="http://schemas.microsoft.com/office/drawing/2014/main" id="{46CD3A38-AD96-45A7-A1A8-7F34E8A88F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B2D08-4048-471D-B995-F6AE17D73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AC7B0-C891-43E2-94C8-D7D7DEE1D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567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P)">
            <a:extLst>
              <a:ext uri="{FF2B5EF4-FFF2-40B4-BE49-F238E27FC236}">
                <a16:creationId xmlns:a16="http://schemas.microsoft.com/office/drawing/2014/main" id="{65CA5987-0FE0-4CB9-ADFA-8123203796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1200B-6F53-4C8F-9D01-EF8FF7E92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400609-BD67-4182-8104-372817BF2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9263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Q)">
            <a:extLst>
              <a:ext uri="{FF2B5EF4-FFF2-40B4-BE49-F238E27FC236}">
                <a16:creationId xmlns:a16="http://schemas.microsoft.com/office/drawing/2014/main" id="{86660861-C9FE-4B4C-8B2D-66AB30EF1C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B5BBA-302D-497B-84C0-80A15AD01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B43A85-DDA3-4CBB-A997-C887202E2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87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R)">
            <a:extLst>
              <a:ext uri="{FF2B5EF4-FFF2-40B4-BE49-F238E27FC236}">
                <a16:creationId xmlns:a16="http://schemas.microsoft.com/office/drawing/2014/main" id="{AF3899ED-9452-462A-8732-6CC2E4048D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103054-732F-49E0-B1BA-B8BCB3C26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26DEB7-D4E4-411D-B270-D343D170A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2607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S)">
            <a:extLst>
              <a:ext uri="{FF2B5EF4-FFF2-40B4-BE49-F238E27FC236}">
                <a16:creationId xmlns:a16="http://schemas.microsoft.com/office/drawing/2014/main" id="{F0425027-1767-402C-A7CE-8C8B20C5D7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7AFAF-8DE2-4112-B373-74EB27DCB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D3375B-6A0E-4102-82E2-A28A375FB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3834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T)">
            <a:extLst>
              <a:ext uri="{FF2B5EF4-FFF2-40B4-BE49-F238E27FC236}">
                <a16:creationId xmlns:a16="http://schemas.microsoft.com/office/drawing/2014/main" id="{2F2832E7-F777-451B-9194-95ACB872B6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B69AB-6917-4EF0-BD12-4CBF3882C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C7FBC7-AFEE-4C9D-8024-635B3B8A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9756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U)">
            <a:extLst>
              <a:ext uri="{FF2B5EF4-FFF2-40B4-BE49-F238E27FC236}">
                <a16:creationId xmlns:a16="http://schemas.microsoft.com/office/drawing/2014/main" id="{AB16137D-0258-4DBC-B5DF-7C9423EDEF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1B51B-7B62-429E-977B-6E424BAE8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F944E3-0FE7-4CFB-93C0-5920F9A23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6238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V)">
            <a:extLst>
              <a:ext uri="{FF2B5EF4-FFF2-40B4-BE49-F238E27FC236}">
                <a16:creationId xmlns:a16="http://schemas.microsoft.com/office/drawing/2014/main" id="{E30E6CC9-F446-4937-A99C-6679741061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0AA68-9CBC-479D-B55B-D872ABAAA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D38DC1-A027-4A45-9952-72490406D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9090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W)">
            <a:extLst>
              <a:ext uri="{FF2B5EF4-FFF2-40B4-BE49-F238E27FC236}">
                <a16:creationId xmlns:a16="http://schemas.microsoft.com/office/drawing/2014/main" id="{A67DD7C2-7838-40A5-BF2A-ABCA11FBD3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812BA-4996-4E48-B845-ABB5A35E4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8EC4A-0BC4-4EBC-9324-57B696CF7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643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icrosoftTeams-image (X)">
            <a:extLst>
              <a:ext uri="{FF2B5EF4-FFF2-40B4-BE49-F238E27FC236}">
                <a16:creationId xmlns:a16="http://schemas.microsoft.com/office/drawing/2014/main" id="{1046B2BE-2318-463B-B080-66E40FC1E5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3C849-F892-4A8A-B8A0-799017318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Wednesday, 21 December 2022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27A1DF-506F-4FA6-8792-560F9AA2A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5E3A2-9AFF-4B67-88E1-789A06BA2D9B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8125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6" ma:contentTypeDescription="Permitting &amp; Compliance Word Document" ma:contentTypeScope="" ma:versionID="430d8792f3c1ac3acd32fbd186189eab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489cfb35a7640337faefcdc467fc9da1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  <xsd:element ref="ns4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Glamorgan Recycling Limited </Site_x0020_Name>
    <Internal_x002f_External xmlns="859f7ad6-93f6-4205-b62b-a17f28acbbac">Internal document</Internal_x002f_External>
    <Post_x0020_code xmlns="859f7ad6-93f6-4205-b62b-a17f28acbbac">CF63 3DH</Post_x0020_code>
    <TaxCatchAll xmlns="859f7ad6-93f6-4205-b62b-a17f28acbbac" xsi:nil="true"/>
    <lcf76f155ced4ddcb4097134ff3c332f xmlns="a7197930-178b-4914-93ce-e1fe9bf0246c">
      <Terms xmlns="http://schemas.microsoft.com/office/infopath/2007/PartnerControls"/>
    </lcf76f155ced4ddcb4097134ff3c332f>
    <Document_x0020_Type xmlns="859f7ad6-93f6-4205-b62b-a17f28acbbac">Photo</Document_x0020_Type>
    <Welsh_x0020_Local_x0020_Authority xmlns="859f7ad6-93f6-4205-b62b-a17f28acbbac">Vale of Glamorgan Council</Welsh_x0020_Local_x0020_Authority>
    <Disclosure_x0020_Status xmlns="859f7ad6-93f6-4205-b62b-a17f28acbbac">Public register</Disclosure_x0020_Status>
    <Addressee xmlns="859f7ad6-93f6-4205-b62b-a17f28acbbac">Hollybush Farm  Warstone Road Shareshill Wolverhampton West Midlands England WV10 7LX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2022-12-21T00:00:00+00:00</Document_x0020_Date>
    <Facility_x0020_Address xmlns="859f7ad6-93f6-4205-b62b-a17f28acbbac">Berth 31 Wimborne Road, Barry Docks, Barry,</Facility_x0020_Address>
    <Environment_x0020_Sub_x0020_Folder xmlns="859f7ad6-93f6-4205-b62b-a17f28acbbac">Inspections</Environment_x0020_Sub_x0020_Folder>
    <Customer_x0020_Name xmlns="859f7ad6-93f6-4205-b62b-a17f28acbbac">Glamorgan Recycling Limited </Customer_x0020_Name>
    <Surrendered_x002f_Expired_x0020_Date xmlns="859f7ad6-93f6-4205-b62b-a17f28acbbac" xsi:nil="true"/>
    <_dlc_DocId xmlns="9be56660-2c31-41ef-bc00-23e72f632f2a">REGU-106-6564538</_dlc_DocId>
    <_dlc_DocIdUrl xmlns="9be56660-2c31-41ef-bc00-23e72f632f2a">
      <Url>https://cyfoethnaturiolcymru.sharepoint.com/teams/Regulatory/Permitting/_layouts/15/DocIdRedir.aspx?ID=REGU-106-6564538</Url>
      <Description>REGU-106-6564538</Description>
    </_dlc_DocIdUrl>
  </documentManagement>
</p:properties>
</file>

<file path=customXml/itemProps1.xml><?xml version="1.0" encoding="utf-8"?>
<ds:datastoreItem xmlns:ds="http://schemas.openxmlformats.org/officeDocument/2006/customXml" ds:itemID="{BA0C50C7-4C73-48F2-BE97-54A6CE86C59F}"/>
</file>

<file path=customXml/itemProps2.xml><?xml version="1.0" encoding="utf-8"?>
<ds:datastoreItem xmlns:ds="http://schemas.openxmlformats.org/officeDocument/2006/customXml" ds:itemID="{519BE826-3852-4A89-A5AE-B8708510932E}"/>
</file>

<file path=customXml/itemProps3.xml><?xml version="1.0" encoding="utf-8"?>
<ds:datastoreItem xmlns:ds="http://schemas.openxmlformats.org/officeDocument/2006/customXml" ds:itemID="{912441BB-A180-4CDD-A8BB-97D29D0D34D3}"/>
</file>

<file path=customXml/itemProps4.xml><?xml version="1.0" encoding="utf-8"?>
<ds:datastoreItem xmlns:ds="http://schemas.openxmlformats.org/officeDocument/2006/customXml" ds:itemID="{326FAA85-18AB-4EF2-BF7A-022A48292CA4}"/>
</file>

<file path=customXml/itemProps5.xml><?xml version="1.0" encoding="utf-8"?>
<ds:datastoreItem xmlns:ds="http://schemas.openxmlformats.org/officeDocument/2006/customXml" ds:itemID="{AE1824FF-D728-4F8B-BA51-08E648DD3D62}"/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294</Words>
  <Application>Microsoft Office PowerPoint</Application>
  <PresentationFormat>Widescreen</PresentationFormat>
  <Paragraphs>71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Amasis MT Pro Light</vt:lpstr>
      <vt:lpstr>Arial</vt:lpstr>
      <vt:lpstr>Calibri</vt:lpstr>
      <vt:lpstr>Calibri Light</vt:lpstr>
      <vt:lpstr>Office Theme</vt:lpstr>
      <vt:lpstr>  Glamorgan Recycling Ltd  Visited: 21st December 2022 Purpose: Compliance /Site condition assessment  Location: Berth 31 Wimbourne Rd, Barry Docks, Barry, CF63 3DH. EPR: AB3690CP  Surrender application ref: WPCC12517  Persons present: Industry &amp; Waste Regulation Officer Lovelock, Elysia, Environment Officer Alex Grabham, Andy Bakes Ops Director &amp; Steve Bowen Site Manager.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Site condition visit for Surrender application ref: WPCC12517  </dc:title>
  <dc:creator>Lovelock, Elysia</dc:creator>
  <cp:lastModifiedBy>Lovelock, Elysia</cp:lastModifiedBy>
  <cp:revision>1</cp:revision>
  <dcterms:created xsi:type="dcterms:W3CDTF">2023-01-05T11:25:30Z</dcterms:created>
  <dcterms:modified xsi:type="dcterms:W3CDTF">2023-01-05T12:16:55Z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54de27e4-6746-4c96-aef4-30a98b51be85</vt:lpwstr>
  </property>
  <property fmtid="{D5CDD505-2E9C-101B-9397-08002B2CF9AE}" pid="4" name="MediaServiceImageTags">
    <vt:lpwstr/>
  </property>
</Properties>
</file>