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customXml" Target="../customXml/item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228F7-3786-C9BE-D01E-A33887A97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354827-2BCD-92B3-07DC-F1AF7F24A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228AE-A4B9-7E99-F44B-06075AA32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26582-3F45-4ED3-7301-88FDB8376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211E0-A5D1-6832-0906-0BD034D4A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193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FFA71-39EB-F33C-2C3A-1822371F3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C9A58-F26B-F779-D6FF-54F7B4BA1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0FB74-2B28-17E1-5B2A-BEB5CAA14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5BBE6-9C48-CFED-0CF6-1351B8BDD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CF4C8-ABD5-B89A-ADE4-65EFE2245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4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BF79A-21DC-C469-32CD-A58BC754F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F5E573-7E3F-FFCF-2C25-B92B62822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235A5-EA96-08A8-7C7F-614AE245D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1C793-73EC-FE52-8496-65E0E97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618B5-35DA-37B2-C5E2-1544F94F9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413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4A8D1-FE87-2B5D-0C2C-ADC5B7736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EA817-ED80-3EDE-F6A3-0A1C76294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354D5E-5B09-D78A-0EF7-FFCDA6D8EC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12EB8-D5E2-4874-03E0-30D4F1140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388FD6-6556-06B7-AD1C-5A59F3BC0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E7CA3-7E71-80C2-1EC7-07121E8AC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2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A12FF-8F99-C305-DDD1-E342C9C97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DFE9BA-CEE9-C47B-3896-DAFC63DBE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8451E6-BDD0-5F58-064D-25A5B7F423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A38257-042D-034B-A2E2-8307F1297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D4C778-7B00-AE83-C959-7C0B109901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D3CA6A-C32C-4A49-1A75-CF25BF1D5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564828-4A48-28CE-502B-547B986B1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AD7EDD-6432-2CD0-2491-FCE48A2A1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25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3A78F-1C07-1039-C3BC-0BBBF47D4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667AF4-431A-CFE3-AA1A-EADEFFA4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D06067-CC01-E0CB-FD56-928A8007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F3DFEE-65E1-9B07-E1E5-1965F5F6E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916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5B58E-E4D9-7843-EC36-544B1E525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FF20C3-519B-5A56-8F13-E4D4558A6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D0F709-6F31-E125-16F2-265314FF4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604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6C585-74E7-1689-ED8F-2580EB61C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C1D5A-8B99-1C20-53AC-9F7B0D161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DB3BB-036D-BCC5-BA9F-AB7B3A06CD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593A60-D0F9-0625-0C0D-09DCE964F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58D9E-B99B-760A-2A7D-0EA7E4737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02316F-9A32-5D18-A996-66EFF4FD4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7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1AC4E-3EA7-B868-89A6-C6B0A28AE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7A2271-BEDE-0195-009C-40301E750D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9634F0-B980-3881-04E2-81208ECDB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A7BF0D-C7F6-1E1E-0B9D-F9E978E35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863A7-7D13-62F0-A32C-5B3AB163A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B82D21-DDED-28CA-F9E7-6C53D27E7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E452D-D2A1-3AFE-7B13-2EA9F18E2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D57574-AC96-F572-50DF-64F9F59C8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83474-8FAE-0958-0FE2-143F63AFA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35968-85DA-2850-780D-3904DBC60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ECBB7-4331-9764-4D24-F00D67ADA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50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AAC8A9-B08A-B466-E195-BB1E13D5A0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8A5981-30CC-9A44-0266-BD67F92CD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68472-4A86-BF65-35C5-48BE47DC2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D74C4-00B4-AFD7-66F2-697C5AAB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5E5F5-6D9F-21A5-028D-3C2287F46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8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D25590-14A8-990E-3644-F0B9A8FE2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AAEF9C-F0D5-A142-C556-4A36FA5393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F039ED-C1A6-738D-6CE0-D392B8AD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BD3C8-0E90-4C2B-B3AD-6F5C6235BB38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BED1E-7B95-5B93-7240-E5680B4346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D8347-1F5E-D1BC-AF26-A3FD50EF9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38C7A-003D-4199-8887-8CCDA67D9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0353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673A0-F2EC-7402-06A9-CF984AED5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Pembrokeshire Metal Recycling CB3694ZT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E2935E-932C-6481-C5DA-D5CCAA3202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Site visit photos 15 Feb 2024</a:t>
            </a:r>
          </a:p>
          <a:p>
            <a:r>
              <a:rPr lang="en-GB" dirty="0"/>
              <a:t>by Ellar, David</a:t>
            </a:r>
          </a:p>
        </p:txBody>
      </p:sp>
    </p:spTree>
    <p:extLst>
      <p:ext uri="{BB962C8B-B14F-4D97-AF65-F5344CB8AC3E}">
        <p14:creationId xmlns:p14="http://schemas.microsoft.com/office/powerpoint/2010/main" val="3967369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0839">
            <a:extLst>
              <a:ext uri="{FF2B5EF4-FFF2-40B4-BE49-F238E27FC236}">
                <a16:creationId xmlns:a16="http://schemas.microsoft.com/office/drawing/2014/main" id="{6D141BD3-DB71-DCDB-2D5D-FFE0EE6626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1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0847">
            <a:extLst>
              <a:ext uri="{FF2B5EF4-FFF2-40B4-BE49-F238E27FC236}">
                <a16:creationId xmlns:a16="http://schemas.microsoft.com/office/drawing/2014/main" id="{1CD33085-A9B6-D091-1BB1-56F06B69D6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733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0932">
            <a:extLst>
              <a:ext uri="{FF2B5EF4-FFF2-40B4-BE49-F238E27FC236}">
                <a16:creationId xmlns:a16="http://schemas.microsoft.com/office/drawing/2014/main" id="{72B86E91-31E6-1EEE-8015-F933BE2213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27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1320">
            <a:extLst>
              <a:ext uri="{FF2B5EF4-FFF2-40B4-BE49-F238E27FC236}">
                <a16:creationId xmlns:a16="http://schemas.microsoft.com/office/drawing/2014/main" id="{7CF4AC8B-FED0-7F51-8076-22AB87B378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2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1323">
            <a:extLst>
              <a:ext uri="{FF2B5EF4-FFF2-40B4-BE49-F238E27FC236}">
                <a16:creationId xmlns:a16="http://schemas.microsoft.com/office/drawing/2014/main" id="{47A76214-23B4-5E97-41A4-E85AD45D99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186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1327">
            <a:extLst>
              <a:ext uri="{FF2B5EF4-FFF2-40B4-BE49-F238E27FC236}">
                <a16:creationId xmlns:a16="http://schemas.microsoft.com/office/drawing/2014/main" id="{F9D8FC08-4E44-0690-4F5E-423D43853D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09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1622">
            <a:extLst>
              <a:ext uri="{FF2B5EF4-FFF2-40B4-BE49-F238E27FC236}">
                <a16:creationId xmlns:a16="http://schemas.microsoft.com/office/drawing/2014/main" id="{5B5555CE-C47E-3467-3B25-B2B6D9D5C4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39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42412">
            <a:extLst>
              <a:ext uri="{FF2B5EF4-FFF2-40B4-BE49-F238E27FC236}">
                <a16:creationId xmlns:a16="http://schemas.microsoft.com/office/drawing/2014/main" id="{208549CA-5523-EBF0-FF2F-752F5A877C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95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7" ma:contentTypeDescription="Permitting &amp; Compliance Word Document" ma:contentTypeScope="" ma:versionID="7ae1db2ea84a255b407a5b28b644367e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3d972b490d39b9d3e46388c17c22852d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  <xsd:element ref="ns4:MediaServiceObjectDetectorVersions" minOccurs="0"/>
                <xsd:element ref="ns4:MediaServiceSearchProperties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TaxCatchAll" ma:index="43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3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Pembrokshire Metal Recycling new</Site_x0020_Name>
    <Internal_x002f_External xmlns="859f7ad6-93f6-4205-b62b-a17f28acbbac">Internal document</Internal_x002f_External>
    <Post_x0020_code xmlns="859f7ad6-93f6-4205-b62b-a17f28acbbac">SA70 8SX</Post_x0020_code>
    <TaxCatchAll xmlns="859f7ad6-93f6-4205-b62b-a17f28acbbac" xsi:nil="true"/>
    <lcf76f155ced4ddcb4097134ff3c332f xmlns="2cd7809e-5722-48ef-a95b-f8b7179f3015">
      <Terms xmlns="http://schemas.microsoft.com/office/infopath/2007/PartnerControls"/>
    </lcf76f155ced4ddcb4097134ff3c332f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>Maiden Place, Maidenwells, Pembroke, SA71 5ES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2024-02-16T00:00:00+00:00</Document_x0020_Date>
    <Facility_x0020_Address xmlns="859f7ad6-93f6-4205-b62b-a17f28acbbac">Carew Airfield, Tenby</Facility_x0020_Address>
    <Environment_x0020_Sub_x0020_Folder xmlns="859f7ad6-93f6-4205-b62b-a17f28acbbac">Inspections</Environment_x0020_Sub_x0020_Folder>
    <Customer_x0020_Name xmlns="859f7ad6-93f6-4205-b62b-a17f28acbbac">Pembrokeshire Metal Recycling Limited</Customer_x0020_Name>
    <Surrendered_x002f_Expired_x0020_Date xmlns="859f7ad6-93f6-4205-b62b-a17f28acbbac" xsi:nil="true"/>
    <_dlc_DocId xmlns="9be56660-2c31-41ef-bc00-23e72f632f2a">REGU-219-5532462</_dlc_DocId>
    <_dlc_DocIdUrl xmlns="9be56660-2c31-41ef-bc00-23e72f632f2a">
      <Url>https://cyfoethnaturiolcymru.sharepoint.com/teams/Regulatory/Permitting/_layouts/15/DocIdRedir.aspx?ID=REGU-219-5532462</Url>
      <Description>REGU-219-5532462</Description>
    </_dlc_DocIdUrl>
  </documentManagement>
</p:properties>
</file>

<file path=customXml/itemProps1.xml><?xml version="1.0" encoding="utf-8"?>
<ds:datastoreItem xmlns:ds="http://schemas.openxmlformats.org/officeDocument/2006/customXml" ds:itemID="{31943DEF-147C-4EF3-899A-44CB30A5DF80}"/>
</file>

<file path=customXml/itemProps2.xml><?xml version="1.0" encoding="utf-8"?>
<ds:datastoreItem xmlns:ds="http://schemas.openxmlformats.org/officeDocument/2006/customXml" ds:itemID="{51C98922-0613-41C3-9035-1DF08EE3E1AA}"/>
</file>

<file path=customXml/itemProps3.xml><?xml version="1.0" encoding="utf-8"?>
<ds:datastoreItem xmlns:ds="http://schemas.openxmlformats.org/officeDocument/2006/customXml" ds:itemID="{398CED03-163E-4AD4-87AE-B470EBCC699F}"/>
</file>

<file path=customXml/itemProps4.xml><?xml version="1.0" encoding="utf-8"?>
<ds:datastoreItem xmlns:ds="http://schemas.openxmlformats.org/officeDocument/2006/customXml" ds:itemID="{40B4A08B-7119-49B9-98A9-4FC038EC4A38}"/>
</file>

<file path=customXml/itemProps5.xml><?xml version="1.0" encoding="utf-8"?>
<ds:datastoreItem xmlns:ds="http://schemas.openxmlformats.org/officeDocument/2006/customXml" ds:itemID="{3E235B37-0063-46AF-943F-F42F1C90BB57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</Words>
  <Application>Microsoft Office PowerPoint</Application>
  <PresentationFormat>Widescreen</PresentationFormat>
  <Paragraphs>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Pembrokeshire Metal Recycling CB3694ZT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Pembrokeshire Metal Recycling CB3694ZT</dc:title>
  <dc:creator>Ellar, David</dc:creator>
  <cp:lastModifiedBy>Ellar, David</cp:lastModifiedBy>
  <cp:revision>1</cp:revision>
  <dcterms:created xsi:type="dcterms:W3CDTF">2024-02-16T12:00:24Z</dcterms:created>
  <dcterms:modified xsi:type="dcterms:W3CDTF">2024-02-16T12:02:08Z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5a13d1f6-da1b-4bf7-8505-fb4f2fae2d5c</vt:lpwstr>
  </property>
  <property fmtid="{D5CDD505-2E9C-101B-9397-08002B2CF9AE}" pid="4" name="MediaServiceImageTags">
    <vt:lpwstr/>
  </property>
</Properties>
</file>