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ustomXml" Target="../customXml/item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2C3F2-6E8C-47F1-885F-83D808E0F0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9AE379-6523-471B-BE3F-A23F45082B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10796-B675-4DAC-BB9D-A94E1816C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26510-439A-4B12-8316-5CB065A97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0912C8-767A-4188-961A-A8AA01278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52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03A9D-78CA-42B9-A4B4-9F1ACB971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C212CC-C642-4BC7-9485-6E037D9132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60078-913D-46EF-82E0-48D710D59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760E5-83CE-4420-A4A2-2B7B854C2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5E65D-46AC-4288-B397-04D054D38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864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009FC-5137-496B-8E81-66174574B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7BCCFD-E0A8-4057-86C8-D525B49841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D5CA1-FCBC-451C-A9A8-F5A28AC52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805721-1433-410A-93C6-0E23DA00B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F6BB9B-5C88-4BDB-B055-3EE0E648C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74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81EFD-48AA-4D56-8D79-C46D1EE75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C18BE-A290-4756-B55E-1C3C8FA703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6425A9-9C99-49DE-AD3A-A7E8B086F6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E8B8E-3D96-45D0-8CB0-9B20E7D1B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7F490-23AE-4283-9BB2-7827BA4D8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08E252-A415-42A0-A10D-06E7D9C30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F103D-BA6E-4C0C-A0B8-21ED31818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FD8A19-B30C-45EE-8825-E3F0D841C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66648B-C72C-418E-8B0F-582DFEE425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73BF96-ABC4-4427-87B6-F56D0332BD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0F86F2-91CE-4E45-A15C-5EF659DEDE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2F59C7-14BA-4617-8E93-36A9C83B1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F47078-6B83-45B7-9632-1A0109D90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0D6B404-0DD4-4878-A9ED-7B9E73743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008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BB01F-9F1D-47AE-9853-43B805D49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CFAE5E-14FF-4867-8942-3D21A5268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A6D8AD-0C54-4169-A058-7385FC5ED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EB4856-CA88-4DD3-886E-A65E0EA69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437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182DE9-5A22-44FF-90AF-6A17A70E7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289F35-79CD-480B-BAFE-36A60EC9F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7FF848-9F66-4006-B758-4EBEBC4D8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35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B8157-53A3-417C-B0A2-820FB55D8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A42CFE-D182-4D03-B1C0-8D5E60B02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059ED7-E3AA-4867-8D69-95ED256D6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415268-DF9F-4473-8547-77D659DAD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7BE004-5657-4800-9213-57A8C7CC4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F1FA7F-7C79-46E1-AA3C-C8BD59164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609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19774-28A0-487F-B68B-3D7B7C66D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16CB81-616E-46A2-BD31-4137DE6CF5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DBBB25-CA8A-4091-9EC1-6E4664AE8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9034F0-DE9B-45DF-BE7C-4D70D3B06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CB1362-3584-4C2F-A6A5-4D48FD1D9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BB196C-0704-4187-9D84-A5373F88D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7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39EE7-0CAD-4655-B43A-EB8107638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14FBE-1795-4B34-B5E6-4FB7F9E56F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1876C-0554-4CBC-A4B5-AE1491B2F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9E1F1-443F-4A24-AE7B-066F6C0D3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BE7BB-4E95-415B-8A7F-9A269C9B6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698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2218A8-C8A6-481E-BEAD-C58CC7EEAB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EF877F-874B-4670-9604-688208763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63A44E-768E-4402-BC91-471F15E00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B5F47-15D2-4806-9C27-85CE64EC7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FE815-FC3D-46E3-B476-F3507ADFA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177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8A165E-E56C-4109-BCD1-5B72B5387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351121-0F27-4E98-8893-CB4D6D829D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79CA1-E5BA-4443-A506-6857FE63C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C0AA2-2D6C-4654-9F76-F00BDD593D9A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ED319-485E-40C3-B63E-D138698BD0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03BA87-B427-4C24-8E02-253148E699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92D28-E24B-4D1B-ABDF-C81855A29E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6262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57EFC-1C2C-4025-9877-38494BBB7D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200123 Greenacres Skips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F00BA7-1211-46BE-A0F0-C2DBB761E4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264596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83">
            <a:extLst>
              <a:ext uri="{FF2B5EF4-FFF2-40B4-BE49-F238E27FC236}">
                <a16:creationId xmlns:a16="http://schemas.microsoft.com/office/drawing/2014/main" id="{233FB937-6913-4171-A5A6-D245626B87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82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84">
            <a:extLst>
              <a:ext uri="{FF2B5EF4-FFF2-40B4-BE49-F238E27FC236}">
                <a16:creationId xmlns:a16="http://schemas.microsoft.com/office/drawing/2014/main" id="{05A25BA7-2094-4BBA-9059-5BCD7FE29B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3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85">
            <a:extLst>
              <a:ext uri="{FF2B5EF4-FFF2-40B4-BE49-F238E27FC236}">
                <a16:creationId xmlns:a16="http://schemas.microsoft.com/office/drawing/2014/main" id="{114CB10D-BC39-4CF0-B747-1B8B784EBB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864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80" ma:contentTypeDescription="Permitting &amp; Compliance Word Document" ma:contentTypeScope="" ma:versionID="d28b43dd691a0791c396a5ed54599b9d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34e06e8e7798742459edd070522360f2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Greenacres</Site_x0020_Name>
    <Internal_x002f_External xmlns="859f7ad6-93f6-4205-b62b-a17f28acbbac">Internal document</Internal_x002f_External>
    <Post_x0020_code xmlns="859f7ad6-93f6-4205-b62b-a17f28acbbac">SA65 9RE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2020-01-23T00:00:00+00:00</Document_x0020_Date>
    <Facility_x0020_Address xmlns="859f7ad6-93f6-4205-b62b-a17f28acbbac">Celtic Link Business Park, Ffordd Trebrython, Fishguard, Pembrokeshire  SA65 9RE</Facility_x0020_Address>
    <Environment_x0020_Sub_x0020_Folder xmlns="859f7ad6-93f6-4205-b62b-a17f28acbbac">Inspections</Environment_x0020_Sub_x0020_Folder>
    <Customer_x0020_Name xmlns="859f7ad6-93f6-4205-b62b-a17f28acbbac">Paul Nicholas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DE911D8-AD3F-4F65-AACC-20825D98F49D}"/>
</file>

<file path=customXml/itemProps2.xml><?xml version="1.0" encoding="utf-8"?>
<ds:datastoreItem xmlns:ds="http://schemas.openxmlformats.org/officeDocument/2006/customXml" ds:itemID="{CD73D55C-3A41-46F6-B5A1-599E4C7530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DEA489C-892D-42A6-A78B-149C4905EAB8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a0b16c59-8e0e-4f97-ac5b-9ebbd0d64c39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1c526047-de18-4b48-91c7-c58760c5331e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EAEFF97F-AF3B-43C0-99E6-6F3CDC7D2899}"/>
</file>

<file path=customXml/itemProps5.xml><?xml version="1.0" encoding="utf-8"?>
<ds:datastoreItem xmlns:ds="http://schemas.openxmlformats.org/officeDocument/2006/customXml" ds:itemID="{7FB63412-01C5-4DE3-A9E5-21E32BF8A26F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200123 Greenacres Skips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200123 Greenacres Skips</dc:title>
  <dc:creator>Edwards, Michael</dc:creator>
  <cp:lastModifiedBy>Edwards, Michael</cp:lastModifiedBy>
  <cp:revision>1</cp:revision>
  <dcterms:created xsi:type="dcterms:W3CDTF">2020-01-24T11:58:20Z</dcterms:created>
  <dcterms:modified xsi:type="dcterms:W3CDTF">2020-01-24T11:59:21Z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REGU-219-157094</vt:lpwstr>
  </property>
  <property fmtid="{D5CDD505-2E9C-101B-9397-08002B2CF9AE}" pid="4" name="_dlc_DocIdItemGuid">
    <vt:lpwstr>6f53bd3a-6fde-4d9e-81e5-beff5e2ea83a</vt:lpwstr>
  </property>
  <property fmtid="{D5CDD505-2E9C-101B-9397-08002B2CF9AE}" pid="5" name="_dlc_DocIdUrl">
    <vt:lpwstr>https://cyfoethnaturiolcymru.sharepoint.com/teams/Regulatory/Permitting/_layouts/15/DocIdRedir.aspx?ID=REGU-219-157094, REGU-219-157094</vt:lpwstr>
  </property>
</Properties>
</file>