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5.xml"/><Relationship Id="rId5" Type="http://schemas.openxmlformats.org/officeDocument/2006/relationships/theme" Target="theme/theme1.xml"/><Relationship Id="rId10" Type="http://schemas.openxmlformats.org/officeDocument/2006/relationships/customXml" Target="../customXml/item4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802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78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07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35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855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701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160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422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908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599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69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9F96E-67F8-458D-8A71-9710BC24700E}" type="datetimeFigureOut">
              <a:rPr lang="en-GB" smtClean="0"/>
              <a:t>17/07/2018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4AD2-F219-47ED-B90E-4DE65E49BB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027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09" y="930095"/>
            <a:ext cx="10794451" cy="50697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7062548" y="2823953"/>
            <a:ext cx="213130" cy="200174"/>
          </a:xfrm>
          <a:prstGeom prst="ellipse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6" name="Group 25"/>
          <p:cNvGrpSpPr/>
          <p:nvPr/>
        </p:nvGrpSpPr>
        <p:grpSpPr>
          <a:xfrm>
            <a:off x="956731" y="1266412"/>
            <a:ext cx="6970841" cy="2246769"/>
            <a:chOff x="1023232" y="1240629"/>
            <a:chExt cx="6970841" cy="2246769"/>
          </a:xfrm>
        </p:grpSpPr>
        <p:sp>
          <p:nvSpPr>
            <p:cNvPr id="5" name="Rounded Rectangle 4"/>
            <p:cNvSpPr/>
            <p:nvPr/>
          </p:nvSpPr>
          <p:spPr>
            <a:xfrm rot="20674209">
              <a:off x="7184968" y="2378190"/>
              <a:ext cx="714894" cy="216031"/>
            </a:xfrm>
            <a:prstGeom prst="round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 rot="20674209">
              <a:off x="7279179" y="2671905"/>
              <a:ext cx="714894" cy="216031"/>
            </a:xfrm>
            <a:prstGeom prst="round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21297761">
              <a:off x="6103855" y="2456053"/>
              <a:ext cx="714894" cy="216031"/>
            </a:xfrm>
            <a:prstGeom prst="round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ounded Rectangle 7"/>
            <p:cNvSpPr/>
            <p:nvPr/>
          </p:nvSpPr>
          <p:spPr>
            <a:xfrm rot="4458063">
              <a:off x="6686849" y="3052503"/>
              <a:ext cx="391237" cy="164128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6855595" y="2478329"/>
              <a:ext cx="213130" cy="200174"/>
            </a:xfrm>
            <a:prstGeom prst="ellipse">
              <a:avLst/>
            </a:pr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6440273" y="2779920"/>
              <a:ext cx="281363" cy="235131"/>
            </a:xfrm>
            <a:prstGeom prst="ellipse">
              <a:avLst/>
            </a:pr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7034555" y="2305643"/>
              <a:ext cx="106565" cy="653226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/>
            <p:cNvSpPr/>
            <p:nvPr/>
          </p:nvSpPr>
          <p:spPr>
            <a:xfrm>
              <a:off x="6106811" y="2811397"/>
              <a:ext cx="281363" cy="235131"/>
            </a:xfrm>
            <a:prstGeom prst="ellipse">
              <a:avLst/>
            </a:pr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23232" y="1240629"/>
              <a:ext cx="2481943" cy="224676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Current soil storage areas</a:t>
              </a:r>
            </a:p>
            <a:p>
              <a:endParaRPr lang="en-GB" sz="1000" dirty="0"/>
            </a:p>
            <a:p>
              <a:r>
                <a:rPr lang="en-GB" sz="1000" dirty="0" smtClean="0"/>
                <a:t>Current aggregate storage</a:t>
              </a:r>
            </a:p>
            <a:p>
              <a:r>
                <a:rPr lang="en-GB" sz="1000" dirty="0" smtClean="0"/>
                <a:t>areas</a:t>
              </a:r>
            </a:p>
            <a:p>
              <a:endParaRPr lang="en-GB" sz="1000" dirty="0"/>
            </a:p>
            <a:p>
              <a:r>
                <a:rPr lang="en-GB" sz="1000" dirty="0" smtClean="0"/>
                <a:t>Current treatment areas</a:t>
              </a:r>
            </a:p>
            <a:p>
              <a:endParaRPr lang="en-GB" sz="1000" dirty="0"/>
            </a:p>
            <a:p>
              <a:r>
                <a:rPr lang="en-GB" sz="1000" dirty="0" smtClean="0"/>
                <a:t>Existing drainage channel</a:t>
              </a:r>
            </a:p>
            <a:p>
              <a:endParaRPr lang="en-GB" sz="1000" dirty="0"/>
            </a:p>
            <a:p>
              <a:r>
                <a:rPr lang="en-GB" sz="1000" dirty="0" smtClean="0"/>
                <a:t>Proposed  area</a:t>
              </a:r>
            </a:p>
            <a:p>
              <a:r>
                <a:rPr lang="en-GB" sz="1000" dirty="0"/>
                <a:t>f</a:t>
              </a:r>
              <a:r>
                <a:rPr lang="en-GB" sz="1000" dirty="0" smtClean="0"/>
                <a:t>or extension</a:t>
              </a:r>
            </a:p>
            <a:p>
              <a:endParaRPr lang="en-GB" sz="1000" dirty="0"/>
            </a:p>
            <a:p>
              <a:r>
                <a:rPr lang="en-GB" sz="1000" dirty="0" smtClean="0"/>
                <a:t>Proposed drainage </a:t>
              </a:r>
            </a:p>
            <a:p>
              <a:r>
                <a:rPr lang="en-GB" sz="1000" dirty="0" smtClean="0"/>
                <a:t>channel</a:t>
              </a:r>
              <a:endParaRPr lang="en-GB" sz="1000" dirty="0"/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2566071" y="2442046"/>
              <a:ext cx="783622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ounded Rectangle 20"/>
            <p:cNvSpPr/>
            <p:nvPr/>
          </p:nvSpPr>
          <p:spPr>
            <a:xfrm>
              <a:off x="2542716" y="1262609"/>
              <a:ext cx="714894" cy="216031"/>
            </a:xfrm>
            <a:prstGeom prst="roundRec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2553948" y="1629259"/>
              <a:ext cx="391237" cy="164128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2566071" y="2028324"/>
              <a:ext cx="281363" cy="235131"/>
            </a:xfrm>
            <a:prstGeom prst="ellipse">
              <a:avLst/>
            </a:pr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ounded Rectangle 23"/>
            <p:cNvSpPr/>
            <p:nvPr/>
          </p:nvSpPr>
          <p:spPr>
            <a:xfrm rot="21058294">
              <a:off x="5241756" y="2518917"/>
              <a:ext cx="800618" cy="576132"/>
            </a:xfrm>
            <a:prstGeom prst="roundRect">
              <a:avLst/>
            </a:prstGeom>
            <a:pattFill prst="wdUpDiag">
              <a:fgClr>
                <a:srgbClr val="002060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2549501" y="2686970"/>
              <a:ext cx="634168" cy="394696"/>
            </a:xfrm>
            <a:prstGeom prst="roundRect">
              <a:avLst/>
            </a:prstGeom>
            <a:pattFill prst="wdUpDiag">
              <a:fgClr>
                <a:srgbClr val="002060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3" name="Straight Arrow Connector 2"/>
          <p:cNvCxnSpPr/>
          <p:nvPr/>
        </p:nvCxnSpPr>
        <p:spPr>
          <a:xfrm flipH="1">
            <a:off x="4991878" y="2992137"/>
            <a:ext cx="1976176" cy="213502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 flipV="1">
            <a:off x="5034597" y="2539583"/>
            <a:ext cx="4067" cy="576304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2483000" y="3287013"/>
            <a:ext cx="708109" cy="0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8829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773" ma:contentTypeDescription="Permitting &amp; Compliance Word Document" ma:contentTypeScope="" ma:versionID="3060771c2b4272301c5d59f5fede7e29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xmlns:ns7="9be56660-2c31-41ef-bc00-23e72f632f2a" targetNamespace="http://schemas.microsoft.com/office/2006/metadata/properties" ma:root="true" ma:fieldsID="01b32418244a681002e0702a329b12c8" ns2:_="" ns4:_="" ns5:_="" ns6:_="" ns7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FastMetadata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Metadata" minOccurs="0"/>
                <xsd:element ref="ns7:_dlc_DocId" minOccurs="0"/>
                <xsd:element ref="ns7:_dlc_DocIdUrl" minOccurs="0"/>
                <xsd:element ref="ns7:_dlc_DocIdPersistId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Metadata" ma:index="3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Location" ma:index="3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9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0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Project Yellow Recycling</Site_x0020_Name>
    <Internal_x002f_External xmlns="859f7ad6-93f6-4205-b62b-a17f28acbbac">Incoming document</Internal_x002f_External>
    <Document_x0020_Type xmlns="859f7ad6-93f6-4205-b62b-a17f28acbbac">Report</Document_x0020_Type>
    <Welsh_x0020_Local_x0020_Authority xmlns="859f7ad6-93f6-4205-b62b-a17f28acbbac">Rhondda Cynon Taff CBC</Welsh_x0020_Local_x0020_Authority>
    <Disclosure_x0020_Status xmlns="859f7ad6-93f6-4205-b62b-a17f28acbbac">Public register</Disclosure_x0020_Status>
    <Addressee xmlns="859f7ad6-93f6-4205-b62b-a17f28acbbac">Earthmovers House, Unit 16, Llantrisant Business Park, Llantrisant, CF72 8LF</Addressee>
    <Process_x0020_Type xmlns="859f7ad6-93f6-4205-b62b-a17f28acbbac">Application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2018-08-19T23:00:00+00:00</Document_x0020_Date>
    <Facility_x0020_Address xmlns="859f7ad6-93f6-4205-b62b-a17f28acbbac">Tynewydd Farm, Groesfaen, Pontyclun</Facility_x0020_Address>
    <Environment_x0020_Sub_x0020_Folder xmlns="859f7ad6-93f6-4205-b62b-a17f28acbbac">Licence variation</Environment_x0020_Sub_x0020_Folder>
    <Customer_x0020_Name xmlns="859f7ad6-93f6-4205-b62b-a17f28acbbac">Project Yellow Recycling Limited</Customer_x0020_Name>
    <Post_x0020_code xmlns="859f7ad6-93f6-4205-b62b-a17f28acbbac">CF72 8NE</Post_x0020_code>
    <Surrendered_x002f_Expired_x0020_Date xmlns="859f7ad6-93f6-4205-b62b-a17f28acbbac" xsi:nil="true"/>
    <_dlc_DocId xmlns="9be56660-2c31-41ef-bc00-23e72f632f2a">REGU-106-63443</_dlc_DocId>
    <_dlc_DocIdUrl xmlns="9be56660-2c31-41ef-bc00-23e72f632f2a">
      <Url>https://cyfoethnaturiolcymru.sharepoint.com/teams/Regulatory/Permitting/_layouts/15/DocIdRedir.aspx?ID=REGU-106-63443</Url>
      <Description>REGU-106-63443</Description>
    </_dlc_DocIdUrl>
  </documentManagement>
</p:properties>
</file>

<file path=customXml/itemProps1.xml><?xml version="1.0" encoding="utf-8"?>
<ds:datastoreItem xmlns:ds="http://schemas.openxmlformats.org/officeDocument/2006/customXml" ds:itemID="{E12D5BFD-BE5B-4D53-84CC-176F544EE9B5}"/>
</file>

<file path=customXml/itemProps2.xml><?xml version="1.0" encoding="utf-8"?>
<ds:datastoreItem xmlns:ds="http://schemas.openxmlformats.org/officeDocument/2006/customXml" ds:itemID="{DE99546E-5012-4116-A408-1E4E2307947A}"/>
</file>

<file path=customXml/itemProps3.xml><?xml version="1.0" encoding="utf-8"?>
<ds:datastoreItem xmlns:ds="http://schemas.openxmlformats.org/officeDocument/2006/customXml" ds:itemID="{3101BBE5-3E99-442D-A65C-E4DAA76E4FAC}"/>
</file>

<file path=customXml/itemProps4.xml><?xml version="1.0" encoding="utf-8"?>
<ds:datastoreItem xmlns:ds="http://schemas.openxmlformats.org/officeDocument/2006/customXml" ds:itemID="{35083DDD-32C3-4576-AF0B-C3CB65975661}"/>
</file>

<file path=customXml/itemProps5.xml><?xml version="1.0" encoding="utf-8"?>
<ds:datastoreItem xmlns:ds="http://schemas.openxmlformats.org/officeDocument/2006/customXml" ds:itemID="{F9A34850-E6EC-453E-BD1D-BCF8148004BA}"/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21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Gareth Danter-Hill</dc:creator>
  <cp:lastModifiedBy>Gareth Danter-Hill</cp:lastModifiedBy>
  <cp:revision>13</cp:revision>
  <dcterms:created xsi:type="dcterms:W3CDTF">2018-04-12T12:54:14Z</dcterms:created>
  <dcterms:modified xsi:type="dcterms:W3CDTF">2018-07-17T15:42:05Z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ItemGuid">
    <vt:lpwstr>05dfd976-f384-4b3b-90e8-e331c1c66c64</vt:lpwstr>
  </property>
  <property fmtid="{D5CDD505-2E9C-101B-9397-08002B2CF9AE}" pid="4" name="_docset_NoMedatataSyncRequired">
    <vt:lpwstr>False</vt:lpwstr>
  </property>
  <property fmtid="{D5CDD505-2E9C-101B-9397-08002B2CF9AE}" pid="5" name="_dlc_DocId">
    <vt:lpwstr>REGU-106-63443</vt:lpwstr>
  </property>
  <property fmtid="{D5CDD505-2E9C-101B-9397-08002B2CF9AE}" pid="6" name="_dlc_DocIdUrl">
    <vt:lpwstr>https://cyfoethnaturiolcymru.sharepoint.com/teams/Regulatory/Permitting/_layouts/15/DocIdRedir.aspx?ID=REGU-106-63443, REGU-106-63443</vt:lpwstr>
  </property>
</Properties>
</file>