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4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20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2568F-86C1-BE95-9BE2-8FFBF910B7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80376E-4B07-E801-2F65-975F3D61A7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6E24-D6D2-3869-E0CD-E0317F2D4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37D5-9CE7-4663-A1F1-FB887973ABD0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8447E3-9A76-5004-BA54-774B8669C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51402E-3FFE-CFA3-B4FF-BF0A06F3F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4FFC7-48B3-48AA-9A49-B6F0E7952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746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C0FF8-137B-F3AF-6ED2-E01F3BC29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223CE3-326B-A8C6-3325-AF7C789B0F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4E17A6-E06D-D405-A7D7-8BA619DF8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37D5-9CE7-4663-A1F1-FB887973ABD0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D4363-CA20-9FE9-1D8B-F805C2012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53AB5D-C6BC-6C66-5789-38E560655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4FFC7-48B3-48AA-9A49-B6F0E7952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663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B4373-0ED1-E9E6-1B4C-535B9882E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BDFD26-F66B-38A4-6E35-1C2A54E59B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C6C43-E801-9EA1-2A79-906C93CCE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37D5-9CE7-4663-A1F1-FB887973ABD0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C41D55-5475-EE7B-B2E7-277B1FCEC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F4F5A-D8B5-718C-5EDC-A8EFA8D73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4FFC7-48B3-48AA-9A49-B6F0E7952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652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4DE87-AC48-4BC0-D5D0-C1C7E1095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BC1589-B276-FEF5-755B-4A7FCF9EA6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87FEA2-6A8D-3169-13DE-45C56A6935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2DBA9C-BA78-8C6D-38EA-70554EE47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37D5-9CE7-4663-A1F1-FB887973ABD0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20B61E-750B-0067-480B-1D4CBACD9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043154-565A-3833-D13C-1C42282B2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4FFC7-48B3-48AA-9A49-B6F0E7952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58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54905-E72F-1185-55FF-D6F9EB512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DF8C82-8732-8036-877D-E9482F6B47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E8E11E-D6A6-0DA2-0874-F29A55E864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C719F3-4BFD-AF09-4BD0-F0BD1BD945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50E703-0135-9A3B-F35A-FB990BAC46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D36811-CB12-D8C8-FCFB-02C594115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37D5-9CE7-4663-A1F1-FB887973ABD0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026AF3-C1E4-0F8E-5CFF-9002334C9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41AA52-9D7E-ADA0-6718-DF2955DE2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4FFC7-48B3-48AA-9A49-B6F0E7952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996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4FD7F-1768-E026-8DE1-EDBA3340A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FDDCBE-56F4-8D3F-E8A3-81FBEA794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37D5-9CE7-4663-A1F1-FB887973ABD0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CDAB91-8F85-779C-0551-D646CA0A3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1D45FE-5166-7DC1-550F-30796C2EE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4FFC7-48B3-48AA-9A49-B6F0E7952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806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5404BC-DA97-1C3F-4C24-F17CE1D3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37D5-9CE7-4663-A1F1-FB887973ABD0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03F385-A3E1-4494-238D-2AF50E368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69BB13-AE18-B01F-5AB0-4280B42D2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4FFC7-48B3-48AA-9A49-B6F0E7952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544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E1EF1-9D77-11D5-3B48-D30DA2D3E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4CF0A8-8880-2B30-69E2-CE532B205E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74DE-B5A0-F0DA-503C-9DD1CC7DF1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7659A2-558C-2B84-CCE2-411C14FD7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37D5-9CE7-4663-A1F1-FB887973ABD0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0EBAE8-D33E-113C-D129-BF8C2B49B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DD915-F19D-5665-46F8-5F18EC421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4FFC7-48B3-48AA-9A49-B6F0E7952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893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26AAE4-EEF8-CFFF-051D-B2E1B8D22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B45B94-FC9F-2607-BAE3-F54EBD067D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279E8E-6E3D-94F5-62F1-E23B321FB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3FBDE8-0EEB-05AE-F620-C0098C6F9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37D5-9CE7-4663-A1F1-FB887973ABD0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A21388-464D-9943-D3E7-03B8928D5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66EC7D-DA76-4FAB-C7E0-66A0D3026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4FFC7-48B3-48AA-9A49-B6F0E7952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596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0F59B-4767-7759-A993-5DD7BF2A7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9FAAF-D670-3D8A-5992-5BFB65C73A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8EF44-DD1C-4196-A1B1-032ED1787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37D5-9CE7-4663-A1F1-FB887973ABD0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76C7B8-B946-D3D1-9C12-3B4128FD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655891-8783-CCB0-BC69-A8FF2F8FE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4FFC7-48B3-48AA-9A49-B6F0E7952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676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4F27BF-492B-D3E6-10E3-F17CAE2BFB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10058F-EC74-63AF-87F6-23FF02D425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38D443-47E8-E07E-03BE-C431D5A3A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237D5-9CE7-4663-A1F1-FB887973ABD0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59AC1A-E160-D95E-D3B7-0A52CFED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77D802-78C3-5A8A-5569-89378C80D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4FFC7-48B3-48AA-9A49-B6F0E7952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49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C6EA5A-B465-6555-DF61-A09ABA328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C83EB4-5B05-DCF6-961A-FDC9CC5BB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43D98D-9C6D-2111-7453-217462DF0E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237D5-9CE7-4663-A1F1-FB887973ABD0}" type="datetimeFigureOut">
              <a:rPr lang="en-GB" smtClean="0"/>
              <a:t>16/02/2024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1F0480-4158-3C21-0B6F-FC989774F3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B4419-E6B1-3C41-BA78-6E499FFF08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4FFC7-48B3-48AA-9A49-B6F0E7952C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0860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8DE0D-C892-47BA-921F-A132B70D772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Airfield Metals</a:t>
            </a:r>
            <a:br>
              <a:rPr lang="en-GB" dirty="0"/>
            </a:br>
            <a:r>
              <a:rPr lang="en-GB" dirty="0"/>
              <a:t>AB2698CV</a:t>
            </a:r>
            <a:br>
              <a:rPr lang="en-GB" dirty="0"/>
            </a:br>
            <a:r>
              <a:rPr lang="en-GB" dirty="0"/>
              <a:t>Site Photos 15/02/24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38642A-5EF8-1321-BB06-E8CFE5244B1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Ellar, David</a:t>
            </a:r>
          </a:p>
        </p:txBody>
      </p:sp>
    </p:spTree>
    <p:extLst>
      <p:ext uri="{BB962C8B-B14F-4D97-AF65-F5344CB8AC3E}">
        <p14:creationId xmlns:p14="http://schemas.microsoft.com/office/powerpoint/2010/main" val="4076056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33640">
            <a:extLst>
              <a:ext uri="{FF2B5EF4-FFF2-40B4-BE49-F238E27FC236}">
                <a16:creationId xmlns:a16="http://schemas.microsoft.com/office/drawing/2014/main" id="{B4D68EEE-A830-C670-9073-2E5F1E1D67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448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33644">
            <a:extLst>
              <a:ext uri="{FF2B5EF4-FFF2-40B4-BE49-F238E27FC236}">
                <a16:creationId xmlns:a16="http://schemas.microsoft.com/office/drawing/2014/main" id="{D7B0EEB7-9EA8-073A-B3F3-3BBEAF0101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88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33647">
            <a:extLst>
              <a:ext uri="{FF2B5EF4-FFF2-40B4-BE49-F238E27FC236}">
                <a16:creationId xmlns:a16="http://schemas.microsoft.com/office/drawing/2014/main" id="{FD897CBF-2E60-AFEC-388D-912B2E6400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510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33657">
            <a:extLst>
              <a:ext uri="{FF2B5EF4-FFF2-40B4-BE49-F238E27FC236}">
                <a16:creationId xmlns:a16="http://schemas.microsoft.com/office/drawing/2014/main" id="{C94FBE4E-159D-9232-3692-ECFFD5861C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855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33822">
            <a:extLst>
              <a:ext uri="{FF2B5EF4-FFF2-40B4-BE49-F238E27FC236}">
                <a16:creationId xmlns:a16="http://schemas.microsoft.com/office/drawing/2014/main" id="{2D6F904C-719C-2C20-32AA-DA5639AC6E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218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33843">
            <a:extLst>
              <a:ext uri="{FF2B5EF4-FFF2-40B4-BE49-F238E27FC236}">
                <a16:creationId xmlns:a16="http://schemas.microsoft.com/office/drawing/2014/main" id="{2BE1084D-BA3A-1FAF-68B5-540C6845D3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315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33901">
            <a:extLst>
              <a:ext uri="{FF2B5EF4-FFF2-40B4-BE49-F238E27FC236}">
                <a16:creationId xmlns:a16="http://schemas.microsoft.com/office/drawing/2014/main" id="{841C30E1-047B-B46D-2963-057473C404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580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33934">
            <a:extLst>
              <a:ext uri="{FF2B5EF4-FFF2-40B4-BE49-F238E27FC236}">
                <a16:creationId xmlns:a16="http://schemas.microsoft.com/office/drawing/2014/main" id="{C0966FBC-56B1-A473-979A-ABB05A8702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2305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40215_133953">
            <a:extLst>
              <a:ext uri="{FF2B5EF4-FFF2-40B4-BE49-F238E27FC236}">
                <a16:creationId xmlns:a16="http://schemas.microsoft.com/office/drawing/2014/main" id="{D8EAD8EB-041E-2727-83C8-E5380007D8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0474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777" ma:contentTypeDescription="Permitting &amp; Compliance Word Document" ma:contentTypeScope="" ma:versionID="7ae1db2ea84a255b407a5b28b644367e">
  <xsd:schema xmlns:xsd="http://www.w3.org/2001/XMLSchema" xmlns:xs="http://www.w3.org/2001/XMLSchema" xmlns:p="http://schemas.microsoft.com/office/2006/metadata/properties" xmlns:ns2="859f7ad6-93f6-4205-b62b-a17f28acbbac" xmlns:ns4="2cd7809e-5722-48ef-a95b-f8b7179f3015" xmlns:ns5="http://schemas.microsoft.com/sharepoint/v4" xmlns:ns6="6e121689-de5b-41b9-a751-bfeda7fa2b07" xmlns:ns7="9be56660-2c31-41ef-bc00-23e72f632f2a" targetNamespace="http://schemas.microsoft.com/office/2006/metadata/properties" ma:root="true" ma:fieldsID="3d972b490d39b9d3e46388c17c22852d" ns2:_="" ns4:_="" ns5:_="" ns6:_="" ns7:_="">
    <xsd:import namespace="859f7ad6-93f6-4205-b62b-a17f28acbbac"/>
    <xsd:import namespace="2cd7809e-5722-48ef-a95b-f8b7179f3015"/>
    <xsd:import namespace="http://schemas.microsoft.com/sharepoint/v4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5:IconOverlay" minOccurs="0"/>
                <xsd:element ref="ns4:MediaServiceGenerationTime" minOccurs="0"/>
                <xsd:element ref="ns4:MediaServiceEventHashCode" minOccurs="0"/>
                <xsd:element ref="ns6:LastSharedByUser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2:Process_x0020_Type"/>
                <xsd:element ref="ns7:_dlc_DocId" minOccurs="0"/>
                <xsd:element ref="ns7:_dlc_DocIdUrl" minOccurs="0"/>
                <xsd:element ref="ns7:_dlc_DocIdPersistId" minOccurs="0"/>
                <xsd:element ref="ns4:MediaServiceObjectDetectorVersions" minOccurs="0"/>
                <xsd:element ref="ns4:MediaServiceSearchProperties" minOccurs="0"/>
                <xsd:element ref="ns4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TaxCatchAll" ma:index="43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3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8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4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Airfield Metals Ltd</Site_x0020_Name>
    <Internal_x002f_External xmlns="859f7ad6-93f6-4205-b62b-a17f28acbbac">Internal document</Internal_x002f_External>
    <Post_x0020_code xmlns="859f7ad6-93f6-4205-b62b-a17f28acbbac">SA70 8SY</Post_x0020_code>
    <TaxCatchAll xmlns="859f7ad6-93f6-4205-b62b-a17f28acbbac" xsi:nil="true"/>
    <lcf76f155ced4ddcb4097134ff3c332f xmlns="2cd7809e-5722-48ef-a95b-f8b7179f3015">
      <Terms xmlns="http://schemas.microsoft.com/office/infopath/2007/PartnerControls"/>
    </lcf76f155ced4ddcb4097134ff3c332f>
    <IconOverlay xmlns="http://schemas.microsoft.com/sharepoint/v4" xsi:nil="true"/>
    <Document_x0020_Type xmlns="859f7ad6-93f6-4205-b62b-a17f28acbbac">Photo</Document_x0020_Type>
    <Welsh_x0020_Local_x0020_Authority xmlns="859f7ad6-93f6-4205-b62b-a17f28acbbac">Pembrokeshire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2024-02-16T00:00:00+00:00</Document_x0020_Date>
    <Facility_x0020_Address xmlns="859f7ad6-93f6-4205-b62b-a17f28acbbac">Carew Airfield, Carew, Tenby</Facility_x0020_Address>
    <Environment_x0020_Sub_x0020_Folder xmlns="859f7ad6-93f6-4205-b62b-a17f28acbbac">Inspections</Environment_x0020_Sub_x0020_Folder>
    <Customer_x0020_Name xmlns="859f7ad6-93f6-4205-b62b-a17f28acbbac">Airfield Metals Ltd </Customer_x0020_Name>
    <Surrendered_x002f_Expired_x0020_Date xmlns="859f7ad6-93f6-4205-b62b-a17f28acbbac" xsi:nil="true"/>
    <_dlc_DocId xmlns="9be56660-2c31-41ef-bc00-23e72f632f2a">REGU-219-5532461</_dlc_DocId>
    <_dlc_DocIdUrl xmlns="9be56660-2c31-41ef-bc00-23e72f632f2a">
      <Url>https://cyfoethnaturiolcymru.sharepoint.com/teams/Regulatory/Permitting/_layouts/15/DocIdRedir.aspx?ID=REGU-219-5532461</Url>
      <Description>REGU-219-5532461</Description>
    </_dlc_DocIdUrl>
  </documentManagement>
</p:properties>
</file>

<file path=customXml/itemProps1.xml><?xml version="1.0" encoding="utf-8"?>
<ds:datastoreItem xmlns:ds="http://schemas.openxmlformats.org/officeDocument/2006/customXml" ds:itemID="{666ABBE4-0539-46D8-A98A-1D22E7F3031C}"/>
</file>

<file path=customXml/itemProps2.xml><?xml version="1.0" encoding="utf-8"?>
<ds:datastoreItem xmlns:ds="http://schemas.openxmlformats.org/officeDocument/2006/customXml" ds:itemID="{67771BF6-87CE-4C5F-83C9-CB93557DF0AF}"/>
</file>

<file path=customXml/itemProps3.xml><?xml version="1.0" encoding="utf-8"?>
<ds:datastoreItem xmlns:ds="http://schemas.openxmlformats.org/officeDocument/2006/customXml" ds:itemID="{8102C246-D51E-44A9-B386-90F13E89FFFE}"/>
</file>

<file path=customXml/itemProps4.xml><?xml version="1.0" encoding="utf-8"?>
<ds:datastoreItem xmlns:ds="http://schemas.openxmlformats.org/officeDocument/2006/customXml" ds:itemID="{475BEAFC-88A0-4483-9F5D-E2806EC6DABB}"/>
</file>

<file path=customXml/itemProps5.xml><?xml version="1.0" encoding="utf-8"?>
<ds:datastoreItem xmlns:ds="http://schemas.openxmlformats.org/officeDocument/2006/customXml" ds:itemID="{8CE82317-099B-4CBD-9DCD-B19D35EEF256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Airfield Metals AB2698CV Site Photos 15/02/24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Airfield Metals AB2698CV Site Photos 15/02/24</dc:title>
  <dc:creator>Ellar, David</dc:creator>
  <cp:lastModifiedBy>Ellar, David</cp:lastModifiedBy>
  <cp:revision>1</cp:revision>
  <dcterms:created xsi:type="dcterms:W3CDTF">2024-02-16T12:04:51Z</dcterms:created>
  <dcterms:modified xsi:type="dcterms:W3CDTF">2024-02-16T12:06:03Z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ItemGuid">
    <vt:lpwstr>db273573-28b1-4ce4-80fb-0ee358a2b574</vt:lpwstr>
  </property>
  <property fmtid="{D5CDD505-2E9C-101B-9397-08002B2CF9AE}" pid="4" name="MediaServiceImageTags">
    <vt:lpwstr/>
  </property>
</Properties>
</file>