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1914" y="8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customXml" Target="../customXml/item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Relationship Id="rId22" Type="http://schemas.openxmlformats.org/officeDocument/2006/relationships/customXml" Target="../customXml/item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lowgrove, James" userId="1c54a5e4-2da8-4d88-a18f-959fa8315482" providerId="ADAL" clId="{BF135438-6744-4C6D-AD4D-90358FD580DF}"/>
    <pc:docChg chg="modSld">
      <pc:chgData name="Slowgrove, James" userId="1c54a5e4-2da8-4d88-a18f-959fa8315482" providerId="ADAL" clId="{BF135438-6744-4C6D-AD4D-90358FD580DF}" dt="2025-02-18T16:31:44.237" v="1" actId="1076"/>
      <pc:docMkLst>
        <pc:docMk/>
      </pc:docMkLst>
      <pc:sldChg chg="modSp mod">
        <pc:chgData name="Slowgrove, James" userId="1c54a5e4-2da8-4d88-a18f-959fa8315482" providerId="ADAL" clId="{BF135438-6744-4C6D-AD4D-90358FD580DF}" dt="2025-02-18T16:31:44.237" v="1" actId="1076"/>
        <pc:sldMkLst>
          <pc:docMk/>
          <pc:sldMk cId="982121434" sldId="258"/>
        </pc:sldMkLst>
        <pc:picChg chg="mod">
          <ac:chgData name="Slowgrove, James" userId="1c54a5e4-2da8-4d88-a18f-959fa8315482" providerId="ADAL" clId="{BF135438-6744-4C6D-AD4D-90358FD580DF}" dt="2025-02-18T16:31:44.237" v="1" actId="1076"/>
          <ac:picMkLst>
            <pc:docMk/>
            <pc:sldMk cId="982121434" sldId="258"/>
            <ac:picMk id="3" creationId="{F8106C58-CACE-4726-B529-DA192791526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0C737-80B6-9DE3-15A1-46CDE4D4A2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BC6B11-B09B-23F8-0A5D-26136944AC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9CE332-C6D6-6417-185B-000F84E20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A0929-0D2D-4B4C-9ABD-283492269828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747768-3470-E56F-83FC-1D14A8059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CCAEB0-C898-D1DD-E0B2-9D89BD247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180A6-E5D8-4636-BC39-086E7A8A0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254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77DF6-7ACA-6D98-F8C9-8A1B8C6F6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13BD7-E695-2C90-D676-20D4B5C3B7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E136BF-DF04-2DE4-A58A-BCE0897F1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A0929-0D2D-4B4C-9ABD-283492269828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B3EA0-5B65-AFD7-5909-D3722631D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80327-CA35-EF56-5531-2C82241A5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180A6-E5D8-4636-BC39-086E7A8A0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702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14324-F0DC-BCDB-CC26-86FA417AC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D41F9B-EB92-F7D8-AE7F-13FE71BCF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FF2294-59CD-FF5D-B184-89F110884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A0929-0D2D-4B4C-9ABD-283492269828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3C1C-B917-A76A-8914-2BE3B3813A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05AC62-AC5E-E8CB-4DA1-14EE2C8E8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180A6-E5D8-4636-BC39-086E7A8A0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298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42578-D1CA-EA3A-5CC9-A453E4C91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271B9A-6F97-01CB-1062-BC0F8E57AA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AF791E-7A32-8880-C07D-D984FB8A62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F6A5A2-03CE-4D66-B4A0-85DDD2F83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A0929-0D2D-4B4C-9ABD-283492269828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9AF4FB-46AC-1D0A-3411-A77EA5CC5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FF6F7F-BAF2-038E-05B5-0AC0636F4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180A6-E5D8-4636-BC39-086E7A8A0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987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FF91F-82E9-61D2-A46A-71E5F637E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4655F1-7DC0-8173-7C9A-D7AE4E3D3F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D29EA8-355E-1725-EC2E-E3B6225AE1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7A20E0-AAD8-7BE0-A8B5-8E6BB26057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B12C50-7A7D-F315-CFE0-0A34844142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363D6A-2C1F-FFFE-572A-D350E35BB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A0929-0D2D-4B4C-9ABD-283492269828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76CE59-BF5A-EECC-E227-448F3CC9F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94497A-26CC-5886-F09A-7F0F24EAB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180A6-E5D8-4636-BC39-086E7A8A0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600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664E5-517F-0EA4-C751-3505C0FFE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66D7E0-9A23-CFF9-E5F7-06F2B1864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A0929-0D2D-4B4C-9ABD-283492269828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45EAB2-076A-4F04-7CE9-E31055226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C25982-2086-AFD9-2164-7A1207BA4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180A6-E5D8-4636-BC39-086E7A8A0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784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62A48B-A61D-BA14-6E0B-89911BAC6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A0929-0D2D-4B4C-9ABD-283492269828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B4244A-E598-B1C0-E0DF-24256CF7B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3D77D9-31D2-4128-8DFD-59A6BB140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180A6-E5D8-4636-BC39-086E7A8A0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855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14AEC-C01A-517C-9DDD-40F16EE9F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78E8A-9C09-0239-CEA2-D10530A89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0AB77E-0644-A7E3-96F0-55E9AEC4D3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EDE25F-FA34-6BF9-5C3F-BA427D979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A0929-0D2D-4B4C-9ABD-283492269828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97687F-CDCB-8B75-8D69-96AFCD09A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213927-227E-6BDF-29D9-4055F52DB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180A6-E5D8-4636-BC39-086E7A8A0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704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237E6-4066-CA52-4119-C55D7ABE8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F5ABFB-F326-1DBD-7A82-AF0F914E9E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515746-EFEC-9709-169A-4B33D47501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7C74BE-79AA-6C18-A7D9-AC069B04E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A0929-0D2D-4B4C-9ABD-283492269828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5F4370-F146-30BE-A28B-67A57D8AF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D2B784-16AA-F61F-29CB-6B8174457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180A6-E5D8-4636-BC39-086E7A8A0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572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B814C-3EA1-86C8-14FF-C246DC56B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3255BA-FD90-8F2E-0DBD-C54777C9D3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279322-3F72-13A7-38FE-8F02F493C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A0929-0D2D-4B4C-9ABD-283492269828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642BE7-3FD5-7537-9E36-230694D41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F1175C-7B45-F57A-B915-2835965DE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180A6-E5D8-4636-BC39-086E7A8A0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679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AB73A1-8051-E90F-0E72-F23F4E53E7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D6F7C0-3CF5-7F6C-0062-72BAE9042C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C075D-44B7-CD5E-08BB-76B038469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A0929-0D2D-4B4C-9ABD-283492269828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C665B5-8BF6-0D74-9BE6-E894089F6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780B01-5B41-B891-95DD-536F5F719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180A6-E5D8-4636-BC39-086E7A8A0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864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00326A-E29E-21DD-7A5C-0C28B85FB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8AD2B2-F584-C0B5-CF53-E60190CC21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3E9BF4-057F-038B-9B60-98799BBEB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BA0929-0D2D-4B4C-9ABD-283492269828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8DFCA-9695-CEF2-0B6F-B43C94CCFB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10A5B8-99CA-9E60-E703-1EBD4D6A0C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1180A6-E5D8-4636-BC39-086E7A8A0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3201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5877A-6897-C82D-468C-937BE98241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BN0002601Nantgaredig WWTW 4.2.2025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605121-004C-FD3F-808A-DB2B355303C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Slowgrove, James</a:t>
            </a:r>
          </a:p>
        </p:txBody>
      </p:sp>
    </p:spTree>
    <p:extLst>
      <p:ext uri="{BB962C8B-B14F-4D97-AF65-F5344CB8AC3E}">
        <p14:creationId xmlns:p14="http://schemas.microsoft.com/office/powerpoint/2010/main" val="2865192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edia (1)">
            <a:extLst>
              <a:ext uri="{FF2B5EF4-FFF2-40B4-BE49-F238E27FC236}">
                <a16:creationId xmlns:a16="http://schemas.microsoft.com/office/drawing/2014/main" id="{6D99EF8B-6B52-89DF-5008-3AE9CD4E62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1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664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edia (2)">
            <a:extLst>
              <a:ext uri="{FF2B5EF4-FFF2-40B4-BE49-F238E27FC236}">
                <a16:creationId xmlns:a16="http://schemas.microsoft.com/office/drawing/2014/main" id="{F8106C58-CACE-4726-B529-DA19279152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551" y="-1076325"/>
            <a:ext cx="5141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121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edia (3)">
            <a:extLst>
              <a:ext uri="{FF2B5EF4-FFF2-40B4-BE49-F238E27FC236}">
                <a16:creationId xmlns:a16="http://schemas.microsoft.com/office/drawing/2014/main" id="{6853CFE1-6537-21FD-D6A0-B12C76F468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1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755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edia (4)">
            <a:extLst>
              <a:ext uri="{FF2B5EF4-FFF2-40B4-BE49-F238E27FC236}">
                <a16:creationId xmlns:a16="http://schemas.microsoft.com/office/drawing/2014/main" id="{970BE9E1-9905-0066-F6DD-F92285A4B7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1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4572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edia (5)">
            <a:extLst>
              <a:ext uri="{FF2B5EF4-FFF2-40B4-BE49-F238E27FC236}">
                <a16:creationId xmlns:a16="http://schemas.microsoft.com/office/drawing/2014/main" id="{A171DF9F-2210-933D-4FF5-035419121C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413" y="0"/>
            <a:ext cx="91455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76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edia (7)">
            <a:extLst>
              <a:ext uri="{FF2B5EF4-FFF2-40B4-BE49-F238E27FC236}">
                <a16:creationId xmlns:a16="http://schemas.microsoft.com/office/drawing/2014/main" id="{92B0E059-DC37-CA61-21D5-7011D4924F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1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60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edia (8)">
            <a:extLst>
              <a:ext uri="{FF2B5EF4-FFF2-40B4-BE49-F238E27FC236}">
                <a16:creationId xmlns:a16="http://schemas.microsoft.com/office/drawing/2014/main" id="{03628CC0-6CBC-2EF1-1743-4B2C5453BE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1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73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edia (9)">
            <a:extLst>
              <a:ext uri="{FF2B5EF4-FFF2-40B4-BE49-F238E27FC236}">
                <a16:creationId xmlns:a16="http://schemas.microsoft.com/office/drawing/2014/main" id="{C0333C06-2A1B-8861-C281-8BF5966DFB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1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815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edia (10)">
            <a:extLst>
              <a:ext uri="{FF2B5EF4-FFF2-40B4-BE49-F238E27FC236}">
                <a16:creationId xmlns:a16="http://schemas.microsoft.com/office/drawing/2014/main" id="{7BFF4172-A3DF-8553-6F93-1525CCF99E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1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00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edia">
            <a:extLst>
              <a:ext uri="{FF2B5EF4-FFF2-40B4-BE49-F238E27FC236}">
                <a16:creationId xmlns:a16="http://schemas.microsoft.com/office/drawing/2014/main" id="{DE5FD755-49EF-2EA1-D609-47A55082F3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1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3503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01618CC5CFCC674CB5B5B7C20D24455B" ma:contentTypeVersion="778" ma:contentTypeDescription="Permitting &amp; Compliance Word Document" ma:contentTypeScope="" ma:versionID="05e15c898d24ea4b4d514919459a6fb6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976c396e-0f13-4de6-8381-592a969a477d" xmlns:ns6="http://schemas.microsoft.com/sharepoint/v4" xmlns:ns7="005db27c-c37f-4c3b-898d-3fee1249b087" xmlns:ns8="9be56660-2c31-41ef-bc00-23e72f632f2a" targetNamespace="http://schemas.microsoft.com/office/2006/metadata/properties" ma:root="true" ma:fieldsID="dceb216f88e63362b111788e4a4e850c" ns2:_="" ns4:_="" ns5:_="" ns6:_="" ns7:_="" ns8:_="">
    <xsd:import namespace="859f7ad6-93f6-4205-b62b-a17f28acbbac"/>
    <xsd:import namespace="6e121689-de5b-41b9-a751-bfeda7fa2b07"/>
    <xsd:import namespace="976c396e-0f13-4de6-8381-592a969a477d"/>
    <xsd:import namespace="http://schemas.microsoft.com/sharepoint/v4"/>
    <xsd:import namespace="005db27c-c37f-4c3b-898d-3fee1249b08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5:MediaServiceDateTaken" minOccurs="0"/>
                <xsd:element ref="ns5:MediaServiceGenerationTime" minOccurs="0"/>
                <xsd:element ref="ns5:MediaServiceEventHashCode" minOccurs="0"/>
                <xsd:element ref="ns6:IconOverlay" minOccurs="0"/>
                <xsd:element ref="ns7:LastSharedByUser" minOccurs="0"/>
                <xsd:element ref="ns5:MediaServiceAutoTags" minOccurs="0"/>
                <xsd:element ref="ns5:MediaServiceLocation" minOccurs="0"/>
                <xsd:element ref="ns5:MediaServiceAutoKeyPoints" minOccurs="0"/>
                <xsd:element ref="ns5:MediaServiceKeyPoints" minOccurs="0"/>
                <xsd:element ref="ns5:MediaServiceOCR" minOccurs="0"/>
                <xsd:element ref="ns2:Process_x0020_Type" minOccurs="0"/>
                <xsd:element ref="ns8:_dlc_DocId" minOccurs="0"/>
                <xsd:element ref="ns8:_dlc_DocIdUrl" minOccurs="0"/>
                <xsd:element ref="ns8:_dlc_DocIdPersistId" minOccurs="0"/>
                <xsd:element ref="ns5:lcf76f155ced4ddcb4097134ff3c332f" minOccurs="0"/>
                <xsd:element ref="ns2:TaxCatchAll" minOccurs="0"/>
                <xsd:element ref="ns5:MediaServiceObjectDetectorVersions" minOccurs="0"/>
                <xsd:element ref="ns5:MediaServiceSearchProperties" minOccurs="0"/>
                <xsd:element ref="ns5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dexed="true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dexed="true" ma:internalName="Document_x0020_Typ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ma:displayName="License/Activity Type" ma:format="Dropdown" ma:indexed="true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6" nillable="true" ma:displayName="Process Type" ma:format="Dropdown" ma:internalName="Process_x0020_Typ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TaxCatchAll" ma:index="42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3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6c396e-0f13-4de6-8381-592a969a477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5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26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2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Tags" ma:index="3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32" nillable="true" ma:displayName="Location" ma:internalName="MediaServiceLocation" ma:readOnly="true">
      <xsd:simpleType>
        <xsd:restriction base="dms:Text"/>
      </xsd:simpleType>
    </xsd:element>
    <xsd:element name="MediaServiceAutoKeyPoints" ma:index="3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3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41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4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4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9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3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7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Pont-ar-Gothi &amp; Nantgaredig Wastewater Treatment Works</Site_x0020_Name>
    <Internal_x002f_External xmlns="859f7ad6-93f6-4205-b62b-a17f28acbbac">Internal document</Internal_x002f_External>
    <Post_x0020_code xmlns="859f7ad6-93f6-4205-b62b-a17f28acbbac">SA32 7NG</Post_x0020_code>
    <TaxCatchAll xmlns="859f7ad6-93f6-4205-b62b-a17f28acbbac" xsi:nil="true"/>
    <IconOverlay xmlns="http://schemas.microsoft.com/sharepoint/v4" xsi:nil="true"/>
    <Document_x0020_Type xmlns="859f7ad6-93f6-4205-b62b-a17f28acbbac">Photo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>Linea, Fortran Road, St. Mellons, Cardiff, CF3 0LT</Addressee>
    <Process_x0020_Type xmlns="859f7ad6-93f6-4205-b62b-a17f28acbbac">Compliance</Process_x0020_Type>
    <lcf76f155ced4ddcb4097134ff3c332f xmlns="976c396e-0f13-4de6-8381-592a969a477d">
      <Terms xmlns="http://schemas.microsoft.com/office/infopath/2007/PartnerControls"/>
    </lcf76f155ced4ddcb4097134ff3c332f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2025-02-04T00:00:00+00:00</Document_x0020_Date>
    <Facility_x0020_Address xmlns="859f7ad6-93f6-4205-b62b-a17f28acbbac">Track Off Llannon Road, Next to 'Cothi House', Pont-ar-Gothi, Carmarthen</Facility_x0020_Address>
    <Environment_x0020_Sub_x0020_Folder xmlns="859f7ad6-93f6-4205-b62b-a17f28acbbac">Post licence compliance</Environment_x0020_Sub_x0020_Folder>
    <Customer_x0020_Name xmlns="859f7ad6-93f6-4205-b62b-a17f28acbbac">Dŵr Cymru Cyfyngedig</Customer_x0020_Name>
    <Surrendered_x002f_Expired_x0020_Date xmlns="859f7ad6-93f6-4205-b62b-a17f28acbbac" xsi:nil="true"/>
    <_dlc_DocId xmlns="9be56660-2c31-41ef-bc00-23e72f632f2a">REGU-193-13539237</_dlc_DocId>
    <_dlc_DocIdUrl xmlns="9be56660-2c31-41ef-bc00-23e72f632f2a">
      <Url>https://cyfoethnaturiolcymru.sharepoint.com/teams/Regulatory/Permitting/_layouts/15/DocIdRedir.aspx?ID=REGU-193-13539237</Url>
      <Description>REGU-193-13539237</Description>
    </_dlc_DocIdUrl>
  </documentManagement>
</p:properties>
</file>

<file path=customXml/itemProps1.xml><?xml version="1.0" encoding="utf-8"?>
<ds:datastoreItem xmlns:ds="http://schemas.openxmlformats.org/officeDocument/2006/customXml" ds:itemID="{48FF031A-A091-412F-B837-82A7C941915D}"/>
</file>

<file path=customXml/itemProps2.xml><?xml version="1.0" encoding="utf-8"?>
<ds:datastoreItem xmlns:ds="http://schemas.openxmlformats.org/officeDocument/2006/customXml" ds:itemID="{5660A169-9B6D-4FA2-95EB-B32A4C368D85}"/>
</file>

<file path=customXml/itemProps3.xml><?xml version="1.0" encoding="utf-8"?>
<ds:datastoreItem xmlns:ds="http://schemas.openxmlformats.org/officeDocument/2006/customXml" ds:itemID="{36CE72E7-9FBC-41E6-9F49-A6626FB9B1DF}"/>
</file>

<file path=customXml/itemProps4.xml><?xml version="1.0" encoding="utf-8"?>
<ds:datastoreItem xmlns:ds="http://schemas.openxmlformats.org/officeDocument/2006/customXml" ds:itemID="{E5676498-387C-413E-B58C-A105F31B2D60}"/>
</file>

<file path=customXml/itemProps5.xml><?xml version="1.0" encoding="utf-8"?>
<ds:datastoreItem xmlns:ds="http://schemas.openxmlformats.org/officeDocument/2006/customXml" ds:itemID="{446213D9-C170-4AD4-9DFC-E842A6734C3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Open Sans</vt:lpstr>
      <vt:lpstr>Office Theme</vt:lpstr>
      <vt:lpstr>BN0002601Nantgaredig WWTW 4.2.2025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Slowgrove, James</dc:creator>
  <cp:lastModifiedBy>Slowgrove, James</cp:lastModifiedBy>
  <cp:revision>1</cp:revision>
  <dcterms:created xsi:type="dcterms:W3CDTF">2025-02-12T16:32:58Z</dcterms:created>
  <dcterms:modified xsi:type="dcterms:W3CDTF">2025-02-18T16:31:50Z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0x01010067EB80C5FE939D4A9B3D8BA62129B7F501020001618CC5CFCC674CB5B5B7C20D24455B</vt:lpwstr>
  </property>
  <property fmtid="{D5CDD505-2E9C-101B-9397-08002B2CF9AE}" pid="3" name="_dlc_DocIdItemGuid">
    <vt:lpwstr>cbc82821-5914-4f53-8249-b9605f372934</vt:lpwstr>
  </property>
  <property fmtid="{D5CDD505-2E9C-101B-9397-08002B2CF9AE}" pid="4" name="MediaServiceImageTags">
    <vt:lpwstr/>
  </property>
</Properties>
</file>