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2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18" Type="http://schemas.openxmlformats.org/officeDocument/2006/relationships/customXml" Target="../customXml/item5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741AF-9E89-449B-9F6E-D13E10D5B5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7AEBD3-A7EE-444A-996C-CA6B264CE2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9A8209-19D1-4B50-B831-F89817192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DCAFA-4019-4F8D-B04E-F77B3344A995}" type="datetimeFigureOut">
              <a:rPr lang="en-GB" smtClean="0"/>
              <a:t>16/05/2019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6A072-39E0-4D17-89C6-BA294BBBC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321488-D227-428A-B5FC-07EC4F73F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A14-EF4B-4E93-A694-9500CCE6C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725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19792-F99D-403F-9061-9B5C75CF6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F72B88-F412-47B6-B928-F1A197520E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C4A7F-3EDA-440B-9400-737DE491D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DCAFA-4019-4F8D-B04E-F77B3344A995}" type="datetimeFigureOut">
              <a:rPr lang="en-GB" smtClean="0"/>
              <a:t>16/05/2019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3A8B61-CA1D-403E-A26A-7E3EFED61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FF8FE9-4957-4126-9505-D9DFE3953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A14-EF4B-4E93-A694-9500CCE6C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049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E2B41-C034-4068-9D8D-AE5C451AC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F69C77-055F-43AA-9BFF-45ABECCECF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EAA0E2-F83B-467F-8AD0-4D9B6DF40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DCAFA-4019-4F8D-B04E-F77B3344A995}" type="datetimeFigureOut">
              <a:rPr lang="en-GB" smtClean="0"/>
              <a:t>16/05/2019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E601E-12CC-41FD-BACA-B343967FA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8EE3CF-0046-47E0-964E-55CFBD6C6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A14-EF4B-4E93-A694-9500CCE6C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424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6A065-3F74-44D8-B33E-BC8190F89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8366A-06FC-4853-AA0C-0F690759F3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08F2ED-5AD2-48C3-A380-A9D13F5482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EFC5FB-320F-4B79-968F-67B24E62A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DCAFA-4019-4F8D-B04E-F77B3344A995}" type="datetimeFigureOut">
              <a:rPr lang="en-GB" smtClean="0"/>
              <a:t>16/05/2019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FF034A-28A3-4AD4-AC5A-C354D1602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2A28C5-2B6C-47C6-95E9-AC36DC91D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A14-EF4B-4E93-A694-9500CCE6C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786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4BF3E-2B41-471A-9A57-A2CB02D4F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2DEEB7-CE69-442D-9B66-0C9D06F35D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FECD5A-9CB5-4957-9F23-DDA68DF698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256C97-B711-487B-A83B-9236BC487C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76C531-24A4-4E01-8236-79998D2179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626B17-C8C0-480C-B6FB-E6E90AAA3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DCAFA-4019-4F8D-B04E-F77B3344A995}" type="datetimeFigureOut">
              <a:rPr lang="en-GB" smtClean="0"/>
              <a:t>16/05/2019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268F28-DC51-4513-B1DB-189E76B10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68C77C-7803-4FC5-9C3B-CB5245442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A14-EF4B-4E93-A694-9500CCE6C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727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E6355-A1B8-477A-9435-69D70BEEB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556786-7585-4A34-ACCD-3BF892960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DCAFA-4019-4F8D-B04E-F77B3344A995}" type="datetimeFigureOut">
              <a:rPr lang="en-GB" smtClean="0"/>
              <a:t>16/05/2019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37074F-7FE4-4E2D-889E-DF533858E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EB6A3B-F3C8-4A34-87CD-55CD291B1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A14-EF4B-4E93-A694-9500CCE6C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001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0967A2-18F3-4FE2-B914-E0E87512B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DCAFA-4019-4F8D-B04E-F77B3344A995}" type="datetimeFigureOut">
              <a:rPr lang="en-GB" smtClean="0"/>
              <a:t>16/05/2019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0F14DF-35C9-4F6F-8ADB-B2AD2F12D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E2E928-1CB2-4D61-B31E-80C82F8AC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A14-EF4B-4E93-A694-9500CCE6C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837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F077E-EECD-4D69-914D-9E22AE0A4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42489-BA74-452B-AD4A-6C87D2DB7F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C80AB9-3F45-4284-8422-2EF4CE411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5F8F2B-CD07-4DD3-AF14-8A7896178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DCAFA-4019-4F8D-B04E-F77B3344A995}" type="datetimeFigureOut">
              <a:rPr lang="en-GB" smtClean="0"/>
              <a:t>16/05/2019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6988E6-B2B9-411F-A68F-2C6311F8E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41D4A1-6F29-41D8-8A98-D121904E4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A14-EF4B-4E93-A694-9500CCE6C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02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1D63A-6F58-443F-B7F7-6FCA098A6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D0CBB7-6070-46BF-A81A-19E0A6947F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282080-8DD3-427F-908D-03C131E7DA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E8602E-828D-4F1E-A4AA-58E0F570D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DCAFA-4019-4F8D-B04E-F77B3344A995}" type="datetimeFigureOut">
              <a:rPr lang="en-GB" smtClean="0"/>
              <a:t>16/05/2019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4C8B2A-E039-4F8C-9B5D-69A01AC0F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1DCEF7-D91D-4951-A4CD-12C97E55D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A14-EF4B-4E93-A694-9500CCE6C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96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00CB4-C7BC-47CF-8075-2F799CAB9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A40960-40D7-4CCA-B1CA-E52A584C27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A63C4-050A-4B00-B6C6-684921BE9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DCAFA-4019-4F8D-B04E-F77B3344A995}" type="datetimeFigureOut">
              <a:rPr lang="en-GB" smtClean="0"/>
              <a:t>16/05/2019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1A5216-DFB1-4165-9826-D3EF7BE6E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EF29C9-76D4-4362-980D-9F614EE5A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A14-EF4B-4E93-A694-9500CCE6C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854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226D5F-40E8-4E00-96B7-8D7AEF20C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486FA7-C0B8-48C9-B705-31AA23ADB8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398738-CDAA-47A8-AB45-B6B28970E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DCAFA-4019-4F8D-B04E-F77B3344A995}" type="datetimeFigureOut">
              <a:rPr lang="en-GB" smtClean="0"/>
              <a:t>16/05/2019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86DD64-A740-4164-8049-005EE15B8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B668E0-787E-41D3-A10D-EB3B638E7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A14-EF4B-4E93-A694-9500CCE6C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831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502D82-B571-4B03-B16C-D83ADCB9E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6660F1-5AC7-4C31-88B0-C3ECE5FC61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2BDFA-2DCF-4584-A1B2-6F3E6B2256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9DCAFA-4019-4F8D-B04E-F77B3344A995}" type="datetimeFigureOut">
              <a:rPr lang="en-GB" smtClean="0"/>
              <a:t>16/05/2019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39673-5492-44E3-B2D9-9090224314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CA6CC6-5508-4D1E-AB34-FFB88DC98E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E1A14-EF4B-4E93-A694-9500CCE6C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7336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8F73-8095-4B99-837D-45A9186EB7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Site Visit</a:t>
            </a:r>
            <a:br>
              <a:rPr lang="en-GB" dirty="0"/>
            </a:br>
            <a:r>
              <a:rPr lang="en-GB" dirty="0"/>
              <a:t>LCC Wales</a:t>
            </a:r>
            <a:br>
              <a:rPr lang="en-GB" dirty="0"/>
            </a:br>
            <a:r>
              <a:rPr lang="en-GB" dirty="0"/>
              <a:t>18.04.09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3EEDF7-D797-49FE-9523-BADAFA0EC2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Davies, Eleanor</a:t>
            </a:r>
          </a:p>
        </p:txBody>
      </p:sp>
    </p:spTree>
    <p:extLst>
      <p:ext uri="{BB962C8B-B14F-4D97-AF65-F5344CB8AC3E}">
        <p14:creationId xmlns:p14="http://schemas.microsoft.com/office/powerpoint/2010/main" val="2911233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0079">
            <a:extLst>
              <a:ext uri="{FF2B5EF4-FFF2-40B4-BE49-F238E27FC236}">
                <a16:creationId xmlns:a16="http://schemas.microsoft.com/office/drawing/2014/main" id="{A59B5E41-E50F-4017-A421-CBE892B15B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856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0080">
            <a:extLst>
              <a:ext uri="{FF2B5EF4-FFF2-40B4-BE49-F238E27FC236}">
                <a16:creationId xmlns:a16="http://schemas.microsoft.com/office/drawing/2014/main" id="{4BE9C523-38B1-4D4D-B94F-102D4491E8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102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0081">
            <a:extLst>
              <a:ext uri="{FF2B5EF4-FFF2-40B4-BE49-F238E27FC236}">
                <a16:creationId xmlns:a16="http://schemas.microsoft.com/office/drawing/2014/main" id="{4F63AA06-48F3-4E9F-A8DA-54E3992A5F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522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0082">
            <a:extLst>
              <a:ext uri="{FF2B5EF4-FFF2-40B4-BE49-F238E27FC236}">
                <a16:creationId xmlns:a16="http://schemas.microsoft.com/office/drawing/2014/main" id="{4A663B88-5AB6-40F7-B709-1EE5FCF402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468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0083">
            <a:extLst>
              <a:ext uri="{FF2B5EF4-FFF2-40B4-BE49-F238E27FC236}">
                <a16:creationId xmlns:a16="http://schemas.microsoft.com/office/drawing/2014/main" id="{3772087E-CEC2-41AC-9657-47EA580578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7002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0084">
            <a:extLst>
              <a:ext uri="{FF2B5EF4-FFF2-40B4-BE49-F238E27FC236}">
                <a16:creationId xmlns:a16="http://schemas.microsoft.com/office/drawing/2014/main" id="{87524195-249B-46DC-A4B9-72F2D5432B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10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IN_20190514_15_19_00_Pro">
            <a:extLst>
              <a:ext uri="{FF2B5EF4-FFF2-40B4-BE49-F238E27FC236}">
                <a16:creationId xmlns:a16="http://schemas.microsoft.com/office/drawing/2014/main" id="{C9082EE1-262F-426F-A81A-C6E9C265A3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0738"/>
            <a:ext cx="12192000" cy="5214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001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344" ma:contentTypeDescription="Permitting &amp; Compliance Word Document" ma:contentTypeScope="" ma:versionID="10721b6caf3ed2d981395194cfdc0491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2cd7809e-5722-48ef-a95b-f8b7179f3015" xmlns:ns6="http://schemas.microsoft.com/sharepoint/v4" targetNamespace="http://schemas.microsoft.com/office/2006/metadata/properties" ma:root="true" ma:fieldsID="e9bddfd1b267a1ac4854cffb8ffdd7a6" ns2:_="" ns4:_="" ns5:_="" ns6:_="">
    <xsd:import namespace="859f7ad6-93f6-4205-b62b-a17f28acbbac"/>
    <xsd:import namespace="6e121689-de5b-41b9-a751-bfeda7fa2b07"/>
    <xsd:import namespace="2cd7809e-5722-48ef-a95b-f8b7179f3015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User" minOccurs="0"/>
                <xsd:element ref="ns5:MediaServiceDateTaken" minOccurs="0"/>
                <xsd:element ref="ns5:MediaServiceAutoTags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GenerationTime" minOccurs="0"/>
                <xsd:element ref="ns5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ma:displayName="Customer Nam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4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7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2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6" nillable="true" ma:displayName="Tags" ma:internalName="MediaServiceAutoTags" ma:readOnly="true">
      <xsd:simpleType>
        <xsd:restriction base="dms:Text"/>
      </xsd:simpleType>
    </xsd:element>
    <xsd:element name="MediaServiceMetadata" ma:index="2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3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30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LCC Wales Ltd</Site_x0020_Name>
    <Internal_x002f_External xmlns="859f7ad6-93f6-4205-b62b-a17f28acbbac">Internal document</Internal_x002f_External>
    <Post_x0020_code xmlns="859f7ad6-93f6-4205-b62b-a17f28acbbac" xsi:nil="true"/>
    <IconOverlay xmlns="http://schemas.microsoft.com/sharepoint/v4" xsi:nil="true"/>
    <Document_x0020_Type xmlns="859f7ad6-93f6-4205-b62b-a17f28acbbac">Photo</Document_x0020_Type>
    <Welsh_x0020_Local_x0020_Authority xmlns="859f7ad6-93f6-4205-b62b-a17f28acbbac" xsi:nil="true"/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2019-04-18T23:00:00+00:00</Document_x0020_Date>
    <Facility_x0020_Address xmlns="859f7ad6-93f6-4205-b62b-a17f28acbbac">Unit R, Hirwaun Industrial Estate</Facility_x0020_Address>
    <Environment_x0020_Sub_x0020_Folder xmlns="859f7ad6-93f6-4205-b62b-a17f28acbbac">Inspections</Environment_x0020_Sub_x0020_Folder>
    <Customer_x0020_Name xmlns="859f7ad6-93f6-4205-b62b-a17f28acbbac">Stephen Jones</Customer_x0020_Nam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8F8C53E8-663B-4024-82BB-1EA010092ADF}"/>
</file>

<file path=customXml/itemProps2.xml><?xml version="1.0" encoding="utf-8"?>
<ds:datastoreItem xmlns:ds="http://schemas.openxmlformats.org/officeDocument/2006/customXml" ds:itemID="{7C5DD76B-23AC-4F2E-832F-F296FB5009CC}"/>
</file>

<file path=customXml/itemProps3.xml><?xml version="1.0" encoding="utf-8"?>
<ds:datastoreItem xmlns:ds="http://schemas.openxmlformats.org/officeDocument/2006/customXml" ds:itemID="{59340707-AA16-4C5D-8479-B85B8278C0E7}"/>
</file>

<file path=customXml/itemProps4.xml><?xml version="1.0" encoding="utf-8"?>
<ds:datastoreItem xmlns:ds="http://schemas.openxmlformats.org/officeDocument/2006/customXml" ds:itemID="{7F9B6C34-F472-4638-9DB1-000AD1100E16}"/>
</file>

<file path=customXml/itemProps5.xml><?xml version="1.0" encoding="utf-8"?>
<ds:datastoreItem xmlns:ds="http://schemas.openxmlformats.org/officeDocument/2006/customXml" ds:itemID="{83B15157-598E-4EAF-854E-09EDC68FCB93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</Words>
  <Application>Microsoft Office PowerPoint</Application>
  <PresentationFormat>Widescreen</PresentationFormat>
  <Paragraphs>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Site Visit LCC Wales 18.04.09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Site Visit LCC Wales 18.04.09</dc:title>
  <dc:creator>Davies, Eleanor</dc:creator>
  <cp:lastModifiedBy>Davies, Eleanor</cp:lastModifiedBy>
  <cp:revision>1</cp:revision>
  <dcterms:created xsi:type="dcterms:W3CDTF">2019-05-16T15:47:12Z</dcterms:created>
  <dcterms:modified xsi:type="dcterms:W3CDTF">2019-05-16T15:48:23Z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">
    <vt:lpwstr>REGU-219-150029</vt:lpwstr>
  </property>
  <property fmtid="{D5CDD505-2E9C-101B-9397-08002B2CF9AE}" pid="4" name="_dlc_DocIdItemGuid">
    <vt:lpwstr>d5b9c7ef-3887-4100-9085-35812500b8a3</vt:lpwstr>
  </property>
  <property fmtid="{D5CDD505-2E9C-101B-9397-08002B2CF9AE}" pid="5" name="_dlc_DocIdUrl">
    <vt:lpwstr>https://cyfoethnaturiolcymru.sharepoint.com/teams/Regulatory/Permitting/_layouts/15/DocIdRedir.aspx?ID=REGU-219-150029, REGU-219-150029</vt:lpwstr>
  </property>
</Properties>
</file>