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slides/slide21.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2.xml" ContentType="application/vnd.openxmlformats-officedocument.presentationml.slide+xml"/>
  <Override PartName="/ppt/presentation.xml" ContentType="application/vnd.openxmlformats-officedocument.presentationml.presentation.main+xml"/>
  <Override PartName="/ppt/slides/slide20.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18.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19.xml" ContentType="application/vnd.openxmlformats-officedocument.presentationml.slide+xml"/>
  <Override PartName="/ppt/slides/slide17.xml" ContentType="application/vnd.openxmlformats-officedocument.presentationml.slide+xml"/>
  <Override PartName="/ppt/slideMasters/slideMaster9.xml" ContentType="application/vnd.openxmlformats-officedocument.presentationml.slideMaster+xml"/>
  <Override PartName="/ppt/slideMasters/slideMaster8.xml" ContentType="application/vnd.openxmlformats-officedocument.presentationml.slideMaster+xml"/>
  <Override PartName="/ppt/slideMasters/slideMaster7.xml" ContentType="application/vnd.openxmlformats-officedocument.presentationml.slideMaster+xml"/>
  <Override PartName="/ppt/slideMasters/slideMaster6.xml" ContentType="application/vnd.openxmlformats-officedocument.presentationml.slideMaster+xml"/>
  <Override PartName="/ppt/slideMasters/slideMaster5.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45.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64.xml" ContentType="application/vnd.openxmlformats-officedocument.presentationml.slideLayout+xml"/>
  <Override PartName="/ppt/slideLayouts/slideLayout63.xml" ContentType="application/vnd.openxmlformats-officedocument.presentationml.slideLayout+xml"/>
  <Override PartName="/ppt/slideLayouts/slideLayout62.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71.xml" ContentType="application/vnd.openxmlformats-officedocument.presentationml.slideLayout+xml"/>
  <Override PartName="/ppt/slideLayouts/slideLayout73.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05.xml" ContentType="application/vnd.openxmlformats-officedocument.presentationml.slideLayout+xml"/>
  <Override PartName="/ppt/slideLayouts/slideLayout104.xml" ContentType="application/vnd.openxmlformats-officedocument.presentationml.slideLayout+xml"/>
  <Override PartName="/ppt/slideLayouts/slideLayout103.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20.xml" ContentType="application/vnd.openxmlformats-officedocument.presentationml.slideLayout+xml"/>
  <Override PartName="/ppt/slideLayouts/slideLayout119.xml" ContentType="application/vnd.openxmlformats-officedocument.presentationml.slideLayout+xml"/>
  <Override PartName="/ppt/slideLayouts/slideLayout118.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98.xml" ContentType="application/vnd.openxmlformats-officedocument.presentationml.slideLayout+xml"/>
  <Override PartName="/ppt/slideLayouts/slideLayout72.xml" ContentType="application/vnd.openxmlformats-officedocument.presentationml.slideLayout+xml"/>
  <Override PartName="/ppt/slideLayouts/slideLayout97.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1.xml" ContentType="application/vnd.openxmlformats-officedocument.presentationml.slideLayout+xml"/>
  <Override PartName="/ppt/slideLayouts/slideLayout80.xml" ContentType="application/vnd.openxmlformats-officedocument.presentationml.slideLayout+xml"/>
  <Override PartName="/ppt/slideLayouts/slideLayout78.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87.xml" ContentType="application/vnd.openxmlformats-officedocument.presentationml.slideLayout+xml"/>
  <Override PartName="/ppt/slideLayouts/slideLayout79.xml" ContentType="application/vnd.openxmlformats-officedocument.presentationml.slideLayout+xml"/>
  <Override PartName="/ppt/slideLayouts/slideLayout94.xml" ContentType="application/vnd.openxmlformats-officedocument.presentationml.slideLayout+xml"/>
  <Override PartName="/ppt/slideLayouts/slideLayout92.xml" ContentType="application/vnd.openxmlformats-officedocument.presentationml.slideLayout+xml"/>
  <Override PartName="/ppt/slideLayouts/slideLayout91.xml" ContentType="application/vnd.openxmlformats-officedocument.presentationml.slideLayout+xml"/>
  <Override PartName="/ppt/slideLayouts/slideLayout90.xml" ContentType="application/vnd.openxmlformats-officedocument.presentationml.slideLayout+xml"/>
  <Override PartName="/ppt/slideLayouts/slideLayout93.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9.xml" ContentType="application/vnd.openxmlformats-officedocument.theme+xml"/>
  <Override PartName="/ppt/theme/theme5.xml" ContentType="application/vnd.openxmlformats-officedocument.theme+xml"/>
  <Override PartName="/ppt/theme/theme8.xml" ContentType="application/vnd.openxmlformats-officedocument.theme+xml"/>
  <Override PartName="/ppt/theme/theme10.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2.xml" ContentType="application/vnd.openxmlformats-officedocument.theme+xml"/>
  <Override PartName="/ppt/theme/theme4.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1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4.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2" r:id="rId1"/>
    <p:sldMasterId id="2147483663" r:id="rId2"/>
    <p:sldMasterId id="2147483664" r:id="rId3"/>
    <p:sldMasterId id="2147483665" r:id="rId4"/>
    <p:sldMasterId id="2147483666" r:id="rId5"/>
    <p:sldMasterId id="2147483667" r:id="rId6"/>
    <p:sldMasterId id="2147483668" r:id="rId7"/>
    <p:sldMasterId id="2147483669" r:id="rId8"/>
    <p:sldMasterId id="2147483670" r:id="rId9"/>
    <p:sldMasterId id="2147483671" r:id="rId10"/>
    <p:sldMasterId id="2147483672" r:id="rId11"/>
  </p:sldMasterIdLst>
  <p:notesMasterIdLst>
    <p:notesMasterId r:id="rId36"/>
  </p:notesMasterIdLst>
  <p:sldIdLst>
    <p:sldId id="284" r:id="rId12"/>
    <p:sldId id="297" r:id="rId13"/>
    <p:sldId id="310" r:id="rId14"/>
    <p:sldId id="291" r:id="rId15"/>
    <p:sldId id="292" r:id="rId16"/>
    <p:sldId id="293" r:id="rId17"/>
    <p:sldId id="294" r:id="rId18"/>
    <p:sldId id="295" r:id="rId19"/>
    <p:sldId id="296" r:id="rId20"/>
    <p:sldId id="298" r:id="rId21"/>
    <p:sldId id="312" r:id="rId22"/>
    <p:sldId id="311" r:id="rId23"/>
    <p:sldId id="299" r:id="rId24"/>
    <p:sldId id="300" r:id="rId25"/>
    <p:sldId id="301" r:id="rId26"/>
    <p:sldId id="302" r:id="rId27"/>
    <p:sldId id="306" r:id="rId28"/>
    <p:sldId id="303" r:id="rId29"/>
    <p:sldId id="304" r:id="rId30"/>
    <p:sldId id="305" r:id="rId31"/>
    <p:sldId id="307" r:id="rId32"/>
    <p:sldId id="308" r:id="rId33"/>
    <p:sldId id="309" r:id="rId34"/>
    <p:sldId id="313" r:id="rId35"/>
  </p:sldIdLst>
  <p:sldSz cx="9144000" cy="6858000" type="screen4x3"/>
  <p:notesSz cx="6805613" cy="9939338"/>
  <p:defaultTextStyle>
    <a:defPPr>
      <a:defRPr lang="en-US"/>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497D"/>
    <a:srgbClr val="007CB7"/>
    <a:srgbClr val="00AC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1912" autoAdjust="0"/>
    <p:restoredTop sz="92586" autoAdjust="0"/>
  </p:normalViewPr>
  <p:slideViewPr>
    <p:cSldViewPr>
      <p:cViewPr varScale="1">
        <p:scale>
          <a:sx n="79" d="100"/>
          <a:sy n="79" d="100"/>
        </p:scale>
        <p:origin x="1234" y="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theme" Target="theme/theme1.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customXml" Target="../customXml/item2.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5.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presProps" Target="presProps.xml"/><Relationship Id="rId40" Type="http://schemas.openxmlformats.org/officeDocument/2006/relationships/tableStyles" Target="tableStyles.xml"/><Relationship Id="rId45" Type="http://schemas.openxmlformats.org/officeDocument/2006/relationships/customXml" Target="../customXml/item5.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customXml" Target="../customXml/item4.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customXml" Target="../customXml/item3.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viewProps" Target="viewProps.xml"/><Relationship Id="rId20" Type="http://schemas.openxmlformats.org/officeDocument/2006/relationships/slide" Target="slides/slide9.xml"/><Relationship Id="rId41"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194" name="Shape 2"/>
          <p:cNvSpPr txBox="1">
            <a:spLocks noGrp="1"/>
          </p:cNvSpPr>
          <p:nvPr>
            <p:ph type="hdr" idx="2"/>
          </p:nvPr>
        </p:nvSpPr>
        <p:spPr bwMode="auto">
          <a:xfrm>
            <a:off x="0" y="0"/>
            <a:ext cx="2949575" cy="4968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defRPr/>
            </a:lvl1pPr>
          </a:lstStyle>
          <a:p>
            <a:pPr>
              <a:defRPr/>
            </a:pPr>
            <a:endParaRPr lang="en-GB" dirty="0"/>
          </a:p>
        </p:txBody>
      </p:sp>
      <p:sp>
        <p:nvSpPr>
          <p:cNvPr id="8195" name="Shape 3"/>
          <p:cNvSpPr txBox="1">
            <a:spLocks noGrp="1"/>
          </p:cNvSpPr>
          <p:nvPr>
            <p:ph type="dt" idx="10"/>
          </p:nvPr>
        </p:nvSpPr>
        <p:spPr bwMode="auto">
          <a:xfrm>
            <a:off x="3854450" y="0"/>
            <a:ext cx="2949575" cy="4968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defRPr/>
            </a:lvl1pPr>
          </a:lstStyle>
          <a:p>
            <a:pPr>
              <a:defRPr/>
            </a:pPr>
            <a:endParaRPr lang="en-GB" dirty="0"/>
          </a:p>
        </p:txBody>
      </p:sp>
      <p:sp>
        <p:nvSpPr>
          <p:cNvPr id="16388" name="Shape 4"/>
          <p:cNvSpPr>
            <a:spLocks noGrp="1" noRot="1" noChangeAspect="1"/>
          </p:cNvSpPr>
          <p:nvPr>
            <p:ph type="sldImg" idx="3"/>
          </p:nvPr>
        </p:nvSpPr>
        <p:spPr bwMode="auto">
          <a:xfrm>
            <a:off x="920750" y="746125"/>
            <a:ext cx="4967288" cy="3725863"/>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sp>
      <p:sp>
        <p:nvSpPr>
          <p:cNvPr id="5" name="Shape 5"/>
          <p:cNvSpPr txBox="1">
            <a:spLocks noGrp="1"/>
          </p:cNvSpPr>
          <p:nvPr>
            <p:ph type="body" idx="1"/>
          </p:nvPr>
        </p:nvSpPr>
        <p:spPr>
          <a:xfrm>
            <a:off x="681038" y="4721225"/>
            <a:ext cx="5443537" cy="4471988"/>
          </a:xfrm>
          <a:prstGeom prst="rect">
            <a:avLst/>
          </a:prstGeom>
          <a:noFill/>
          <a:ln>
            <a:noFill/>
          </a:ln>
        </p:spPr>
        <p:txBody>
          <a:bodyPr vert="horz" wrap="square" lIns="91425" tIns="91425" rIns="91425" bIns="91425" numCol="1" anchor="ctr" anchorCtr="0" compatLnSpc="1">
            <a:prstTxWarp prst="textNoShape">
              <a:avLst/>
            </a:prstTxWarp>
          </a:bodyPr>
          <a:lstStyle/>
          <a:p>
            <a:pPr lvl="0"/>
            <a:endParaRPr lang="en-US" noProof="0" smtClean="0"/>
          </a:p>
        </p:txBody>
      </p:sp>
      <p:sp>
        <p:nvSpPr>
          <p:cNvPr id="8198" name="Shape 6"/>
          <p:cNvSpPr txBox="1">
            <a:spLocks noGrp="1"/>
          </p:cNvSpPr>
          <p:nvPr>
            <p:ph type="ftr" idx="11"/>
          </p:nvPr>
        </p:nvSpPr>
        <p:spPr bwMode="auto">
          <a:xfrm>
            <a:off x="0" y="9440863"/>
            <a:ext cx="2949575" cy="496887"/>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defRPr/>
            </a:lvl1pPr>
          </a:lstStyle>
          <a:p>
            <a:pPr>
              <a:defRPr/>
            </a:pPr>
            <a:endParaRPr lang="en-GB" dirty="0"/>
          </a:p>
        </p:txBody>
      </p:sp>
      <p:sp>
        <p:nvSpPr>
          <p:cNvPr id="8199" name="Shape 7"/>
          <p:cNvSpPr txBox="1">
            <a:spLocks noGrp="1"/>
          </p:cNvSpPr>
          <p:nvPr>
            <p:ph type="sldNum" idx="12"/>
          </p:nvPr>
        </p:nvSpPr>
        <p:spPr bwMode="auto">
          <a:xfrm>
            <a:off x="3854450" y="9440863"/>
            <a:ext cx="2949575" cy="496887"/>
          </a:xfrm>
          <a:prstGeom prst="rect">
            <a:avLst/>
          </a:prstGeom>
          <a:noFill/>
          <a:ln w="9525">
            <a:noFill/>
            <a:miter lim="800000"/>
            <a:headEnd/>
            <a:tailEnd/>
          </a:ln>
        </p:spPr>
        <p:txBody>
          <a:bodyPr vert="horz" wrap="square" lIns="91425" tIns="45700" rIns="91425" bIns="45700" numCol="1" anchor="b" anchorCtr="0" compatLnSpc="1">
            <a:prstTxWarp prst="textNoShape">
              <a:avLst/>
            </a:prstTxWarp>
          </a:bodyPr>
          <a:lstStyle>
            <a:lvl1pPr algn="r">
              <a:buClr>
                <a:srgbClr val="000000"/>
              </a:buClr>
              <a:buSzPct val="25000"/>
              <a:buFont typeface="Calibri" pitchFamily="34" charset="0"/>
              <a:buNone/>
              <a:defRPr sz="1200">
                <a:latin typeface="Calibri" pitchFamily="34" charset="0"/>
                <a:sym typeface="Calibri" pitchFamily="34" charset="0"/>
              </a:defRPr>
            </a:lvl1pPr>
          </a:lstStyle>
          <a:p>
            <a:pPr>
              <a:defRPr/>
            </a:pPr>
            <a:fld id="{9650AED2-B090-4799-9943-ED9D9992470D}" type="slidenum">
              <a:rPr lang="en-US"/>
              <a:pPr>
                <a:defRPr/>
              </a:pPr>
              <a:t>‹#›</a:t>
            </a:fld>
            <a:endParaRPr lang="en-US" dirty="0"/>
          </a:p>
        </p:txBody>
      </p:sp>
    </p:spTree>
    <p:extLst>
      <p:ext uri="{BB962C8B-B14F-4D97-AF65-F5344CB8AC3E}">
        <p14:creationId xmlns:p14="http://schemas.microsoft.com/office/powerpoint/2010/main" val="586933112"/>
      </p:ext>
    </p:extLst>
  </p:cSld>
  <p:clrMap bg1="lt1" tx1="dk1" bg2="dk2" tx2="lt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Arial" charset="0"/>
      </a:defRPr>
    </a:lvl1pPr>
    <a:lvl2pPr marL="742950" indent="-285750" algn="l" rtl="0" eaLnBrk="0" fontAlgn="base" hangingPunct="0">
      <a:spcBef>
        <a:spcPct val="30000"/>
      </a:spcBef>
      <a:spcAft>
        <a:spcPct val="0"/>
      </a:spcAft>
      <a:defRPr sz="1200" kern="1200">
        <a:solidFill>
          <a:schemeClr val="tx1"/>
        </a:solidFill>
        <a:latin typeface="+mn-lt"/>
        <a:ea typeface="+mn-ea"/>
        <a:cs typeface="Arial" charset="0"/>
      </a:defRPr>
    </a:lvl2pPr>
    <a:lvl3pPr marL="1143000" indent="-228600" algn="l" rtl="0" eaLnBrk="0" fontAlgn="base" hangingPunct="0">
      <a:spcBef>
        <a:spcPct val="30000"/>
      </a:spcBef>
      <a:spcAft>
        <a:spcPct val="0"/>
      </a:spcAft>
      <a:defRPr sz="1200" kern="1200">
        <a:solidFill>
          <a:schemeClr val="tx1"/>
        </a:solidFill>
        <a:latin typeface="+mn-lt"/>
        <a:ea typeface="+mn-ea"/>
        <a:cs typeface="Arial" charset="0"/>
      </a:defRPr>
    </a:lvl3pPr>
    <a:lvl4pPr marL="1600200" indent="-228600" algn="l" rtl="0" eaLnBrk="0" fontAlgn="base" hangingPunct="0">
      <a:spcBef>
        <a:spcPct val="30000"/>
      </a:spcBef>
      <a:spcAft>
        <a:spcPct val="0"/>
      </a:spcAft>
      <a:defRPr sz="1200" kern="1200">
        <a:solidFill>
          <a:schemeClr val="tx1"/>
        </a:solidFill>
        <a:latin typeface="+mn-lt"/>
        <a:ea typeface="+mn-ea"/>
        <a:cs typeface="Arial" charset="0"/>
      </a:defRPr>
    </a:lvl4pPr>
    <a:lvl5pPr marL="2057400" indent="-228600" algn="l" rtl="0" eaLnBrk="0" fontAlgn="base" hangingPunct="0">
      <a:spcBef>
        <a:spcPct val="30000"/>
      </a:spcBef>
      <a:spcAft>
        <a:spcPct val="0"/>
      </a:spcAft>
      <a:defRPr sz="1200" kern="1200">
        <a:solidFill>
          <a:schemeClr val="tx1"/>
        </a:solidFill>
        <a:latin typeface="+mn-lt"/>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10" name="Shape 168"/>
          <p:cNvSpPr>
            <a:spLocks noGrp="1" noRot="1" noChangeAspect="1" noTextEdit="1"/>
          </p:cNvSpPr>
          <p:nvPr>
            <p:ph type="sldImg" idx="2"/>
          </p:nvPr>
        </p:nvSpPr>
        <p:spPr>
          <a:ln w="9525">
            <a:round/>
            <a:headEnd/>
            <a:tailEnd/>
          </a:ln>
        </p:spPr>
      </p:sp>
      <p:sp>
        <p:nvSpPr>
          <p:cNvPr id="17411" name="Shape 169"/>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GB" altLang="en-US" dirty="0" smtClean="0"/>
          </a:p>
        </p:txBody>
      </p:sp>
      <p:sp>
        <p:nvSpPr>
          <p:cNvPr id="17412" name="Shape 170"/>
          <p:cNvSpPr txBox="1">
            <a:spLocks noGrp="1"/>
          </p:cNvSpPr>
          <p:nvPr/>
        </p:nvSpPr>
        <p:spPr bwMode="auto">
          <a:xfrm>
            <a:off x="3854450" y="9440863"/>
            <a:ext cx="2949575"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b"/>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r" eaLnBrk="1" hangingPunct="1">
              <a:buClr>
                <a:srgbClr val="000000"/>
              </a:buClr>
              <a:buSzPct val="25000"/>
              <a:buFont typeface="Calibri" pitchFamily="34" charset="0"/>
              <a:buNone/>
            </a:pPr>
            <a:fld id="{31C15D25-AB4B-4A00-B3ED-30CE6118B13B}" type="slidenum">
              <a:rPr lang="en-US" altLang="en-US" sz="1200">
                <a:solidFill>
                  <a:schemeClr val="tx1"/>
                </a:solidFill>
                <a:latin typeface="Calibri" pitchFamily="34" charset="0"/>
              </a:rPr>
              <a:pPr algn="r" eaLnBrk="1" hangingPunct="1">
                <a:buClr>
                  <a:srgbClr val="000000"/>
                </a:buClr>
                <a:buSzPct val="25000"/>
                <a:buFont typeface="Calibri" pitchFamily="34" charset="0"/>
                <a:buNone/>
              </a:pPr>
              <a:t>1</a:t>
            </a:fld>
            <a:endParaRPr lang="en-US" altLang="en-US" sz="1200" dirty="0">
              <a:solidFill>
                <a:schemeClr val="tx1"/>
              </a:solidFill>
              <a:latin typeface="Calibri" pitchFamily="34" charset="0"/>
            </a:endParaRPr>
          </a:p>
        </p:txBody>
      </p:sp>
    </p:spTree>
    <p:extLst>
      <p:ext uri="{BB962C8B-B14F-4D97-AF65-F5344CB8AC3E}">
        <p14:creationId xmlns:p14="http://schemas.microsoft.com/office/powerpoint/2010/main" val="2698892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hape 7"/>
          <p:cNvSpPr txBox="1">
            <a:spLocks noGrp="1"/>
          </p:cNvSpPr>
          <p:nvPr>
            <p:ph type="dt" idx="11"/>
          </p:nvPr>
        </p:nvSpPr>
        <p:spPr>
          <a:ln/>
        </p:spPr>
        <p:txBody>
          <a:bodyPr/>
          <a:lstStyle>
            <a:lvl1pPr>
              <a:defRPr/>
            </a:lvl1pPr>
          </a:lstStyle>
          <a:p>
            <a:pPr>
              <a:defRPr/>
            </a:pPr>
            <a:endParaRPr lang="en-GB" dirty="0"/>
          </a:p>
        </p:txBody>
      </p:sp>
      <p:sp>
        <p:nvSpPr>
          <p:cNvPr id="5" name="Shape 8"/>
          <p:cNvSpPr txBox="1">
            <a:spLocks noGrp="1"/>
          </p:cNvSpPr>
          <p:nvPr>
            <p:ph type="ftr" idx="12"/>
          </p:nvPr>
        </p:nvSpPr>
        <p:spPr>
          <a:ln/>
        </p:spPr>
        <p:txBody>
          <a:bodyPr/>
          <a:lstStyle>
            <a:lvl1pPr>
              <a:defRPr/>
            </a:lvl1pPr>
          </a:lstStyle>
          <a:p>
            <a:pPr>
              <a:defRPr/>
            </a:pPr>
            <a:endParaRPr lang="en-GB" dirty="0"/>
          </a:p>
        </p:txBody>
      </p:sp>
      <p:sp>
        <p:nvSpPr>
          <p:cNvPr id="6" name="Shape 9"/>
          <p:cNvSpPr txBox="1">
            <a:spLocks noGrp="1"/>
          </p:cNvSpPr>
          <p:nvPr>
            <p:ph type="sldNum" idx="13"/>
          </p:nvPr>
        </p:nvSpPr>
        <p:spPr>
          <a:ln/>
        </p:spPr>
        <p:txBody>
          <a:bodyPr/>
          <a:lstStyle>
            <a:lvl1pPr>
              <a:defRPr/>
            </a:lvl1pPr>
          </a:lstStyle>
          <a:p>
            <a:pPr>
              <a:defRPr/>
            </a:pPr>
            <a:fld id="{21DD1DA4-EC0A-4DAE-A080-1116968CE633}" type="slidenum">
              <a:rPr lang="en-US"/>
              <a:pPr>
                <a:defRPr/>
              </a:pPr>
              <a:t>‹#›</a:t>
            </a:fld>
            <a:endParaRPr lang="en-US" dirty="0"/>
          </a:p>
        </p:txBody>
      </p:sp>
    </p:spTree>
    <p:extLst>
      <p:ext uri="{BB962C8B-B14F-4D97-AF65-F5344CB8AC3E}">
        <p14:creationId xmlns:p14="http://schemas.microsoft.com/office/powerpoint/2010/main" val="1865534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hape 7"/>
          <p:cNvSpPr txBox="1">
            <a:spLocks noGrp="1"/>
          </p:cNvSpPr>
          <p:nvPr>
            <p:ph type="dt" idx="11"/>
          </p:nvPr>
        </p:nvSpPr>
        <p:spPr>
          <a:ln/>
        </p:spPr>
        <p:txBody>
          <a:bodyPr/>
          <a:lstStyle>
            <a:lvl1pPr>
              <a:defRPr/>
            </a:lvl1pPr>
          </a:lstStyle>
          <a:p>
            <a:pPr>
              <a:defRPr/>
            </a:pPr>
            <a:endParaRPr lang="en-GB" dirty="0"/>
          </a:p>
        </p:txBody>
      </p:sp>
      <p:sp>
        <p:nvSpPr>
          <p:cNvPr id="5" name="Shape 8"/>
          <p:cNvSpPr txBox="1">
            <a:spLocks noGrp="1"/>
          </p:cNvSpPr>
          <p:nvPr>
            <p:ph type="ftr" idx="12"/>
          </p:nvPr>
        </p:nvSpPr>
        <p:spPr>
          <a:ln/>
        </p:spPr>
        <p:txBody>
          <a:bodyPr/>
          <a:lstStyle>
            <a:lvl1pPr>
              <a:defRPr/>
            </a:lvl1pPr>
          </a:lstStyle>
          <a:p>
            <a:pPr>
              <a:defRPr/>
            </a:pPr>
            <a:endParaRPr lang="en-GB" dirty="0"/>
          </a:p>
        </p:txBody>
      </p:sp>
      <p:sp>
        <p:nvSpPr>
          <p:cNvPr id="6" name="Shape 9"/>
          <p:cNvSpPr txBox="1">
            <a:spLocks noGrp="1"/>
          </p:cNvSpPr>
          <p:nvPr>
            <p:ph type="sldNum" idx="13"/>
          </p:nvPr>
        </p:nvSpPr>
        <p:spPr>
          <a:ln/>
        </p:spPr>
        <p:txBody>
          <a:bodyPr/>
          <a:lstStyle>
            <a:lvl1pPr>
              <a:defRPr/>
            </a:lvl1pPr>
          </a:lstStyle>
          <a:p>
            <a:pPr>
              <a:defRPr/>
            </a:pPr>
            <a:fld id="{C4971736-2AA8-469D-BA07-593AB9C66917}" type="slidenum">
              <a:rPr lang="en-US"/>
              <a:pPr>
                <a:defRPr/>
              </a:pPr>
              <a:t>‹#›</a:t>
            </a:fld>
            <a:endParaRPr lang="en-US" dirty="0"/>
          </a:p>
        </p:txBody>
      </p:sp>
    </p:spTree>
    <p:extLst>
      <p:ext uri="{BB962C8B-B14F-4D97-AF65-F5344CB8AC3E}">
        <p14:creationId xmlns:p14="http://schemas.microsoft.com/office/powerpoint/2010/main" val="2093384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hape 7"/>
          <p:cNvSpPr txBox="1">
            <a:spLocks noGrp="1"/>
          </p:cNvSpPr>
          <p:nvPr>
            <p:ph type="dt" idx="11"/>
          </p:nvPr>
        </p:nvSpPr>
        <p:spPr>
          <a:ln/>
        </p:spPr>
        <p:txBody>
          <a:bodyPr/>
          <a:lstStyle>
            <a:lvl1pPr>
              <a:defRPr/>
            </a:lvl1pPr>
          </a:lstStyle>
          <a:p>
            <a:pPr>
              <a:defRPr/>
            </a:pPr>
            <a:endParaRPr lang="en-GB" dirty="0"/>
          </a:p>
        </p:txBody>
      </p:sp>
      <p:sp>
        <p:nvSpPr>
          <p:cNvPr id="5" name="Shape 8"/>
          <p:cNvSpPr txBox="1">
            <a:spLocks noGrp="1"/>
          </p:cNvSpPr>
          <p:nvPr>
            <p:ph type="ftr" idx="12"/>
          </p:nvPr>
        </p:nvSpPr>
        <p:spPr>
          <a:ln/>
        </p:spPr>
        <p:txBody>
          <a:bodyPr/>
          <a:lstStyle>
            <a:lvl1pPr>
              <a:defRPr/>
            </a:lvl1pPr>
          </a:lstStyle>
          <a:p>
            <a:pPr>
              <a:defRPr/>
            </a:pPr>
            <a:endParaRPr lang="en-GB" dirty="0"/>
          </a:p>
        </p:txBody>
      </p:sp>
      <p:sp>
        <p:nvSpPr>
          <p:cNvPr id="6" name="Shape 9"/>
          <p:cNvSpPr txBox="1">
            <a:spLocks noGrp="1"/>
          </p:cNvSpPr>
          <p:nvPr>
            <p:ph type="sldNum" idx="13"/>
          </p:nvPr>
        </p:nvSpPr>
        <p:spPr>
          <a:ln/>
        </p:spPr>
        <p:txBody>
          <a:bodyPr/>
          <a:lstStyle>
            <a:lvl1pPr>
              <a:defRPr/>
            </a:lvl1pPr>
          </a:lstStyle>
          <a:p>
            <a:pPr>
              <a:defRPr/>
            </a:pPr>
            <a:fld id="{614485D9-53EE-43EB-9F2D-3C8DBBE01B67}" type="slidenum">
              <a:rPr lang="en-US"/>
              <a:pPr>
                <a:defRPr/>
              </a:pPr>
              <a:t>‹#›</a:t>
            </a:fld>
            <a:endParaRPr lang="en-US" dirty="0"/>
          </a:p>
        </p:txBody>
      </p:sp>
    </p:spTree>
    <p:extLst>
      <p:ext uri="{BB962C8B-B14F-4D97-AF65-F5344CB8AC3E}">
        <p14:creationId xmlns:p14="http://schemas.microsoft.com/office/powerpoint/2010/main" val="478549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hape 7"/>
          <p:cNvSpPr txBox="1">
            <a:spLocks noGrp="1"/>
          </p:cNvSpPr>
          <p:nvPr>
            <p:ph type="dt" idx="11"/>
          </p:nvPr>
        </p:nvSpPr>
        <p:spPr>
          <a:ln/>
        </p:spPr>
        <p:txBody>
          <a:bodyPr/>
          <a:lstStyle>
            <a:lvl1pPr>
              <a:defRPr/>
            </a:lvl1pPr>
          </a:lstStyle>
          <a:p>
            <a:pPr>
              <a:defRPr/>
            </a:pPr>
            <a:endParaRPr lang="en-GB" dirty="0"/>
          </a:p>
        </p:txBody>
      </p:sp>
      <p:sp>
        <p:nvSpPr>
          <p:cNvPr id="6" name="Shape 8"/>
          <p:cNvSpPr txBox="1">
            <a:spLocks noGrp="1"/>
          </p:cNvSpPr>
          <p:nvPr>
            <p:ph type="ftr" idx="12"/>
          </p:nvPr>
        </p:nvSpPr>
        <p:spPr>
          <a:ln/>
        </p:spPr>
        <p:txBody>
          <a:bodyPr/>
          <a:lstStyle>
            <a:lvl1pPr>
              <a:defRPr/>
            </a:lvl1pPr>
          </a:lstStyle>
          <a:p>
            <a:pPr>
              <a:defRPr/>
            </a:pPr>
            <a:endParaRPr lang="en-GB" dirty="0"/>
          </a:p>
        </p:txBody>
      </p:sp>
      <p:sp>
        <p:nvSpPr>
          <p:cNvPr id="7" name="Shape 9"/>
          <p:cNvSpPr txBox="1">
            <a:spLocks noGrp="1"/>
          </p:cNvSpPr>
          <p:nvPr>
            <p:ph type="sldNum" idx="13"/>
          </p:nvPr>
        </p:nvSpPr>
        <p:spPr>
          <a:ln/>
        </p:spPr>
        <p:txBody>
          <a:bodyPr/>
          <a:lstStyle>
            <a:lvl1pPr>
              <a:defRPr/>
            </a:lvl1pPr>
          </a:lstStyle>
          <a:p>
            <a:pPr>
              <a:defRPr/>
            </a:pPr>
            <a:fld id="{026E8156-E132-45C8-88C1-22663A0A96B2}" type="slidenum">
              <a:rPr lang="en-US"/>
              <a:pPr>
                <a:defRPr/>
              </a:pPr>
              <a:t>‹#›</a:t>
            </a:fld>
            <a:endParaRPr lang="en-US" dirty="0"/>
          </a:p>
        </p:txBody>
      </p:sp>
    </p:spTree>
    <p:extLst>
      <p:ext uri="{BB962C8B-B14F-4D97-AF65-F5344CB8AC3E}">
        <p14:creationId xmlns:p14="http://schemas.microsoft.com/office/powerpoint/2010/main" val="20219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hape 7"/>
          <p:cNvSpPr txBox="1">
            <a:spLocks noGrp="1"/>
          </p:cNvSpPr>
          <p:nvPr>
            <p:ph type="dt" idx="11"/>
          </p:nvPr>
        </p:nvSpPr>
        <p:spPr>
          <a:ln/>
        </p:spPr>
        <p:txBody>
          <a:bodyPr/>
          <a:lstStyle>
            <a:lvl1pPr>
              <a:defRPr/>
            </a:lvl1pPr>
          </a:lstStyle>
          <a:p>
            <a:pPr>
              <a:defRPr/>
            </a:pPr>
            <a:endParaRPr lang="en-GB" dirty="0"/>
          </a:p>
        </p:txBody>
      </p:sp>
      <p:sp>
        <p:nvSpPr>
          <p:cNvPr id="8" name="Shape 8"/>
          <p:cNvSpPr txBox="1">
            <a:spLocks noGrp="1"/>
          </p:cNvSpPr>
          <p:nvPr>
            <p:ph type="ftr" idx="12"/>
          </p:nvPr>
        </p:nvSpPr>
        <p:spPr>
          <a:ln/>
        </p:spPr>
        <p:txBody>
          <a:bodyPr/>
          <a:lstStyle>
            <a:lvl1pPr>
              <a:defRPr/>
            </a:lvl1pPr>
          </a:lstStyle>
          <a:p>
            <a:pPr>
              <a:defRPr/>
            </a:pPr>
            <a:endParaRPr lang="en-GB" dirty="0"/>
          </a:p>
        </p:txBody>
      </p:sp>
      <p:sp>
        <p:nvSpPr>
          <p:cNvPr id="9" name="Shape 9"/>
          <p:cNvSpPr txBox="1">
            <a:spLocks noGrp="1"/>
          </p:cNvSpPr>
          <p:nvPr>
            <p:ph type="sldNum" idx="13"/>
          </p:nvPr>
        </p:nvSpPr>
        <p:spPr>
          <a:ln/>
        </p:spPr>
        <p:txBody>
          <a:bodyPr/>
          <a:lstStyle>
            <a:lvl1pPr>
              <a:defRPr/>
            </a:lvl1pPr>
          </a:lstStyle>
          <a:p>
            <a:pPr>
              <a:defRPr/>
            </a:pPr>
            <a:fld id="{F4554052-994D-4399-AB20-3EB5F70B32B2}" type="slidenum">
              <a:rPr lang="en-US"/>
              <a:pPr>
                <a:defRPr/>
              </a:pPr>
              <a:t>‹#›</a:t>
            </a:fld>
            <a:endParaRPr lang="en-US" dirty="0"/>
          </a:p>
        </p:txBody>
      </p:sp>
    </p:spTree>
    <p:extLst>
      <p:ext uri="{BB962C8B-B14F-4D97-AF65-F5344CB8AC3E}">
        <p14:creationId xmlns:p14="http://schemas.microsoft.com/office/powerpoint/2010/main" val="3173228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hape 7"/>
          <p:cNvSpPr txBox="1">
            <a:spLocks noGrp="1"/>
          </p:cNvSpPr>
          <p:nvPr>
            <p:ph type="dt" idx="11"/>
          </p:nvPr>
        </p:nvSpPr>
        <p:spPr>
          <a:ln/>
        </p:spPr>
        <p:txBody>
          <a:bodyPr/>
          <a:lstStyle>
            <a:lvl1pPr>
              <a:defRPr/>
            </a:lvl1pPr>
          </a:lstStyle>
          <a:p>
            <a:pPr>
              <a:defRPr/>
            </a:pPr>
            <a:endParaRPr lang="en-GB" dirty="0"/>
          </a:p>
        </p:txBody>
      </p:sp>
      <p:sp>
        <p:nvSpPr>
          <p:cNvPr id="4" name="Shape 8"/>
          <p:cNvSpPr txBox="1">
            <a:spLocks noGrp="1"/>
          </p:cNvSpPr>
          <p:nvPr>
            <p:ph type="ftr" idx="12"/>
          </p:nvPr>
        </p:nvSpPr>
        <p:spPr>
          <a:ln/>
        </p:spPr>
        <p:txBody>
          <a:bodyPr/>
          <a:lstStyle>
            <a:lvl1pPr>
              <a:defRPr/>
            </a:lvl1pPr>
          </a:lstStyle>
          <a:p>
            <a:pPr>
              <a:defRPr/>
            </a:pPr>
            <a:endParaRPr lang="en-GB" dirty="0"/>
          </a:p>
        </p:txBody>
      </p:sp>
      <p:sp>
        <p:nvSpPr>
          <p:cNvPr id="5" name="Shape 9"/>
          <p:cNvSpPr txBox="1">
            <a:spLocks noGrp="1"/>
          </p:cNvSpPr>
          <p:nvPr>
            <p:ph type="sldNum" idx="13"/>
          </p:nvPr>
        </p:nvSpPr>
        <p:spPr>
          <a:ln/>
        </p:spPr>
        <p:txBody>
          <a:bodyPr/>
          <a:lstStyle>
            <a:lvl1pPr>
              <a:defRPr/>
            </a:lvl1pPr>
          </a:lstStyle>
          <a:p>
            <a:pPr>
              <a:defRPr/>
            </a:pPr>
            <a:fld id="{38AE8D34-276B-4FC8-86A0-D45717E9463B}" type="slidenum">
              <a:rPr lang="en-US"/>
              <a:pPr>
                <a:defRPr/>
              </a:pPr>
              <a:t>‹#›</a:t>
            </a:fld>
            <a:endParaRPr lang="en-US" dirty="0"/>
          </a:p>
        </p:txBody>
      </p:sp>
    </p:spTree>
    <p:extLst>
      <p:ext uri="{BB962C8B-B14F-4D97-AF65-F5344CB8AC3E}">
        <p14:creationId xmlns:p14="http://schemas.microsoft.com/office/powerpoint/2010/main" val="1222544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hape 7"/>
          <p:cNvSpPr txBox="1">
            <a:spLocks noGrp="1"/>
          </p:cNvSpPr>
          <p:nvPr>
            <p:ph type="dt" idx="11"/>
          </p:nvPr>
        </p:nvSpPr>
        <p:spPr>
          <a:ln/>
        </p:spPr>
        <p:txBody>
          <a:bodyPr/>
          <a:lstStyle>
            <a:lvl1pPr>
              <a:defRPr/>
            </a:lvl1pPr>
          </a:lstStyle>
          <a:p>
            <a:pPr>
              <a:defRPr/>
            </a:pPr>
            <a:endParaRPr lang="en-GB" dirty="0"/>
          </a:p>
        </p:txBody>
      </p:sp>
      <p:sp>
        <p:nvSpPr>
          <p:cNvPr id="3" name="Shape 8"/>
          <p:cNvSpPr txBox="1">
            <a:spLocks noGrp="1"/>
          </p:cNvSpPr>
          <p:nvPr>
            <p:ph type="ftr" idx="12"/>
          </p:nvPr>
        </p:nvSpPr>
        <p:spPr>
          <a:ln/>
        </p:spPr>
        <p:txBody>
          <a:bodyPr/>
          <a:lstStyle>
            <a:lvl1pPr>
              <a:defRPr/>
            </a:lvl1pPr>
          </a:lstStyle>
          <a:p>
            <a:pPr>
              <a:defRPr/>
            </a:pPr>
            <a:endParaRPr lang="en-GB" dirty="0"/>
          </a:p>
        </p:txBody>
      </p:sp>
      <p:sp>
        <p:nvSpPr>
          <p:cNvPr id="4" name="Shape 9"/>
          <p:cNvSpPr txBox="1">
            <a:spLocks noGrp="1"/>
          </p:cNvSpPr>
          <p:nvPr>
            <p:ph type="sldNum" idx="13"/>
          </p:nvPr>
        </p:nvSpPr>
        <p:spPr>
          <a:ln/>
        </p:spPr>
        <p:txBody>
          <a:bodyPr/>
          <a:lstStyle>
            <a:lvl1pPr>
              <a:defRPr/>
            </a:lvl1pPr>
          </a:lstStyle>
          <a:p>
            <a:pPr>
              <a:defRPr/>
            </a:pPr>
            <a:fld id="{62D1A8CF-A8B7-4C61-88FA-64E01140CC8C}" type="slidenum">
              <a:rPr lang="en-US"/>
              <a:pPr>
                <a:defRPr/>
              </a:pPr>
              <a:t>‹#›</a:t>
            </a:fld>
            <a:endParaRPr lang="en-US" dirty="0"/>
          </a:p>
        </p:txBody>
      </p:sp>
    </p:spTree>
    <p:extLst>
      <p:ext uri="{BB962C8B-B14F-4D97-AF65-F5344CB8AC3E}">
        <p14:creationId xmlns:p14="http://schemas.microsoft.com/office/powerpoint/2010/main" val="3550262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hape 7"/>
          <p:cNvSpPr txBox="1">
            <a:spLocks noGrp="1"/>
          </p:cNvSpPr>
          <p:nvPr>
            <p:ph type="dt" idx="11"/>
          </p:nvPr>
        </p:nvSpPr>
        <p:spPr>
          <a:ln/>
        </p:spPr>
        <p:txBody>
          <a:bodyPr/>
          <a:lstStyle>
            <a:lvl1pPr>
              <a:defRPr/>
            </a:lvl1pPr>
          </a:lstStyle>
          <a:p>
            <a:pPr>
              <a:defRPr/>
            </a:pPr>
            <a:endParaRPr lang="en-GB" dirty="0"/>
          </a:p>
        </p:txBody>
      </p:sp>
      <p:sp>
        <p:nvSpPr>
          <p:cNvPr id="6" name="Shape 8"/>
          <p:cNvSpPr txBox="1">
            <a:spLocks noGrp="1"/>
          </p:cNvSpPr>
          <p:nvPr>
            <p:ph type="ftr" idx="12"/>
          </p:nvPr>
        </p:nvSpPr>
        <p:spPr>
          <a:ln/>
        </p:spPr>
        <p:txBody>
          <a:bodyPr/>
          <a:lstStyle>
            <a:lvl1pPr>
              <a:defRPr/>
            </a:lvl1pPr>
          </a:lstStyle>
          <a:p>
            <a:pPr>
              <a:defRPr/>
            </a:pPr>
            <a:endParaRPr lang="en-GB" dirty="0"/>
          </a:p>
        </p:txBody>
      </p:sp>
      <p:sp>
        <p:nvSpPr>
          <p:cNvPr id="7" name="Shape 9"/>
          <p:cNvSpPr txBox="1">
            <a:spLocks noGrp="1"/>
          </p:cNvSpPr>
          <p:nvPr>
            <p:ph type="sldNum" idx="13"/>
          </p:nvPr>
        </p:nvSpPr>
        <p:spPr>
          <a:ln/>
        </p:spPr>
        <p:txBody>
          <a:bodyPr/>
          <a:lstStyle>
            <a:lvl1pPr>
              <a:defRPr/>
            </a:lvl1pPr>
          </a:lstStyle>
          <a:p>
            <a:pPr>
              <a:defRPr/>
            </a:pPr>
            <a:fld id="{E0351397-0BFB-4D45-A009-A5461CFF9629}" type="slidenum">
              <a:rPr lang="en-US"/>
              <a:pPr>
                <a:defRPr/>
              </a:pPr>
              <a:t>‹#›</a:t>
            </a:fld>
            <a:endParaRPr lang="en-US" dirty="0"/>
          </a:p>
        </p:txBody>
      </p:sp>
    </p:spTree>
    <p:extLst>
      <p:ext uri="{BB962C8B-B14F-4D97-AF65-F5344CB8AC3E}">
        <p14:creationId xmlns:p14="http://schemas.microsoft.com/office/powerpoint/2010/main" val="1897439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sym typeface="Arial" charset="0"/>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hape 7"/>
          <p:cNvSpPr txBox="1">
            <a:spLocks noGrp="1"/>
          </p:cNvSpPr>
          <p:nvPr>
            <p:ph type="dt" idx="11"/>
          </p:nvPr>
        </p:nvSpPr>
        <p:spPr>
          <a:ln/>
        </p:spPr>
        <p:txBody>
          <a:bodyPr/>
          <a:lstStyle>
            <a:lvl1pPr>
              <a:defRPr/>
            </a:lvl1pPr>
          </a:lstStyle>
          <a:p>
            <a:pPr>
              <a:defRPr/>
            </a:pPr>
            <a:endParaRPr lang="en-GB" dirty="0"/>
          </a:p>
        </p:txBody>
      </p:sp>
      <p:sp>
        <p:nvSpPr>
          <p:cNvPr id="6" name="Shape 8"/>
          <p:cNvSpPr txBox="1">
            <a:spLocks noGrp="1"/>
          </p:cNvSpPr>
          <p:nvPr>
            <p:ph type="ftr" idx="12"/>
          </p:nvPr>
        </p:nvSpPr>
        <p:spPr>
          <a:ln/>
        </p:spPr>
        <p:txBody>
          <a:bodyPr/>
          <a:lstStyle>
            <a:lvl1pPr>
              <a:defRPr/>
            </a:lvl1pPr>
          </a:lstStyle>
          <a:p>
            <a:pPr>
              <a:defRPr/>
            </a:pPr>
            <a:endParaRPr lang="en-GB" dirty="0"/>
          </a:p>
        </p:txBody>
      </p:sp>
      <p:sp>
        <p:nvSpPr>
          <p:cNvPr id="7" name="Shape 9"/>
          <p:cNvSpPr txBox="1">
            <a:spLocks noGrp="1"/>
          </p:cNvSpPr>
          <p:nvPr>
            <p:ph type="sldNum" idx="13"/>
          </p:nvPr>
        </p:nvSpPr>
        <p:spPr>
          <a:ln/>
        </p:spPr>
        <p:txBody>
          <a:bodyPr/>
          <a:lstStyle>
            <a:lvl1pPr>
              <a:defRPr/>
            </a:lvl1pPr>
          </a:lstStyle>
          <a:p>
            <a:pPr>
              <a:defRPr/>
            </a:pPr>
            <a:fld id="{6B42B768-0AB7-4CB6-B988-DA8EE83C4B79}" type="slidenum">
              <a:rPr lang="en-US"/>
              <a:pPr>
                <a:defRPr/>
              </a:pPr>
              <a:t>‹#›</a:t>
            </a:fld>
            <a:endParaRPr lang="en-US" dirty="0"/>
          </a:p>
        </p:txBody>
      </p:sp>
    </p:spTree>
    <p:extLst>
      <p:ext uri="{BB962C8B-B14F-4D97-AF65-F5344CB8AC3E}">
        <p14:creationId xmlns:p14="http://schemas.microsoft.com/office/powerpoint/2010/main" val="7958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hape 7"/>
          <p:cNvSpPr txBox="1">
            <a:spLocks noGrp="1"/>
          </p:cNvSpPr>
          <p:nvPr>
            <p:ph type="dt" idx="11"/>
          </p:nvPr>
        </p:nvSpPr>
        <p:spPr>
          <a:ln/>
        </p:spPr>
        <p:txBody>
          <a:bodyPr/>
          <a:lstStyle>
            <a:lvl1pPr>
              <a:defRPr/>
            </a:lvl1pPr>
          </a:lstStyle>
          <a:p>
            <a:pPr>
              <a:defRPr/>
            </a:pPr>
            <a:endParaRPr lang="en-GB" dirty="0"/>
          </a:p>
        </p:txBody>
      </p:sp>
      <p:sp>
        <p:nvSpPr>
          <p:cNvPr id="5" name="Shape 8"/>
          <p:cNvSpPr txBox="1">
            <a:spLocks noGrp="1"/>
          </p:cNvSpPr>
          <p:nvPr>
            <p:ph type="ftr" idx="12"/>
          </p:nvPr>
        </p:nvSpPr>
        <p:spPr>
          <a:ln/>
        </p:spPr>
        <p:txBody>
          <a:bodyPr/>
          <a:lstStyle>
            <a:lvl1pPr>
              <a:defRPr/>
            </a:lvl1pPr>
          </a:lstStyle>
          <a:p>
            <a:pPr>
              <a:defRPr/>
            </a:pPr>
            <a:endParaRPr lang="en-GB" dirty="0"/>
          </a:p>
        </p:txBody>
      </p:sp>
      <p:sp>
        <p:nvSpPr>
          <p:cNvPr id="6" name="Shape 9"/>
          <p:cNvSpPr txBox="1">
            <a:spLocks noGrp="1"/>
          </p:cNvSpPr>
          <p:nvPr>
            <p:ph type="sldNum" idx="13"/>
          </p:nvPr>
        </p:nvSpPr>
        <p:spPr>
          <a:ln/>
        </p:spPr>
        <p:txBody>
          <a:bodyPr/>
          <a:lstStyle>
            <a:lvl1pPr>
              <a:defRPr/>
            </a:lvl1pPr>
          </a:lstStyle>
          <a:p>
            <a:pPr>
              <a:defRPr/>
            </a:pPr>
            <a:fld id="{17A8B62B-30AC-4532-ADFF-632F850B987E}" type="slidenum">
              <a:rPr lang="en-US"/>
              <a:pPr>
                <a:defRPr/>
              </a:pPr>
              <a:t>‹#›</a:t>
            </a:fld>
            <a:endParaRPr lang="en-US" dirty="0"/>
          </a:p>
        </p:txBody>
      </p:sp>
    </p:spTree>
    <p:extLst>
      <p:ext uri="{BB962C8B-B14F-4D97-AF65-F5344CB8AC3E}">
        <p14:creationId xmlns:p14="http://schemas.microsoft.com/office/powerpoint/2010/main" val="219690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hape 7"/>
          <p:cNvSpPr txBox="1">
            <a:spLocks noGrp="1"/>
          </p:cNvSpPr>
          <p:nvPr>
            <p:ph type="dt" idx="11"/>
          </p:nvPr>
        </p:nvSpPr>
        <p:spPr>
          <a:ln/>
        </p:spPr>
        <p:txBody>
          <a:bodyPr/>
          <a:lstStyle>
            <a:lvl1pPr>
              <a:defRPr/>
            </a:lvl1pPr>
          </a:lstStyle>
          <a:p>
            <a:pPr>
              <a:defRPr/>
            </a:pPr>
            <a:endParaRPr lang="en-GB" dirty="0"/>
          </a:p>
        </p:txBody>
      </p:sp>
      <p:sp>
        <p:nvSpPr>
          <p:cNvPr id="5" name="Shape 8"/>
          <p:cNvSpPr txBox="1">
            <a:spLocks noGrp="1"/>
          </p:cNvSpPr>
          <p:nvPr>
            <p:ph type="ftr" idx="12"/>
          </p:nvPr>
        </p:nvSpPr>
        <p:spPr>
          <a:ln/>
        </p:spPr>
        <p:txBody>
          <a:bodyPr/>
          <a:lstStyle>
            <a:lvl1pPr>
              <a:defRPr/>
            </a:lvl1pPr>
          </a:lstStyle>
          <a:p>
            <a:pPr>
              <a:defRPr/>
            </a:pPr>
            <a:endParaRPr lang="en-GB" dirty="0"/>
          </a:p>
        </p:txBody>
      </p:sp>
      <p:sp>
        <p:nvSpPr>
          <p:cNvPr id="6" name="Shape 9"/>
          <p:cNvSpPr txBox="1">
            <a:spLocks noGrp="1"/>
          </p:cNvSpPr>
          <p:nvPr>
            <p:ph type="sldNum" idx="13"/>
          </p:nvPr>
        </p:nvSpPr>
        <p:spPr>
          <a:ln/>
        </p:spPr>
        <p:txBody>
          <a:bodyPr/>
          <a:lstStyle>
            <a:lvl1pPr>
              <a:defRPr/>
            </a:lvl1pPr>
          </a:lstStyle>
          <a:p>
            <a:pPr>
              <a:defRPr/>
            </a:pPr>
            <a:fld id="{80F461D4-7022-47FC-8073-37B23E633BEE}" type="slidenum">
              <a:rPr lang="en-US"/>
              <a:pPr>
                <a:defRPr/>
              </a:pPr>
              <a:t>‹#›</a:t>
            </a:fld>
            <a:endParaRPr lang="en-US" dirty="0"/>
          </a:p>
        </p:txBody>
      </p:sp>
    </p:spTree>
    <p:extLst>
      <p:ext uri="{BB962C8B-B14F-4D97-AF65-F5344CB8AC3E}">
        <p14:creationId xmlns:p14="http://schemas.microsoft.com/office/powerpoint/2010/main" val="1706831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hape 53"/>
          <p:cNvSpPr txBox="1">
            <a:spLocks noGrp="1"/>
          </p:cNvSpPr>
          <p:nvPr>
            <p:ph type="sldNum" idx="10"/>
          </p:nvPr>
        </p:nvSpPr>
        <p:spPr>
          <a:ln/>
        </p:spPr>
        <p:txBody>
          <a:bodyPr/>
          <a:lstStyle>
            <a:lvl1pPr>
              <a:defRPr/>
            </a:lvl1pPr>
          </a:lstStyle>
          <a:p>
            <a:pPr>
              <a:defRPr/>
            </a:pPr>
            <a:fld id="{9BFFB533-31E9-4EB5-80E0-DF5F52CEB3F1}" type="slidenum">
              <a:rPr lang="en-US"/>
              <a:pPr>
                <a:defRPr/>
              </a:pPr>
              <a:t>‹#›</a:t>
            </a:fld>
            <a:endParaRPr lang="en-US" dirty="0"/>
          </a:p>
        </p:txBody>
      </p:sp>
    </p:spTree>
    <p:extLst>
      <p:ext uri="{BB962C8B-B14F-4D97-AF65-F5344CB8AC3E}">
        <p14:creationId xmlns:p14="http://schemas.microsoft.com/office/powerpoint/2010/main" val="1196518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hape 53"/>
          <p:cNvSpPr txBox="1">
            <a:spLocks noGrp="1"/>
          </p:cNvSpPr>
          <p:nvPr>
            <p:ph type="sldNum" idx="10"/>
          </p:nvPr>
        </p:nvSpPr>
        <p:spPr>
          <a:ln/>
        </p:spPr>
        <p:txBody>
          <a:bodyPr/>
          <a:lstStyle>
            <a:lvl1pPr>
              <a:defRPr/>
            </a:lvl1pPr>
          </a:lstStyle>
          <a:p>
            <a:pPr>
              <a:defRPr/>
            </a:pPr>
            <a:fld id="{0C70A7A7-B907-41F5-8810-2636E49B4E65}" type="slidenum">
              <a:rPr lang="en-US"/>
              <a:pPr>
                <a:defRPr/>
              </a:pPr>
              <a:t>‹#›</a:t>
            </a:fld>
            <a:endParaRPr lang="en-US" dirty="0"/>
          </a:p>
        </p:txBody>
      </p:sp>
    </p:spTree>
    <p:extLst>
      <p:ext uri="{BB962C8B-B14F-4D97-AF65-F5344CB8AC3E}">
        <p14:creationId xmlns:p14="http://schemas.microsoft.com/office/powerpoint/2010/main" val="17338476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hape 53"/>
          <p:cNvSpPr txBox="1">
            <a:spLocks noGrp="1"/>
          </p:cNvSpPr>
          <p:nvPr>
            <p:ph type="sldNum" idx="10"/>
          </p:nvPr>
        </p:nvSpPr>
        <p:spPr>
          <a:ln/>
        </p:spPr>
        <p:txBody>
          <a:bodyPr/>
          <a:lstStyle>
            <a:lvl1pPr>
              <a:defRPr/>
            </a:lvl1pPr>
          </a:lstStyle>
          <a:p>
            <a:pPr>
              <a:defRPr/>
            </a:pPr>
            <a:fld id="{B307CD02-0E68-4010-B666-4C78938763DB}" type="slidenum">
              <a:rPr lang="en-US"/>
              <a:pPr>
                <a:defRPr/>
              </a:pPr>
              <a:t>‹#›</a:t>
            </a:fld>
            <a:endParaRPr lang="en-US" dirty="0"/>
          </a:p>
        </p:txBody>
      </p:sp>
    </p:spTree>
    <p:extLst>
      <p:ext uri="{BB962C8B-B14F-4D97-AF65-F5344CB8AC3E}">
        <p14:creationId xmlns:p14="http://schemas.microsoft.com/office/powerpoint/2010/main" val="4577960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hape 53"/>
          <p:cNvSpPr txBox="1">
            <a:spLocks noGrp="1"/>
          </p:cNvSpPr>
          <p:nvPr>
            <p:ph type="sldNum" idx="10"/>
          </p:nvPr>
        </p:nvSpPr>
        <p:spPr>
          <a:ln/>
        </p:spPr>
        <p:txBody>
          <a:bodyPr/>
          <a:lstStyle>
            <a:lvl1pPr>
              <a:defRPr/>
            </a:lvl1pPr>
          </a:lstStyle>
          <a:p>
            <a:pPr>
              <a:defRPr/>
            </a:pPr>
            <a:fld id="{94E4C796-B442-4F9B-A045-8F1796739F8C}" type="slidenum">
              <a:rPr lang="en-US"/>
              <a:pPr>
                <a:defRPr/>
              </a:pPr>
              <a:t>‹#›</a:t>
            </a:fld>
            <a:endParaRPr lang="en-US" dirty="0"/>
          </a:p>
        </p:txBody>
      </p:sp>
    </p:spTree>
    <p:extLst>
      <p:ext uri="{BB962C8B-B14F-4D97-AF65-F5344CB8AC3E}">
        <p14:creationId xmlns:p14="http://schemas.microsoft.com/office/powerpoint/2010/main" val="196189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hape 53"/>
          <p:cNvSpPr txBox="1">
            <a:spLocks noGrp="1"/>
          </p:cNvSpPr>
          <p:nvPr>
            <p:ph type="sldNum" idx="10"/>
          </p:nvPr>
        </p:nvSpPr>
        <p:spPr>
          <a:ln/>
        </p:spPr>
        <p:txBody>
          <a:bodyPr/>
          <a:lstStyle>
            <a:lvl1pPr>
              <a:defRPr/>
            </a:lvl1pPr>
          </a:lstStyle>
          <a:p>
            <a:pPr>
              <a:defRPr/>
            </a:pPr>
            <a:fld id="{C990393E-D159-453C-9408-B22DECACCEE2}" type="slidenum">
              <a:rPr lang="en-US"/>
              <a:pPr>
                <a:defRPr/>
              </a:pPr>
              <a:t>‹#›</a:t>
            </a:fld>
            <a:endParaRPr lang="en-US" dirty="0"/>
          </a:p>
        </p:txBody>
      </p:sp>
    </p:spTree>
    <p:extLst>
      <p:ext uri="{BB962C8B-B14F-4D97-AF65-F5344CB8AC3E}">
        <p14:creationId xmlns:p14="http://schemas.microsoft.com/office/powerpoint/2010/main" val="5123382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hape 53"/>
          <p:cNvSpPr txBox="1">
            <a:spLocks noGrp="1"/>
          </p:cNvSpPr>
          <p:nvPr>
            <p:ph type="sldNum" idx="10"/>
          </p:nvPr>
        </p:nvSpPr>
        <p:spPr>
          <a:ln/>
        </p:spPr>
        <p:txBody>
          <a:bodyPr/>
          <a:lstStyle>
            <a:lvl1pPr>
              <a:defRPr/>
            </a:lvl1pPr>
          </a:lstStyle>
          <a:p>
            <a:pPr>
              <a:defRPr/>
            </a:pPr>
            <a:fld id="{3C5C900E-3222-4438-AB13-5C3B76D05F74}" type="slidenum">
              <a:rPr lang="en-US"/>
              <a:pPr>
                <a:defRPr/>
              </a:pPr>
              <a:t>‹#›</a:t>
            </a:fld>
            <a:endParaRPr lang="en-US" dirty="0"/>
          </a:p>
        </p:txBody>
      </p:sp>
    </p:spTree>
    <p:extLst>
      <p:ext uri="{BB962C8B-B14F-4D97-AF65-F5344CB8AC3E}">
        <p14:creationId xmlns:p14="http://schemas.microsoft.com/office/powerpoint/2010/main" val="3573688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hape 53"/>
          <p:cNvSpPr txBox="1">
            <a:spLocks noGrp="1"/>
          </p:cNvSpPr>
          <p:nvPr>
            <p:ph type="sldNum" idx="10"/>
          </p:nvPr>
        </p:nvSpPr>
        <p:spPr>
          <a:ln/>
        </p:spPr>
        <p:txBody>
          <a:bodyPr/>
          <a:lstStyle>
            <a:lvl1pPr>
              <a:defRPr/>
            </a:lvl1pPr>
          </a:lstStyle>
          <a:p>
            <a:pPr>
              <a:defRPr/>
            </a:pPr>
            <a:fld id="{C27B5C10-807B-4004-A978-B64CE22CFDE7}" type="slidenum">
              <a:rPr lang="en-US"/>
              <a:pPr>
                <a:defRPr/>
              </a:pPr>
              <a:t>‹#›</a:t>
            </a:fld>
            <a:endParaRPr lang="en-US" dirty="0"/>
          </a:p>
        </p:txBody>
      </p:sp>
    </p:spTree>
    <p:extLst>
      <p:ext uri="{BB962C8B-B14F-4D97-AF65-F5344CB8AC3E}">
        <p14:creationId xmlns:p14="http://schemas.microsoft.com/office/powerpoint/2010/main" val="8469373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hape 53"/>
          <p:cNvSpPr txBox="1">
            <a:spLocks noGrp="1"/>
          </p:cNvSpPr>
          <p:nvPr>
            <p:ph type="sldNum" idx="10"/>
          </p:nvPr>
        </p:nvSpPr>
        <p:spPr>
          <a:ln/>
        </p:spPr>
        <p:txBody>
          <a:bodyPr/>
          <a:lstStyle>
            <a:lvl1pPr>
              <a:defRPr/>
            </a:lvl1pPr>
          </a:lstStyle>
          <a:p>
            <a:pPr>
              <a:defRPr/>
            </a:pPr>
            <a:fld id="{11A991A4-24D0-44B6-BBCE-33CB41554078}" type="slidenum">
              <a:rPr lang="en-US"/>
              <a:pPr>
                <a:defRPr/>
              </a:pPr>
              <a:t>‹#›</a:t>
            </a:fld>
            <a:endParaRPr lang="en-US" dirty="0"/>
          </a:p>
        </p:txBody>
      </p:sp>
    </p:spTree>
    <p:extLst>
      <p:ext uri="{BB962C8B-B14F-4D97-AF65-F5344CB8AC3E}">
        <p14:creationId xmlns:p14="http://schemas.microsoft.com/office/powerpoint/2010/main" val="23931403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sym typeface="Arial" charset="0"/>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hape 53"/>
          <p:cNvSpPr txBox="1">
            <a:spLocks noGrp="1"/>
          </p:cNvSpPr>
          <p:nvPr>
            <p:ph type="sldNum" idx="10"/>
          </p:nvPr>
        </p:nvSpPr>
        <p:spPr>
          <a:ln/>
        </p:spPr>
        <p:txBody>
          <a:bodyPr/>
          <a:lstStyle>
            <a:lvl1pPr>
              <a:defRPr/>
            </a:lvl1pPr>
          </a:lstStyle>
          <a:p>
            <a:pPr>
              <a:defRPr/>
            </a:pPr>
            <a:fld id="{13C4F737-45AF-4253-B5B4-21B163E08839}" type="slidenum">
              <a:rPr lang="en-US"/>
              <a:pPr>
                <a:defRPr/>
              </a:pPr>
              <a:t>‹#›</a:t>
            </a:fld>
            <a:endParaRPr lang="en-US" dirty="0"/>
          </a:p>
        </p:txBody>
      </p:sp>
    </p:spTree>
    <p:extLst>
      <p:ext uri="{BB962C8B-B14F-4D97-AF65-F5344CB8AC3E}">
        <p14:creationId xmlns:p14="http://schemas.microsoft.com/office/powerpoint/2010/main" val="17117660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hape 53"/>
          <p:cNvSpPr txBox="1">
            <a:spLocks noGrp="1"/>
          </p:cNvSpPr>
          <p:nvPr>
            <p:ph type="sldNum" idx="10"/>
          </p:nvPr>
        </p:nvSpPr>
        <p:spPr>
          <a:ln/>
        </p:spPr>
        <p:txBody>
          <a:bodyPr/>
          <a:lstStyle>
            <a:lvl1pPr>
              <a:defRPr/>
            </a:lvl1pPr>
          </a:lstStyle>
          <a:p>
            <a:pPr>
              <a:defRPr/>
            </a:pPr>
            <a:fld id="{ECCE5EAD-D98E-4579-97A8-445F0E9ABA7C}" type="slidenum">
              <a:rPr lang="en-US"/>
              <a:pPr>
                <a:defRPr/>
              </a:pPr>
              <a:t>‹#›</a:t>
            </a:fld>
            <a:endParaRPr lang="en-US" dirty="0"/>
          </a:p>
        </p:txBody>
      </p:sp>
    </p:spTree>
    <p:extLst>
      <p:ext uri="{BB962C8B-B14F-4D97-AF65-F5344CB8AC3E}">
        <p14:creationId xmlns:p14="http://schemas.microsoft.com/office/powerpoint/2010/main" val="40007214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hape 53"/>
          <p:cNvSpPr txBox="1">
            <a:spLocks noGrp="1"/>
          </p:cNvSpPr>
          <p:nvPr>
            <p:ph type="sldNum" idx="10"/>
          </p:nvPr>
        </p:nvSpPr>
        <p:spPr>
          <a:ln/>
        </p:spPr>
        <p:txBody>
          <a:bodyPr/>
          <a:lstStyle>
            <a:lvl1pPr>
              <a:defRPr/>
            </a:lvl1pPr>
          </a:lstStyle>
          <a:p>
            <a:pPr>
              <a:defRPr/>
            </a:pPr>
            <a:fld id="{7985A4B4-E988-4094-B8B8-ABC731E3F035}" type="slidenum">
              <a:rPr lang="en-US"/>
              <a:pPr>
                <a:defRPr/>
              </a:pPr>
              <a:t>‹#›</a:t>
            </a:fld>
            <a:endParaRPr lang="en-US" dirty="0"/>
          </a:p>
        </p:txBody>
      </p:sp>
    </p:spTree>
    <p:extLst>
      <p:ext uri="{BB962C8B-B14F-4D97-AF65-F5344CB8AC3E}">
        <p14:creationId xmlns:p14="http://schemas.microsoft.com/office/powerpoint/2010/main" val="10726667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7ACC3824-EBAB-4A3A-94B3-D1CF36F4E07E}" type="slidenum">
              <a:rPr lang="en-GB"/>
              <a:pPr>
                <a:defRPr/>
              </a:pPr>
              <a:t>‹#›</a:t>
            </a:fld>
            <a:endParaRPr lang="en-GB" dirty="0"/>
          </a:p>
        </p:txBody>
      </p:sp>
    </p:spTree>
    <p:extLst>
      <p:ext uri="{BB962C8B-B14F-4D97-AF65-F5344CB8AC3E}">
        <p14:creationId xmlns:p14="http://schemas.microsoft.com/office/powerpoint/2010/main" val="721431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630FB84F-5C57-48B0-A61C-5390CACCA68D}" type="slidenum">
              <a:rPr lang="en-GB"/>
              <a:pPr>
                <a:defRPr/>
              </a:pPr>
              <a:t>‹#›</a:t>
            </a:fld>
            <a:endParaRPr lang="en-GB" dirty="0"/>
          </a:p>
        </p:txBody>
      </p:sp>
    </p:spTree>
    <p:extLst>
      <p:ext uri="{BB962C8B-B14F-4D97-AF65-F5344CB8AC3E}">
        <p14:creationId xmlns:p14="http://schemas.microsoft.com/office/powerpoint/2010/main" val="6492490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1F831BA5-8079-4DE6-BCFE-91D4376829F7}" type="slidenum">
              <a:rPr lang="en-GB"/>
              <a:pPr>
                <a:defRPr/>
              </a:pPr>
              <a:t>‹#›</a:t>
            </a:fld>
            <a:endParaRPr lang="en-GB" dirty="0"/>
          </a:p>
        </p:txBody>
      </p:sp>
    </p:spTree>
    <p:extLst>
      <p:ext uri="{BB962C8B-B14F-4D97-AF65-F5344CB8AC3E}">
        <p14:creationId xmlns:p14="http://schemas.microsoft.com/office/powerpoint/2010/main" val="18298189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59A906C0-4CC3-40A0-A8AF-F17C13AF1C2B}" type="slidenum">
              <a:rPr lang="en-GB"/>
              <a:pPr>
                <a:defRPr/>
              </a:pPr>
              <a:t>‹#›</a:t>
            </a:fld>
            <a:endParaRPr lang="en-GB" dirty="0"/>
          </a:p>
        </p:txBody>
      </p:sp>
    </p:spTree>
    <p:extLst>
      <p:ext uri="{BB962C8B-B14F-4D97-AF65-F5344CB8AC3E}">
        <p14:creationId xmlns:p14="http://schemas.microsoft.com/office/powerpoint/2010/main" val="20729500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300B4332-E86C-4427-B07C-3F0D94AB7E20}" type="slidenum">
              <a:rPr lang="en-GB"/>
              <a:pPr>
                <a:defRPr/>
              </a:pPr>
              <a:t>‹#›</a:t>
            </a:fld>
            <a:endParaRPr lang="en-GB" dirty="0"/>
          </a:p>
        </p:txBody>
      </p:sp>
    </p:spTree>
    <p:extLst>
      <p:ext uri="{BB962C8B-B14F-4D97-AF65-F5344CB8AC3E}">
        <p14:creationId xmlns:p14="http://schemas.microsoft.com/office/powerpoint/2010/main" val="1534832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03DC040E-3467-4145-8D08-62F43906B907}" type="slidenum">
              <a:rPr lang="en-GB"/>
              <a:pPr>
                <a:defRPr/>
              </a:pPr>
              <a:t>‹#›</a:t>
            </a:fld>
            <a:endParaRPr lang="en-GB" dirty="0"/>
          </a:p>
        </p:txBody>
      </p:sp>
    </p:spTree>
    <p:extLst>
      <p:ext uri="{BB962C8B-B14F-4D97-AF65-F5344CB8AC3E}">
        <p14:creationId xmlns:p14="http://schemas.microsoft.com/office/powerpoint/2010/main" val="29290349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48BF42BB-180C-4910-8DD5-E74E5A3AE088}" type="slidenum">
              <a:rPr lang="en-GB"/>
              <a:pPr>
                <a:defRPr/>
              </a:pPr>
              <a:t>‹#›</a:t>
            </a:fld>
            <a:endParaRPr lang="en-GB" dirty="0"/>
          </a:p>
        </p:txBody>
      </p:sp>
    </p:spTree>
    <p:extLst>
      <p:ext uri="{BB962C8B-B14F-4D97-AF65-F5344CB8AC3E}">
        <p14:creationId xmlns:p14="http://schemas.microsoft.com/office/powerpoint/2010/main" val="39241349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85703162-05AC-48DA-9B37-1F8BB4E8D9CF}" type="slidenum">
              <a:rPr lang="en-GB"/>
              <a:pPr>
                <a:defRPr/>
              </a:pPr>
              <a:t>‹#›</a:t>
            </a:fld>
            <a:endParaRPr lang="en-GB" dirty="0"/>
          </a:p>
        </p:txBody>
      </p:sp>
    </p:spTree>
    <p:extLst>
      <p:ext uri="{BB962C8B-B14F-4D97-AF65-F5344CB8AC3E}">
        <p14:creationId xmlns:p14="http://schemas.microsoft.com/office/powerpoint/2010/main" val="27839520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31042FE0-5205-4340-967C-147FA9235BF8}" type="slidenum">
              <a:rPr lang="en-GB"/>
              <a:pPr>
                <a:defRPr/>
              </a:pPr>
              <a:t>‹#›</a:t>
            </a:fld>
            <a:endParaRPr lang="en-GB" dirty="0"/>
          </a:p>
        </p:txBody>
      </p:sp>
    </p:spTree>
    <p:extLst>
      <p:ext uri="{BB962C8B-B14F-4D97-AF65-F5344CB8AC3E}">
        <p14:creationId xmlns:p14="http://schemas.microsoft.com/office/powerpoint/2010/main" val="39733956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B60C5309-F82C-474D-BF2D-99D7A623AF31}" type="slidenum">
              <a:rPr lang="en-GB"/>
              <a:pPr>
                <a:defRPr/>
              </a:pPr>
              <a:t>‹#›</a:t>
            </a:fld>
            <a:endParaRPr lang="en-GB" dirty="0"/>
          </a:p>
        </p:txBody>
      </p:sp>
    </p:spTree>
    <p:extLst>
      <p:ext uri="{BB962C8B-B14F-4D97-AF65-F5344CB8AC3E}">
        <p14:creationId xmlns:p14="http://schemas.microsoft.com/office/powerpoint/2010/main" val="16671720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52A2AA38-2219-4787-9221-29F44586057F}" type="slidenum">
              <a:rPr lang="en-GB"/>
              <a:pPr>
                <a:defRPr/>
              </a:pPr>
              <a:t>‹#›</a:t>
            </a:fld>
            <a:endParaRPr lang="en-GB" dirty="0"/>
          </a:p>
        </p:txBody>
      </p:sp>
    </p:spTree>
    <p:extLst>
      <p:ext uri="{BB962C8B-B14F-4D97-AF65-F5344CB8AC3E}">
        <p14:creationId xmlns:p14="http://schemas.microsoft.com/office/powerpoint/2010/main" val="28781178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E1921BC8-B54E-42D6-9C57-979783E12948}" type="slidenum">
              <a:rPr lang="en-GB"/>
              <a:pPr>
                <a:defRPr/>
              </a:pPr>
              <a:t>‹#›</a:t>
            </a:fld>
            <a:endParaRPr lang="en-GB" dirty="0"/>
          </a:p>
        </p:txBody>
      </p:sp>
    </p:spTree>
    <p:extLst>
      <p:ext uri="{BB962C8B-B14F-4D97-AF65-F5344CB8AC3E}">
        <p14:creationId xmlns:p14="http://schemas.microsoft.com/office/powerpoint/2010/main" val="5888527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BD8DB066-6265-499C-90F6-86624A709FB1}" type="slidenum">
              <a:rPr lang="en-GB"/>
              <a:pPr>
                <a:defRPr/>
              </a:pPr>
              <a:t>‹#›</a:t>
            </a:fld>
            <a:endParaRPr lang="en-GB" dirty="0"/>
          </a:p>
        </p:txBody>
      </p:sp>
    </p:spTree>
    <p:extLst>
      <p:ext uri="{BB962C8B-B14F-4D97-AF65-F5344CB8AC3E}">
        <p14:creationId xmlns:p14="http://schemas.microsoft.com/office/powerpoint/2010/main" val="29329956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AC6A87CB-C87D-4178-A34A-A376B8C8DD68}" type="slidenum">
              <a:rPr lang="en-GB"/>
              <a:pPr>
                <a:defRPr/>
              </a:pPr>
              <a:t>‹#›</a:t>
            </a:fld>
            <a:endParaRPr lang="en-GB" dirty="0"/>
          </a:p>
        </p:txBody>
      </p:sp>
    </p:spTree>
    <p:extLst>
      <p:ext uri="{BB962C8B-B14F-4D97-AF65-F5344CB8AC3E}">
        <p14:creationId xmlns:p14="http://schemas.microsoft.com/office/powerpoint/2010/main" val="42658030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5D02D833-16AF-4812-B3F5-1818FC96123C}" type="slidenum">
              <a:rPr lang="en-GB"/>
              <a:pPr>
                <a:defRPr/>
              </a:pPr>
              <a:t>‹#›</a:t>
            </a:fld>
            <a:endParaRPr lang="en-GB" dirty="0"/>
          </a:p>
        </p:txBody>
      </p:sp>
    </p:spTree>
    <p:extLst>
      <p:ext uri="{BB962C8B-B14F-4D97-AF65-F5344CB8AC3E}">
        <p14:creationId xmlns:p14="http://schemas.microsoft.com/office/powerpoint/2010/main" val="3243337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0DEFAD48-0640-4049-AF89-CA182F4A6224}" type="slidenum">
              <a:rPr lang="en-GB"/>
              <a:pPr>
                <a:defRPr/>
              </a:pPr>
              <a:t>‹#›</a:t>
            </a:fld>
            <a:endParaRPr lang="en-GB" dirty="0"/>
          </a:p>
        </p:txBody>
      </p:sp>
    </p:spTree>
    <p:extLst>
      <p:ext uri="{BB962C8B-B14F-4D97-AF65-F5344CB8AC3E}">
        <p14:creationId xmlns:p14="http://schemas.microsoft.com/office/powerpoint/2010/main" val="26739187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D6A4DC5D-50B7-4BA6-B6DA-76FACE7F27B5}" type="slidenum">
              <a:rPr lang="en-GB"/>
              <a:pPr>
                <a:defRPr/>
              </a:pPr>
              <a:t>‹#›</a:t>
            </a:fld>
            <a:endParaRPr lang="en-GB" dirty="0"/>
          </a:p>
        </p:txBody>
      </p:sp>
    </p:spTree>
    <p:extLst>
      <p:ext uri="{BB962C8B-B14F-4D97-AF65-F5344CB8AC3E}">
        <p14:creationId xmlns:p14="http://schemas.microsoft.com/office/powerpoint/2010/main" val="28883539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305DCF66-03EB-40BA-9101-D10D5C5203D2}" type="slidenum">
              <a:rPr lang="en-GB"/>
              <a:pPr>
                <a:defRPr/>
              </a:pPr>
              <a:t>‹#›</a:t>
            </a:fld>
            <a:endParaRPr lang="en-GB" dirty="0"/>
          </a:p>
        </p:txBody>
      </p:sp>
    </p:spTree>
    <p:extLst>
      <p:ext uri="{BB962C8B-B14F-4D97-AF65-F5344CB8AC3E}">
        <p14:creationId xmlns:p14="http://schemas.microsoft.com/office/powerpoint/2010/main" val="23597111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8B5FEFC4-8DB7-4568-A57C-0A714072EF76}" type="slidenum">
              <a:rPr lang="en-GB"/>
              <a:pPr>
                <a:defRPr/>
              </a:pPr>
              <a:t>‹#›</a:t>
            </a:fld>
            <a:endParaRPr lang="en-GB" dirty="0"/>
          </a:p>
        </p:txBody>
      </p:sp>
    </p:spTree>
    <p:extLst>
      <p:ext uri="{BB962C8B-B14F-4D97-AF65-F5344CB8AC3E}">
        <p14:creationId xmlns:p14="http://schemas.microsoft.com/office/powerpoint/2010/main" val="38659589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5E5F05AC-2903-4402-BF99-81C0B354DE73}" type="slidenum">
              <a:rPr lang="en-GB"/>
              <a:pPr>
                <a:defRPr/>
              </a:pPr>
              <a:t>‹#›</a:t>
            </a:fld>
            <a:endParaRPr lang="en-GB" dirty="0"/>
          </a:p>
        </p:txBody>
      </p:sp>
    </p:spTree>
    <p:extLst>
      <p:ext uri="{BB962C8B-B14F-4D97-AF65-F5344CB8AC3E}">
        <p14:creationId xmlns:p14="http://schemas.microsoft.com/office/powerpoint/2010/main" val="21724227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90ABB290-4B87-4FF8-A833-7B29849BAFBE}" type="slidenum">
              <a:rPr lang="en-GB"/>
              <a:pPr>
                <a:defRPr/>
              </a:pPr>
              <a:t>‹#›</a:t>
            </a:fld>
            <a:endParaRPr lang="en-GB" dirty="0"/>
          </a:p>
        </p:txBody>
      </p:sp>
    </p:spTree>
    <p:extLst>
      <p:ext uri="{BB962C8B-B14F-4D97-AF65-F5344CB8AC3E}">
        <p14:creationId xmlns:p14="http://schemas.microsoft.com/office/powerpoint/2010/main" val="36638293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3A8C5E50-4D37-442B-9E3B-8D97C9DAA570}" type="slidenum">
              <a:rPr lang="en-GB"/>
              <a:pPr>
                <a:defRPr/>
              </a:pPr>
              <a:t>‹#›</a:t>
            </a:fld>
            <a:endParaRPr lang="en-GB" dirty="0"/>
          </a:p>
        </p:txBody>
      </p:sp>
    </p:spTree>
    <p:extLst>
      <p:ext uri="{BB962C8B-B14F-4D97-AF65-F5344CB8AC3E}">
        <p14:creationId xmlns:p14="http://schemas.microsoft.com/office/powerpoint/2010/main" val="25105076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3DF5E28D-8C83-44BF-8D16-26220888038D}" type="slidenum">
              <a:rPr lang="en-GB"/>
              <a:pPr>
                <a:defRPr/>
              </a:pPr>
              <a:t>‹#›</a:t>
            </a:fld>
            <a:endParaRPr lang="en-GB" dirty="0"/>
          </a:p>
        </p:txBody>
      </p:sp>
    </p:spTree>
    <p:extLst>
      <p:ext uri="{BB962C8B-B14F-4D97-AF65-F5344CB8AC3E}">
        <p14:creationId xmlns:p14="http://schemas.microsoft.com/office/powerpoint/2010/main" val="341143943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740D56B1-1373-4C39-ABAC-29018BD33939}" type="slidenum">
              <a:rPr lang="en-GB"/>
              <a:pPr>
                <a:defRPr/>
              </a:pPr>
              <a:t>‹#›</a:t>
            </a:fld>
            <a:endParaRPr lang="en-GB" dirty="0"/>
          </a:p>
        </p:txBody>
      </p:sp>
    </p:spTree>
    <p:extLst>
      <p:ext uri="{BB962C8B-B14F-4D97-AF65-F5344CB8AC3E}">
        <p14:creationId xmlns:p14="http://schemas.microsoft.com/office/powerpoint/2010/main" val="34450563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8E48FE5C-6947-4CF9-A071-4E82153C48D9}" type="slidenum">
              <a:rPr lang="en-GB"/>
              <a:pPr>
                <a:defRPr/>
              </a:pPr>
              <a:t>‹#›</a:t>
            </a:fld>
            <a:endParaRPr lang="en-GB" dirty="0"/>
          </a:p>
        </p:txBody>
      </p:sp>
    </p:spTree>
    <p:extLst>
      <p:ext uri="{BB962C8B-B14F-4D97-AF65-F5344CB8AC3E}">
        <p14:creationId xmlns:p14="http://schemas.microsoft.com/office/powerpoint/2010/main" val="41396155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EBAACDF6-EB65-441A-AED1-806A2B3B1C5C}" type="slidenum">
              <a:rPr lang="en-GB"/>
              <a:pPr>
                <a:defRPr/>
              </a:pPr>
              <a:t>‹#›</a:t>
            </a:fld>
            <a:endParaRPr lang="en-GB" dirty="0"/>
          </a:p>
        </p:txBody>
      </p:sp>
    </p:spTree>
    <p:extLst>
      <p:ext uri="{BB962C8B-B14F-4D97-AF65-F5344CB8AC3E}">
        <p14:creationId xmlns:p14="http://schemas.microsoft.com/office/powerpoint/2010/main" val="9818124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0756DA30-2555-4C4B-9399-49717391CF48}" type="slidenum">
              <a:rPr lang="en-GB"/>
              <a:pPr>
                <a:defRPr/>
              </a:pPr>
              <a:t>‹#›</a:t>
            </a:fld>
            <a:endParaRPr lang="en-GB" dirty="0"/>
          </a:p>
        </p:txBody>
      </p:sp>
    </p:spTree>
    <p:extLst>
      <p:ext uri="{BB962C8B-B14F-4D97-AF65-F5344CB8AC3E}">
        <p14:creationId xmlns:p14="http://schemas.microsoft.com/office/powerpoint/2010/main" val="138798128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F30865D3-8A47-43F2-8DEB-FEFBC92635E0}" type="slidenum">
              <a:rPr lang="en-GB"/>
              <a:pPr>
                <a:defRPr/>
              </a:pPr>
              <a:t>‹#›</a:t>
            </a:fld>
            <a:endParaRPr lang="en-GB" dirty="0"/>
          </a:p>
        </p:txBody>
      </p:sp>
    </p:spTree>
    <p:extLst>
      <p:ext uri="{BB962C8B-B14F-4D97-AF65-F5344CB8AC3E}">
        <p14:creationId xmlns:p14="http://schemas.microsoft.com/office/powerpoint/2010/main" val="382306602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A5DA160A-CBDE-4F66-BE18-B67C4EB1964D}" type="slidenum">
              <a:rPr lang="en-GB"/>
              <a:pPr>
                <a:defRPr/>
              </a:pPr>
              <a:t>‹#›</a:t>
            </a:fld>
            <a:endParaRPr lang="en-GB" dirty="0"/>
          </a:p>
        </p:txBody>
      </p:sp>
    </p:spTree>
    <p:extLst>
      <p:ext uri="{BB962C8B-B14F-4D97-AF65-F5344CB8AC3E}">
        <p14:creationId xmlns:p14="http://schemas.microsoft.com/office/powerpoint/2010/main" val="30360356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BE6B4602-123B-4A5F-8EF9-3802E0D4357B}" type="slidenum">
              <a:rPr lang="en-GB"/>
              <a:pPr>
                <a:defRPr/>
              </a:pPr>
              <a:t>‹#›</a:t>
            </a:fld>
            <a:endParaRPr lang="en-GB" dirty="0"/>
          </a:p>
        </p:txBody>
      </p:sp>
    </p:spTree>
    <p:extLst>
      <p:ext uri="{BB962C8B-B14F-4D97-AF65-F5344CB8AC3E}">
        <p14:creationId xmlns:p14="http://schemas.microsoft.com/office/powerpoint/2010/main" val="363076252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F0DCB2E8-DC03-4908-8637-0E3267D43EA7}" type="slidenum">
              <a:rPr lang="en-GB"/>
              <a:pPr>
                <a:defRPr/>
              </a:pPr>
              <a:t>‹#›</a:t>
            </a:fld>
            <a:endParaRPr lang="en-GB" dirty="0"/>
          </a:p>
        </p:txBody>
      </p:sp>
    </p:spTree>
    <p:extLst>
      <p:ext uri="{BB962C8B-B14F-4D97-AF65-F5344CB8AC3E}">
        <p14:creationId xmlns:p14="http://schemas.microsoft.com/office/powerpoint/2010/main" val="6153563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68DE68F7-B249-48E0-84BE-AE8639F6480D}" type="slidenum">
              <a:rPr lang="en-GB"/>
              <a:pPr>
                <a:defRPr/>
              </a:pPr>
              <a:t>‹#›</a:t>
            </a:fld>
            <a:endParaRPr lang="en-GB" dirty="0"/>
          </a:p>
        </p:txBody>
      </p:sp>
    </p:spTree>
    <p:extLst>
      <p:ext uri="{BB962C8B-B14F-4D97-AF65-F5344CB8AC3E}">
        <p14:creationId xmlns:p14="http://schemas.microsoft.com/office/powerpoint/2010/main" val="315124311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6CB4A333-A539-4FE5-8013-6EC7A33E0D3C}" type="slidenum">
              <a:rPr lang="en-GB"/>
              <a:pPr>
                <a:defRPr/>
              </a:pPr>
              <a:t>‹#›</a:t>
            </a:fld>
            <a:endParaRPr lang="en-GB" dirty="0"/>
          </a:p>
        </p:txBody>
      </p:sp>
    </p:spTree>
    <p:extLst>
      <p:ext uri="{BB962C8B-B14F-4D97-AF65-F5344CB8AC3E}">
        <p14:creationId xmlns:p14="http://schemas.microsoft.com/office/powerpoint/2010/main" val="9969366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6F9C507C-A0B8-48E8-BBC7-B69DF56D4B87}" type="slidenum">
              <a:rPr lang="en-GB"/>
              <a:pPr>
                <a:defRPr/>
              </a:pPr>
              <a:t>‹#›</a:t>
            </a:fld>
            <a:endParaRPr lang="en-GB" dirty="0"/>
          </a:p>
        </p:txBody>
      </p:sp>
    </p:spTree>
    <p:extLst>
      <p:ext uri="{BB962C8B-B14F-4D97-AF65-F5344CB8AC3E}">
        <p14:creationId xmlns:p14="http://schemas.microsoft.com/office/powerpoint/2010/main" val="66132996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43D6915B-9F74-498F-9C4E-3B10B327C50E}" type="slidenum">
              <a:rPr lang="en-GB"/>
              <a:pPr>
                <a:defRPr/>
              </a:pPr>
              <a:t>‹#›</a:t>
            </a:fld>
            <a:endParaRPr lang="en-GB" dirty="0"/>
          </a:p>
        </p:txBody>
      </p:sp>
    </p:spTree>
    <p:extLst>
      <p:ext uri="{BB962C8B-B14F-4D97-AF65-F5344CB8AC3E}">
        <p14:creationId xmlns:p14="http://schemas.microsoft.com/office/powerpoint/2010/main" val="182999344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12C5A426-932D-4D76-8EC8-D35C78B9C179}" type="slidenum">
              <a:rPr lang="en-GB"/>
              <a:pPr>
                <a:defRPr/>
              </a:pPr>
              <a:t>‹#›</a:t>
            </a:fld>
            <a:endParaRPr lang="en-GB" dirty="0"/>
          </a:p>
        </p:txBody>
      </p:sp>
    </p:spTree>
    <p:extLst>
      <p:ext uri="{BB962C8B-B14F-4D97-AF65-F5344CB8AC3E}">
        <p14:creationId xmlns:p14="http://schemas.microsoft.com/office/powerpoint/2010/main" val="1597199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BC44B62E-3E51-47EB-9443-03B52FB4BA42}" type="slidenum">
              <a:rPr lang="en-GB"/>
              <a:pPr>
                <a:defRPr/>
              </a:pPr>
              <a:t>‹#›</a:t>
            </a:fld>
            <a:endParaRPr lang="en-GB" dirty="0"/>
          </a:p>
        </p:txBody>
      </p:sp>
    </p:spTree>
    <p:extLst>
      <p:ext uri="{BB962C8B-B14F-4D97-AF65-F5344CB8AC3E}">
        <p14:creationId xmlns:p14="http://schemas.microsoft.com/office/powerpoint/2010/main" val="15115500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F73DC1E2-3613-42F9-989F-5AE51CC03571}" type="slidenum">
              <a:rPr lang="en-GB"/>
              <a:pPr>
                <a:defRPr/>
              </a:pPr>
              <a:t>‹#›</a:t>
            </a:fld>
            <a:endParaRPr lang="en-GB" dirty="0"/>
          </a:p>
        </p:txBody>
      </p:sp>
    </p:spTree>
    <p:extLst>
      <p:ext uri="{BB962C8B-B14F-4D97-AF65-F5344CB8AC3E}">
        <p14:creationId xmlns:p14="http://schemas.microsoft.com/office/powerpoint/2010/main" val="15441384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BFCC2358-5BFD-4F49-A79E-9B194F6EE835}" type="slidenum">
              <a:rPr lang="en-GB"/>
              <a:pPr>
                <a:defRPr/>
              </a:pPr>
              <a:t>‹#›</a:t>
            </a:fld>
            <a:endParaRPr lang="en-GB" dirty="0"/>
          </a:p>
        </p:txBody>
      </p:sp>
    </p:spTree>
    <p:extLst>
      <p:ext uri="{BB962C8B-B14F-4D97-AF65-F5344CB8AC3E}">
        <p14:creationId xmlns:p14="http://schemas.microsoft.com/office/powerpoint/2010/main" val="189122772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D899551F-5629-4496-B0F2-0023CDCC9E01}" type="slidenum">
              <a:rPr lang="en-GB"/>
              <a:pPr>
                <a:defRPr/>
              </a:pPr>
              <a:t>‹#›</a:t>
            </a:fld>
            <a:endParaRPr lang="en-GB" dirty="0"/>
          </a:p>
        </p:txBody>
      </p:sp>
    </p:spTree>
    <p:extLst>
      <p:ext uri="{BB962C8B-B14F-4D97-AF65-F5344CB8AC3E}">
        <p14:creationId xmlns:p14="http://schemas.microsoft.com/office/powerpoint/2010/main" val="31115050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44CE84A9-D910-4210-9483-75924BC03D14}" type="slidenum">
              <a:rPr lang="en-GB"/>
              <a:pPr>
                <a:defRPr/>
              </a:pPr>
              <a:t>‹#›</a:t>
            </a:fld>
            <a:endParaRPr lang="en-GB" dirty="0"/>
          </a:p>
        </p:txBody>
      </p:sp>
    </p:spTree>
    <p:extLst>
      <p:ext uri="{BB962C8B-B14F-4D97-AF65-F5344CB8AC3E}">
        <p14:creationId xmlns:p14="http://schemas.microsoft.com/office/powerpoint/2010/main" val="28414464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15BD6713-0F26-4534-8A80-6B93229C22B7}" type="slidenum">
              <a:rPr lang="en-GB"/>
              <a:pPr>
                <a:defRPr/>
              </a:pPr>
              <a:t>‹#›</a:t>
            </a:fld>
            <a:endParaRPr lang="en-GB" dirty="0"/>
          </a:p>
        </p:txBody>
      </p:sp>
    </p:spTree>
    <p:extLst>
      <p:ext uri="{BB962C8B-B14F-4D97-AF65-F5344CB8AC3E}">
        <p14:creationId xmlns:p14="http://schemas.microsoft.com/office/powerpoint/2010/main" val="258384446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F38B9B21-11EB-411D-B614-AB42B4781E54}" type="slidenum">
              <a:rPr lang="en-GB"/>
              <a:pPr>
                <a:defRPr/>
              </a:pPr>
              <a:t>‹#›</a:t>
            </a:fld>
            <a:endParaRPr lang="en-GB" dirty="0"/>
          </a:p>
        </p:txBody>
      </p:sp>
    </p:spTree>
    <p:extLst>
      <p:ext uri="{BB962C8B-B14F-4D97-AF65-F5344CB8AC3E}">
        <p14:creationId xmlns:p14="http://schemas.microsoft.com/office/powerpoint/2010/main" val="168443929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8E0F49D0-93D0-4F56-BA3E-0BABB5EA91A5}" type="slidenum">
              <a:rPr lang="en-GB"/>
              <a:pPr>
                <a:defRPr/>
              </a:pPr>
              <a:t>‹#›</a:t>
            </a:fld>
            <a:endParaRPr lang="en-GB" dirty="0"/>
          </a:p>
        </p:txBody>
      </p:sp>
    </p:spTree>
    <p:extLst>
      <p:ext uri="{BB962C8B-B14F-4D97-AF65-F5344CB8AC3E}">
        <p14:creationId xmlns:p14="http://schemas.microsoft.com/office/powerpoint/2010/main" val="15797695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Leer">
    <p:spTree>
      <p:nvGrpSpPr>
        <p:cNvPr id="1" name=""/>
        <p:cNvGrpSpPr/>
        <p:nvPr/>
      </p:nvGrpSpPr>
      <p:grpSpPr>
        <a:xfrm>
          <a:off x="0" y="0"/>
          <a:ext cx="0" cy="0"/>
          <a:chOff x="0" y="0"/>
          <a:chExt cx="0" cy="0"/>
        </a:xfrm>
      </p:grpSpPr>
      <p:sp>
        <p:nvSpPr>
          <p:cNvPr id="3" name="Textfeld 8"/>
          <p:cNvSpPr txBox="1">
            <a:spLocks noChangeArrowheads="1"/>
          </p:cNvSpPr>
          <p:nvPr userDrawn="1"/>
        </p:nvSpPr>
        <p:spPr bwMode="auto">
          <a:xfrm>
            <a:off x="0" y="6494463"/>
            <a:ext cx="304800" cy="153987"/>
          </a:xfrm>
          <a:prstGeom prst="rect">
            <a:avLst/>
          </a:prstGeom>
          <a:noFill/>
          <a:ln>
            <a:noFill/>
          </a:ln>
          <a:extLst/>
        </p:spPr>
        <p:txBody>
          <a:bodyPr lIns="0" tIns="0" rIns="0" bIns="0"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defRPr/>
            </a:pPr>
            <a:fld id="{982C995C-3E49-4A6D-A130-EFDE3D7F99A5}" type="slidenum">
              <a:rPr lang="de-DE" sz="1000" smtClean="0"/>
              <a:pPr algn="ctr">
                <a:defRPr/>
              </a:pPr>
              <a:t>‹#›</a:t>
            </a:fld>
            <a:endParaRPr lang="de-DE" sz="1000" smtClean="0"/>
          </a:p>
        </p:txBody>
      </p:sp>
      <p:sp>
        <p:nvSpPr>
          <p:cNvPr id="4" name="Rectangle 2"/>
          <p:cNvSpPr>
            <a:spLocks noGrp="1" noChangeArrowheads="1"/>
          </p:cNvSpPr>
          <p:nvPr>
            <p:ph type="title" idx="4294967295"/>
          </p:nvPr>
        </p:nvSpPr>
        <p:spPr>
          <a:xfrm>
            <a:off x="314325" y="119063"/>
            <a:ext cx="8520113" cy="600075"/>
          </a:xfrm>
        </p:spPr>
        <p:txBody>
          <a:bodyPr/>
          <a:lstStyle/>
          <a:p>
            <a:r>
              <a:rPr lang="de-DE" dirty="0" smtClean="0"/>
              <a:t>Worum geht es?</a:t>
            </a:r>
          </a:p>
        </p:txBody>
      </p:sp>
    </p:spTree>
    <p:extLst>
      <p:ext uri="{BB962C8B-B14F-4D97-AF65-F5344CB8AC3E}">
        <p14:creationId xmlns:p14="http://schemas.microsoft.com/office/powerpoint/2010/main" val="1445911051"/>
      </p:ext>
    </p:extLst>
  </p:cSld>
  <p:clrMapOvr>
    <a:masterClrMapping/>
  </p:clrMapOvr>
  <p:transition spd="med">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CE5BA9B8-9DF6-437E-91DF-A28B500ED72F}" type="slidenum">
              <a:rPr lang="en-GB"/>
              <a:pPr>
                <a:defRPr/>
              </a:pPr>
              <a:t>‹#›</a:t>
            </a:fld>
            <a:endParaRPr lang="en-GB" dirty="0"/>
          </a:p>
        </p:txBody>
      </p:sp>
    </p:spTree>
    <p:extLst>
      <p:ext uri="{BB962C8B-B14F-4D97-AF65-F5344CB8AC3E}">
        <p14:creationId xmlns:p14="http://schemas.microsoft.com/office/powerpoint/2010/main" val="293757240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B1C7AB7E-EACB-41D7-81F4-919C175AE35F}" type="slidenum">
              <a:rPr lang="en-GB"/>
              <a:pPr>
                <a:defRPr/>
              </a:pPr>
              <a:t>‹#›</a:t>
            </a:fld>
            <a:endParaRPr lang="en-GB" dirty="0"/>
          </a:p>
        </p:txBody>
      </p:sp>
    </p:spTree>
    <p:extLst>
      <p:ext uri="{BB962C8B-B14F-4D97-AF65-F5344CB8AC3E}">
        <p14:creationId xmlns:p14="http://schemas.microsoft.com/office/powerpoint/2010/main" val="10424521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372DDD12-3A05-4FA4-90E5-346EA4F1D5E1}" type="slidenum">
              <a:rPr lang="en-GB"/>
              <a:pPr>
                <a:defRPr/>
              </a:pPr>
              <a:t>‹#›</a:t>
            </a:fld>
            <a:endParaRPr lang="en-GB" dirty="0"/>
          </a:p>
        </p:txBody>
      </p:sp>
    </p:spTree>
    <p:extLst>
      <p:ext uri="{BB962C8B-B14F-4D97-AF65-F5344CB8AC3E}">
        <p14:creationId xmlns:p14="http://schemas.microsoft.com/office/powerpoint/2010/main" val="21114267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9E87D8F2-FB05-40EF-BEDE-51E6CF3C956B}" type="slidenum">
              <a:rPr lang="en-GB"/>
              <a:pPr>
                <a:defRPr/>
              </a:pPr>
              <a:t>‹#›</a:t>
            </a:fld>
            <a:endParaRPr lang="en-GB" dirty="0"/>
          </a:p>
        </p:txBody>
      </p:sp>
    </p:spTree>
    <p:extLst>
      <p:ext uri="{BB962C8B-B14F-4D97-AF65-F5344CB8AC3E}">
        <p14:creationId xmlns:p14="http://schemas.microsoft.com/office/powerpoint/2010/main" val="267221326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ECFF41CD-F27A-4341-B1BE-750CC41EA9F3}" type="slidenum">
              <a:rPr lang="en-GB"/>
              <a:pPr>
                <a:defRPr/>
              </a:pPr>
              <a:t>‹#›</a:t>
            </a:fld>
            <a:endParaRPr lang="en-GB" dirty="0"/>
          </a:p>
        </p:txBody>
      </p:sp>
    </p:spTree>
    <p:extLst>
      <p:ext uri="{BB962C8B-B14F-4D97-AF65-F5344CB8AC3E}">
        <p14:creationId xmlns:p14="http://schemas.microsoft.com/office/powerpoint/2010/main" val="124186311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1E3FB945-B563-45FE-8FEF-81CDC179B13F}" type="slidenum">
              <a:rPr lang="en-GB"/>
              <a:pPr>
                <a:defRPr/>
              </a:pPr>
              <a:t>‹#›</a:t>
            </a:fld>
            <a:endParaRPr lang="en-GB" dirty="0"/>
          </a:p>
        </p:txBody>
      </p:sp>
    </p:spTree>
    <p:extLst>
      <p:ext uri="{BB962C8B-B14F-4D97-AF65-F5344CB8AC3E}">
        <p14:creationId xmlns:p14="http://schemas.microsoft.com/office/powerpoint/2010/main" val="352714250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D0B8BD05-D833-44CA-9595-FE06AE289B26}" type="slidenum">
              <a:rPr lang="en-GB"/>
              <a:pPr>
                <a:defRPr/>
              </a:pPr>
              <a:t>‹#›</a:t>
            </a:fld>
            <a:endParaRPr lang="en-GB" dirty="0"/>
          </a:p>
        </p:txBody>
      </p:sp>
    </p:spTree>
    <p:extLst>
      <p:ext uri="{BB962C8B-B14F-4D97-AF65-F5344CB8AC3E}">
        <p14:creationId xmlns:p14="http://schemas.microsoft.com/office/powerpoint/2010/main" val="297209707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72FDC0A0-3BCC-498D-BBC2-97DC9AFCB169}" type="slidenum">
              <a:rPr lang="en-GB"/>
              <a:pPr>
                <a:defRPr/>
              </a:pPr>
              <a:t>‹#›</a:t>
            </a:fld>
            <a:endParaRPr lang="en-GB" dirty="0"/>
          </a:p>
        </p:txBody>
      </p:sp>
    </p:spTree>
    <p:extLst>
      <p:ext uri="{BB962C8B-B14F-4D97-AF65-F5344CB8AC3E}">
        <p14:creationId xmlns:p14="http://schemas.microsoft.com/office/powerpoint/2010/main" val="225392313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898B10EA-257C-4744-BBC1-FEC4D3F25DB9}" type="slidenum">
              <a:rPr lang="en-GB"/>
              <a:pPr>
                <a:defRPr/>
              </a:pPr>
              <a:t>‹#›</a:t>
            </a:fld>
            <a:endParaRPr lang="en-GB" dirty="0"/>
          </a:p>
        </p:txBody>
      </p:sp>
    </p:spTree>
    <p:extLst>
      <p:ext uri="{BB962C8B-B14F-4D97-AF65-F5344CB8AC3E}">
        <p14:creationId xmlns:p14="http://schemas.microsoft.com/office/powerpoint/2010/main" val="395961763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7E6BE3C9-03DD-4F5D-844F-BB1DB6DB5FA4}" type="slidenum">
              <a:rPr lang="en-GB"/>
              <a:pPr>
                <a:defRPr/>
              </a:pPr>
              <a:t>‹#›</a:t>
            </a:fld>
            <a:endParaRPr lang="en-GB" dirty="0"/>
          </a:p>
        </p:txBody>
      </p:sp>
    </p:spTree>
    <p:extLst>
      <p:ext uri="{BB962C8B-B14F-4D97-AF65-F5344CB8AC3E}">
        <p14:creationId xmlns:p14="http://schemas.microsoft.com/office/powerpoint/2010/main" val="309213604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E24AA58F-7B1A-43FD-8DF3-E1C46C5F6D8F}" type="slidenum">
              <a:rPr lang="en-GB"/>
              <a:pPr>
                <a:defRPr/>
              </a:pPr>
              <a:t>‹#›</a:t>
            </a:fld>
            <a:endParaRPr lang="en-GB" dirty="0"/>
          </a:p>
        </p:txBody>
      </p:sp>
    </p:spTree>
    <p:extLst>
      <p:ext uri="{BB962C8B-B14F-4D97-AF65-F5344CB8AC3E}">
        <p14:creationId xmlns:p14="http://schemas.microsoft.com/office/powerpoint/2010/main" val="159298565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05C1B309-8AF8-4164-8284-544CD34091CF}" type="slidenum">
              <a:rPr lang="en-GB"/>
              <a:pPr>
                <a:defRPr/>
              </a:pPr>
              <a:t>‹#›</a:t>
            </a:fld>
            <a:endParaRPr lang="en-GB" dirty="0"/>
          </a:p>
        </p:txBody>
      </p:sp>
    </p:spTree>
    <p:extLst>
      <p:ext uri="{BB962C8B-B14F-4D97-AF65-F5344CB8AC3E}">
        <p14:creationId xmlns:p14="http://schemas.microsoft.com/office/powerpoint/2010/main" val="138307322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CD77A8C3-A7C5-4398-AD9F-3D9571969DA3}" type="slidenum">
              <a:rPr lang="en-GB"/>
              <a:pPr>
                <a:defRPr/>
              </a:pPr>
              <a:t>‹#›</a:t>
            </a:fld>
            <a:endParaRPr lang="en-GB" dirty="0"/>
          </a:p>
        </p:txBody>
      </p:sp>
    </p:spTree>
    <p:extLst>
      <p:ext uri="{BB962C8B-B14F-4D97-AF65-F5344CB8AC3E}">
        <p14:creationId xmlns:p14="http://schemas.microsoft.com/office/powerpoint/2010/main" val="162742512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BFF1C813-3246-47BA-BCBA-832C0663A8A6}" type="slidenum">
              <a:rPr lang="en-GB"/>
              <a:pPr>
                <a:defRPr/>
              </a:pPr>
              <a:t>‹#›</a:t>
            </a:fld>
            <a:endParaRPr lang="en-GB" dirty="0"/>
          </a:p>
        </p:txBody>
      </p:sp>
    </p:spTree>
    <p:extLst>
      <p:ext uri="{BB962C8B-B14F-4D97-AF65-F5344CB8AC3E}">
        <p14:creationId xmlns:p14="http://schemas.microsoft.com/office/powerpoint/2010/main" val="223775187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B3872F2B-4EB5-45E0-9CFA-A664C9545103}" type="slidenum">
              <a:rPr lang="en-GB"/>
              <a:pPr>
                <a:defRPr/>
              </a:pPr>
              <a:t>‹#›</a:t>
            </a:fld>
            <a:endParaRPr lang="en-GB" dirty="0"/>
          </a:p>
        </p:txBody>
      </p:sp>
    </p:spTree>
    <p:extLst>
      <p:ext uri="{BB962C8B-B14F-4D97-AF65-F5344CB8AC3E}">
        <p14:creationId xmlns:p14="http://schemas.microsoft.com/office/powerpoint/2010/main" val="158447398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C2ABCB63-4AEB-4E32-92A8-E3B00B4764BE}" type="slidenum">
              <a:rPr lang="en-GB"/>
              <a:pPr>
                <a:defRPr/>
              </a:pPr>
              <a:t>‹#›</a:t>
            </a:fld>
            <a:endParaRPr lang="en-GB" dirty="0"/>
          </a:p>
        </p:txBody>
      </p:sp>
    </p:spTree>
    <p:extLst>
      <p:ext uri="{BB962C8B-B14F-4D97-AF65-F5344CB8AC3E}">
        <p14:creationId xmlns:p14="http://schemas.microsoft.com/office/powerpoint/2010/main" val="270493077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F814F008-154D-4070-92E9-16B067CA7F51}" type="slidenum">
              <a:rPr lang="en-GB"/>
              <a:pPr>
                <a:defRPr/>
              </a:pPr>
              <a:t>‹#›</a:t>
            </a:fld>
            <a:endParaRPr lang="en-GB" dirty="0"/>
          </a:p>
        </p:txBody>
      </p:sp>
    </p:spTree>
    <p:extLst>
      <p:ext uri="{BB962C8B-B14F-4D97-AF65-F5344CB8AC3E}">
        <p14:creationId xmlns:p14="http://schemas.microsoft.com/office/powerpoint/2010/main" val="132261826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14129EE7-B7AE-4EF0-9882-81D27C997D11}" type="slidenum">
              <a:rPr lang="en-GB"/>
              <a:pPr>
                <a:defRPr/>
              </a:pPr>
              <a:t>‹#›</a:t>
            </a:fld>
            <a:endParaRPr lang="en-GB" dirty="0"/>
          </a:p>
        </p:txBody>
      </p:sp>
    </p:spTree>
    <p:extLst>
      <p:ext uri="{BB962C8B-B14F-4D97-AF65-F5344CB8AC3E}">
        <p14:creationId xmlns:p14="http://schemas.microsoft.com/office/powerpoint/2010/main" val="162216636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61335222-B8DF-4B87-8187-1442749A800A}" type="slidenum">
              <a:rPr lang="en-GB"/>
              <a:pPr>
                <a:defRPr/>
              </a:pPr>
              <a:t>‹#›</a:t>
            </a:fld>
            <a:endParaRPr lang="en-GB" dirty="0"/>
          </a:p>
        </p:txBody>
      </p:sp>
    </p:spTree>
    <p:extLst>
      <p:ext uri="{BB962C8B-B14F-4D97-AF65-F5344CB8AC3E}">
        <p14:creationId xmlns:p14="http://schemas.microsoft.com/office/powerpoint/2010/main" val="172181036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CD93D202-AB6B-48C4-9486-D4D654F3F93E}" type="slidenum">
              <a:rPr lang="en-GB"/>
              <a:pPr>
                <a:defRPr/>
              </a:pPr>
              <a:t>‹#›</a:t>
            </a:fld>
            <a:endParaRPr lang="en-GB" dirty="0"/>
          </a:p>
        </p:txBody>
      </p:sp>
    </p:spTree>
    <p:extLst>
      <p:ext uri="{BB962C8B-B14F-4D97-AF65-F5344CB8AC3E}">
        <p14:creationId xmlns:p14="http://schemas.microsoft.com/office/powerpoint/2010/main" val="66423689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C62D4AA0-03C8-4F6A-8E4F-52A7A684BC51}" type="slidenum">
              <a:rPr lang="en-GB"/>
              <a:pPr>
                <a:defRPr/>
              </a:pPr>
              <a:t>‹#›</a:t>
            </a:fld>
            <a:endParaRPr lang="en-GB" dirty="0"/>
          </a:p>
        </p:txBody>
      </p:sp>
    </p:spTree>
    <p:extLst>
      <p:ext uri="{BB962C8B-B14F-4D97-AF65-F5344CB8AC3E}">
        <p14:creationId xmlns:p14="http://schemas.microsoft.com/office/powerpoint/2010/main" val="240866014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FD2C69C4-1258-466D-BBE2-6A5C062B0FB5}" type="slidenum">
              <a:rPr lang="en-GB"/>
              <a:pPr>
                <a:defRPr/>
              </a:pPr>
              <a:t>‹#›</a:t>
            </a:fld>
            <a:endParaRPr lang="en-GB" dirty="0"/>
          </a:p>
        </p:txBody>
      </p:sp>
    </p:spTree>
    <p:extLst>
      <p:ext uri="{BB962C8B-B14F-4D97-AF65-F5344CB8AC3E}">
        <p14:creationId xmlns:p14="http://schemas.microsoft.com/office/powerpoint/2010/main" val="243220481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17B5D8D9-9673-4F74-9AC7-C1E0F349AA7D}" type="slidenum">
              <a:rPr lang="en-GB"/>
              <a:pPr>
                <a:defRPr/>
              </a:pPr>
              <a:t>‹#›</a:t>
            </a:fld>
            <a:endParaRPr lang="en-GB" dirty="0"/>
          </a:p>
        </p:txBody>
      </p:sp>
    </p:spTree>
    <p:extLst>
      <p:ext uri="{BB962C8B-B14F-4D97-AF65-F5344CB8AC3E}">
        <p14:creationId xmlns:p14="http://schemas.microsoft.com/office/powerpoint/2010/main" val="342884197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F3F2523A-6933-41BD-9505-CD0AAE0541B6}" type="slidenum">
              <a:rPr lang="en-GB"/>
              <a:pPr>
                <a:defRPr/>
              </a:pPr>
              <a:t>‹#›</a:t>
            </a:fld>
            <a:endParaRPr lang="en-GB" dirty="0"/>
          </a:p>
        </p:txBody>
      </p:sp>
    </p:spTree>
    <p:extLst>
      <p:ext uri="{BB962C8B-B14F-4D97-AF65-F5344CB8AC3E}">
        <p14:creationId xmlns:p14="http://schemas.microsoft.com/office/powerpoint/2010/main" val="188366362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1B82F8D2-FB02-4062-89CC-FA993B691F3F}" type="slidenum">
              <a:rPr lang="en-GB"/>
              <a:pPr>
                <a:defRPr/>
              </a:pPr>
              <a:t>‹#›</a:t>
            </a:fld>
            <a:endParaRPr lang="en-GB" dirty="0"/>
          </a:p>
        </p:txBody>
      </p:sp>
    </p:spTree>
    <p:extLst>
      <p:ext uri="{BB962C8B-B14F-4D97-AF65-F5344CB8AC3E}">
        <p14:creationId xmlns:p14="http://schemas.microsoft.com/office/powerpoint/2010/main" val="404358435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79288AF7-82BF-419D-8A6C-B584B8638385}" type="slidenum">
              <a:rPr lang="en-GB"/>
              <a:pPr>
                <a:defRPr/>
              </a:pPr>
              <a:t>‹#›</a:t>
            </a:fld>
            <a:endParaRPr lang="en-GB" dirty="0"/>
          </a:p>
        </p:txBody>
      </p:sp>
    </p:spTree>
    <p:extLst>
      <p:ext uri="{BB962C8B-B14F-4D97-AF65-F5344CB8AC3E}">
        <p14:creationId xmlns:p14="http://schemas.microsoft.com/office/powerpoint/2010/main" val="150123699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D39F03E0-3F84-487C-B319-F9C215D31288}" type="slidenum">
              <a:rPr lang="en-GB"/>
              <a:pPr>
                <a:defRPr/>
              </a:pPr>
              <a:t>‹#›</a:t>
            </a:fld>
            <a:endParaRPr lang="en-GB" dirty="0"/>
          </a:p>
        </p:txBody>
      </p:sp>
    </p:spTree>
    <p:extLst>
      <p:ext uri="{BB962C8B-B14F-4D97-AF65-F5344CB8AC3E}">
        <p14:creationId xmlns:p14="http://schemas.microsoft.com/office/powerpoint/2010/main" val="53562807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16DCBD4E-37B2-4172-9F10-50F993DAB0CA}" type="slidenum">
              <a:rPr lang="en-GB"/>
              <a:pPr>
                <a:defRPr/>
              </a:pPr>
              <a:t>‹#›</a:t>
            </a:fld>
            <a:endParaRPr lang="en-GB" dirty="0"/>
          </a:p>
        </p:txBody>
      </p:sp>
    </p:spTree>
    <p:extLst>
      <p:ext uri="{BB962C8B-B14F-4D97-AF65-F5344CB8AC3E}">
        <p14:creationId xmlns:p14="http://schemas.microsoft.com/office/powerpoint/2010/main" val="333595616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24A64ECF-2532-446E-9DBB-2BBC65E419C0}" type="slidenum">
              <a:rPr lang="en-GB"/>
              <a:pPr>
                <a:defRPr/>
              </a:pPr>
              <a:t>‹#›</a:t>
            </a:fld>
            <a:endParaRPr lang="en-GB" dirty="0"/>
          </a:p>
        </p:txBody>
      </p:sp>
    </p:spTree>
    <p:extLst>
      <p:ext uri="{BB962C8B-B14F-4D97-AF65-F5344CB8AC3E}">
        <p14:creationId xmlns:p14="http://schemas.microsoft.com/office/powerpoint/2010/main" val="35392810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05FBC053-60ED-40DD-A84A-8AAB820A26DB}" type="slidenum">
              <a:rPr lang="en-GB"/>
              <a:pPr>
                <a:defRPr/>
              </a:pPr>
              <a:t>‹#›</a:t>
            </a:fld>
            <a:endParaRPr lang="en-GB" dirty="0"/>
          </a:p>
        </p:txBody>
      </p:sp>
    </p:spTree>
    <p:extLst>
      <p:ext uri="{BB962C8B-B14F-4D97-AF65-F5344CB8AC3E}">
        <p14:creationId xmlns:p14="http://schemas.microsoft.com/office/powerpoint/2010/main" val="49903110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7EFB6075-9185-444F-B424-FDB2E8987283}" type="slidenum">
              <a:rPr lang="en-GB"/>
              <a:pPr>
                <a:defRPr/>
              </a:pPr>
              <a:t>‹#›</a:t>
            </a:fld>
            <a:endParaRPr lang="en-GB" dirty="0"/>
          </a:p>
        </p:txBody>
      </p:sp>
    </p:spTree>
    <p:extLst>
      <p:ext uri="{BB962C8B-B14F-4D97-AF65-F5344CB8AC3E}">
        <p14:creationId xmlns:p14="http://schemas.microsoft.com/office/powerpoint/2010/main" val="195994094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C5E034FF-C29B-4594-8B03-43E89FBF7022}" type="slidenum">
              <a:rPr lang="en-GB"/>
              <a:pPr>
                <a:defRPr/>
              </a:pPr>
              <a:t>‹#›</a:t>
            </a:fld>
            <a:endParaRPr lang="en-GB" dirty="0"/>
          </a:p>
        </p:txBody>
      </p:sp>
    </p:spTree>
    <p:extLst>
      <p:ext uri="{BB962C8B-B14F-4D97-AF65-F5344CB8AC3E}">
        <p14:creationId xmlns:p14="http://schemas.microsoft.com/office/powerpoint/2010/main" val="289247584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749B83A5-A9E1-4924-A004-7E9F06EB0A2F}" type="slidenum">
              <a:rPr lang="en-GB"/>
              <a:pPr>
                <a:defRPr/>
              </a:pPr>
              <a:t>‹#›</a:t>
            </a:fld>
            <a:endParaRPr lang="en-GB" dirty="0"/>
          </a:p>
        </p:txBody>
      </p:sp>
    </p:spTree>
    <p:extLst>
      <p:ext uri="{BB962C8B-B14F-4D97-AF65-F5344CB8AC3E}">
        <p14:creationId xmlns:p14="http://schemas.microsoft.com/office/powerpoint/2010/main" val="171106593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050936D7-BC83-4FE3-8B99-1482B26F2CB7}" type="slidenum">
              <a:rPr lang="en-GB"/>
              <a:pPr>
                <a:defRPr/>
              </a:pPr>
              <a:t>‹#›</a:t>
            </a:fld>
            <a:endParaRPr lang="en-GB" dirty="0"/>
          </a:p>
        </p:txBody>
      </p:sp>
    </p:spTree>
    <p:extLst>
      <p:ext uri="{BB962C8B-B14F-4D97-AF65-F5344CB8AC3E}">
        <p14:creationId xmlns:p14="http://schemas.microsoft.com/office/powerpoint/2010/main" val="163590160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7E42F51B-DDF2-4DC3-AF95-EF7DFC7BEBAF}" type="slidenum">
              <a:rPr lang="en-GB"/>
              <a:pPr>
                <a:defRPr/>
              </a:pPr>
              <a:t>‹#›</a:t>
            </a:fld>
            <a:endParaRPr lang="en-GB" dirty="0"/>
          </a:p>
        </p:txBody>
      </p:sp>
    </p:spTree>
    <p:extLst>
      <p:ext uri="{BB962C8B-B14F-4D97-AF65-F5344CB8AC3E}">
        <p14:creationId xmlns:p14="http://schemas.microsoft.com/office/powerpoint/2010/main" val="280039916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70EC9269-648D-456D-9E7A-2249093119A4}" type="slidenum">
              <a:rPr lang="en-GB"/>
              <a:pPr>
                <a:defRPr/>
              </a:pPr>
              <a:t>‹#›</a:t>
            </a:fld>
            <a:endParaRPr lang="en-GB" dirty="0"/>
          </a:p>
        </p:txBody>
      </p:sp>
    </p:spTree>
    <p:extLst>
      <p:ext uri="{BB962C8B-B14F-4D97-AF65-F5344CB8AC3E}">
        <p14:creationId xmlns:p14="http://schemas.microsoft.com/office/powerpoint/2010/main" val="342204721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21B1EBC0-0EC0-4EA4-BCAF-869475FE7AFD}" type="slidenum">
              <a:rPr lang="en-GB"/>
              <a:pPr>
                <a:defRPr/>
              </a:pPr>
              <a:t>‹#›</a:t>
            </a:fld>
            <a:endParaRPr lang="en-GB" dirty="0"/>
          </a:p>
        </p:txBody>
      </p:sp>
    </p:spTree>
    <p:extLst>
      <p:ext uri="{BB962C8B-B14F-4D97-AF65-F5344CB8AC3E}">
        <p14:creationId xmlns:p14="http://schemas.microsoft.com/office/powerpoint/2010/main" val="336385063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920793F7-577F-4F97-89D9-D4ECF0629755}" type="slidenum">
              <a:rPr lang="en-GB"/>
              <a:pPr>
                <a:defRPr/>
              </a:pPr>
              <a:t>‹#›</a:t>
            </a:fld>
            <a:endParaRPr lang="en-GB" dirty="0"/>
          </a:p>
        </p:txBody>
      </p:sp>
    </p:spTree>
    <p:extLst>
      <p:ext uri="{BB962C8B-B14F-4D97-AF65-F5344CB8AC3E}">
        <p14:creationId xmlns:p14="http://schemas.microsoft.com/office/powerpoint/2010/main" val="348788391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AE29A71D-0446-4E5A-B314-44E75CC32B76}" type="slidenum">
              <a:rPr lang="en-GB"/>
              <a:pPr>
                <a:defRPr/>
              </a:pPr>
              <a:t>‹#›</a:t>
            </a:fld>
            <a:endParaRPr lang="en-GB" dirty="0"/>
          </a:p>
        </p:txBody>
      </p:sp>
    </p:spTree>
    <p:extLst>
      <p:ext uri="{BB962C8B-B14F-4D97-AF65-F5344CB8AC3E}">
        <p14:creationId xmlns:p14="http://schemas.microsoft.com/office/powerpoint/2010/main" val="72729372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8FB31607-CB17-44F4-842C-A95A232A5308}" type="slidenum">
              <a:rPr lang="en-GB"/>
              <a:pPr>
                <a:defRPr/>
              </a:pPr>
              <a:t>‹#›</a:t>
            </a:fld>
            <a:endParaRPr lang="en-GB" dirty="0"/>
          </a:p>
        </p:txBody>
      </p:sp>
    </p:spTree>
    <p:extLst>
      <p:ext uri="{BB962C8B-B14F-4D97-AF65-F5344CB8AC3E}">
        <p14:creationId xmlns:p14="http://schemas.microsoft.com/office/powerpoint/2010/main" val="286133604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51687F2D-2A8C-47DE-9A86-0E3B2D77AB17}" type="slidenum">
              <a:rPr lang="en-GB"/>
              <a:pPr>
                <a:defRPr/>
              </a:pPr>
              <a:t>‹#›</a:t>
            </a:fld>
            <a:endParaRPr lang="en-GB" dirty="0"/>
          </a:p>
        </p:txBody>
      </p:sp>
    </p:spTree>
    <p:extLst>
      <p:ext uri="{BB962C8B-B14F-4D97-AF65-F5344CB8AC3E}">
        <p14:creationId xmlns:p14="http://schemas.microsoft.com/office/powerpoint/2010/main" val="4523232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41A6DABF-966F-4275-B124-7E1EC1638FAF}" type="slidenum">
              <a:rPr lang="en-GB"/>
              <a:pPr>
                <a:defRPr/>
              </a:pPr>
              <a:t>‹#›</a:t>
            </a:fld>
            <a:endParaRPr lang="en-GB" dirty="0"/>
          </a:p>
        </p:txBody>
      </p:sp>
    </p:spTree>
    <p:extLst>
      <p:ext uri="{BB962C8B-B14F-4D97-AF65-F5344CB8AC3E}">
        <p14:creationId xmlns:p14="http://schemas.microsoft.com/office/powerpoint/2010/main" val="378129345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2F5350F3-E78A-4399-8F62-9EE4DB63240C}" type="slidenum">
              <a:rPr lang="en-GB"/>
              <a:pPr>
                <a:defRPr/>
              </a:pPr>
              <a:t>‹#›</a:t>
            </a:fld>
            <a:endParaRPr lang="en-GB" dirty="0"/>
          </a:p>
        </p:txBody>
      </p:sp>
    </p:spTree>
    <p:extLst>
      <p:ext uri="{BB962C8B-B14F-4D97-AF65-F5344CB8AC3E}">
        <p14:creationId xmlns:p14="http://schemas.microsoft.com/office/powerpoint/2010/main" val="69692452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B2199169-1C8A-459F-9EF7-214F41BD7BE3}" type="slidenum">
              <a:rPr lang="en-GB"/>
              <a:pPr>
                <a:defRPr/>
              </a:pPr>
              <a:t>‹#›</a:t>
            </a:fld>
            <a:endParaRPr lang="en-GB" dirty="0"/>
          </a:p>
        </p:txBody>
      </p:sp>
    </p:spTree>
    <p:extLst>
      <p:ext uri="{BB962C8B-B14F-4D97-AF65-F5344CB8AC3E}">
        <p14:creationId xmlns:p14="http://schemas.microsoft.com/office/powerpoint/2010/main" val="28140444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Slide Number Placeholder 5"/>
          <p:cNvSpPr>
            <a:spLocks noGrp="1"/>
          </p:cNvSpPr>
          <p:nvPr>
            <p:ph type="sldNum" sz="quarter" idx="10"/>
          </p:nvPr>
        </p:nvSpPr>
        <p:spPr/>
        <p:txBody>
          <a:bodyPr/>
          <a:lstStyle>
            <a:lvl1pPr>
              <a:defRPr/>
            </a:lvl1pPr>
          </a:lstStyle>
          <a:p>
            <a:pPr>
              <a:defRPr/>
            </a:pPr>
            <a:fld id="{A320C508-1D06-4DA3-B103-91446D782915}" type="slidenum">
              <a:rPr lang="en-GB"/>
              <a:pPr>
                <a:defRPr/>
              </a:pPr>
              <a:t>‹#›</a:t>
            </a:fld>
            <a:endParaRPr lang="en-GB" dirty="0"/>
          </a:p>
        </p:txBody>
      </p:sp>
    </p:spTree>
    <p:extLst>
      <p:ext uri="{BB962C8B-B14F-4D97-AF65-F5344CB8AC3E}">
        <p14:creationId xmlns:p14="http://schemas.microsoft.com/office/powerpoint/2010/main" val="212158608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36529F49-FAA1-4B2B-97C0-B522EB24BC50}" type="slidenum">
              <a:rPr lang="en-GB"/>
              <a:pPr>
                <a:defRPr/>
              </a:pPr>
              <a:t>‹#›</a:t>
            </a:fld>
            <a:endParaRPr lang="en-GB" dirty="0"/>
          </a:p>
        </p:txBody>
      </p:sp>
    </p:spTree>
    <p:extLst>
      <p:ext uri="{BB962C8B-B14F-4D97-AF65-F5344CB8AC3E}">
        <p14:creationId xmlns:p14="http://schemas.microsoft.com/office/powerpoint/2010/main" val="234340349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B9CC6000-F1EB-4BBD-8627-61475FAEDB4B}" type="slidenum">
              <a:rPr lang="en-GB"/>
              <a:pPr>
                <a:defRPr/>
              </a:pPr>
              <a:t>‹#›</a:t>
            </a:fld>
            <a:endParaRPr lang="en-GB" dirty="0"/>
          </a:p>
        </p:txBody>
      </p:sp>
    </p:spTree>
    <p:extLst>
      <p:ext uri="{BB962C8B-B14F-4D97-AF65-F5344CB8AC3E}">
        <p14:creationId xmlns:p14="http://schemas.microsoft.com/office/powerpoint/2010/main" val="27115069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68300" y="1762125"/>
            <a:ext cx="4132263"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2963" y="1762125"/>
            <a:ext cx="4132262" cy="419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600A80B2-4092-433D-BBE4-FC3AD0270363}" type="slidenum">
              <a:rPr lang="en-GB"/>
              <a:pPr>
                <a:defRPr/>
              </a:pPr>
              <a:t>‹#›</a:t>
            </a:fld>
            <a:endParaRPr lang="en-GB" dirty="0"/>
          </a:p>
        </p:txBody>
      </p:sp>
    </p:spTree>
    <p:extLst>
      <p:ext uri="{BB962C8B-B14F-4D97-AF65-F5344CB8AC3E}">
        <p14:creationId xmlns:p14="http://schemas.microsoft.com/office/powerpoint/2010/main" val="207407889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p:txBody>
          <a:bodyPr/>
          <a:lstStyle>
            <a:lvl1pPr>
              <a:defRPr/>
            </a:lvl1pPr>
          </a:lstStyle>
          <a:p>
            <a:pPr>
              <a:defRPr/>
            </a:pPr>
            <a:fld id="{A4C56B0D-9751-44FD-A5ED-A3D32C8FDCBE}" type="slidenum">
              <a:rPr lang="en-GB"/>
              <a:pPr>
                <a:defRPr/>
              </a:pPr>
              <a:t>‹#›</a:t>
            </a:fld>
            <a:endParaRPr lang="en-GB" dirty="0"/>
          </a:p>
        </p:txBody>
      </p:sp>
    </p:spTree>
    <p:extLst>
      <p:ext uri="{BB962C8B-B14F-4D97-AF65-F5344CB8AC3E}">
        <p14:creationId xmlns:p14="http://schemas.microsoft.com/office/powerpoint/2010/main" val="304973209"/>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04E3B289-61FA-4BFF-A71E-22459C991041}" type="slidenum">
              <a:rPr lang="en-GB"/>
              <a:pPr>
                <a:defRPr/>
              </a:pPr>
              <a:t>‹#›</a:t>
            </a:fld>
            <a:endParaRPr lang="en-GB" dirty="0"/>
          </a:p>
        </p:txBody>
      </p:sp>
    </p:spTree>
    <p:extLst>
      <p:ext uri="{BB962C8B-B14F-4D97-AF65-F5344CB8AC3E}">
        <p14:creationId xmlns:p14="http://schemas.microsoft.com/office/powerpoint/2010/main" val="6960227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38306ECE-E5DA-4DBC-BCDD-F2BC1AA05A14}" type="slidenum">
              <a:rPr lang="en-GB"/>
              <a:pPr>
                <a:defRPr/>
              </a:pPr>
              <a:t>‹#›</a:t>
            </a:fld>
            <a:endParaRPr lang="en-GB" dirty="0"/>
          </a:p>
        </p:txBody>
      </p:sp>
    </p:spTree>
    <p:extLst>
      <p:ext uri="{BB962C8B-B14F-4D97-AF65-F5344CB8AC3E}">
        <p14:creationId xmlns:p14="http://schemas.microsoft.com/office/powerpoint/2010/main" val="133970796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2CEFCDA9-86F0-4BCD-84B6-52D582C4BE57}" type="slidenum">
              <a:rPr lang="en-GB"/>
              <a:pPr>
                <a:defRPr/>
              </a:pPr>
              <a:t>‹#›</a:t>
            </a:fld>
            <a:endParaRPr lang="en-GB" dirty="0"/>
          </a:p>
        </p:txBody>
      </p:sp>
    </p:spTree>
    <p:extLst>
      <p:ext uri="{BB962C8B-B14F-4D97-AF65-F5344CB8AC3E}">
        <p14:creationId xmlns:p14="http://schemas.microsoft.com/office/powerpoint/2010/main" val="300393071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5766E11B-6939-4055-A4B1-5F9F3CBB094D}" type="slidenum">
              <a:rPr lang="en-GB"/>
              <a:pPr>
                <a:defRPr/>
              </a:pPr>
              <a:t>‹#›</a:t>
            </a:fld>
            <a:endParaRPr lang="en-GB" dirty="0"/>
          </a:p>
        </p:txBody>
      </p:sp>
    </p:spTree>
    <p:extLst>
      <p:ext uri="{BB962C8B-B14F-4D97-AF65-F5344CB8AC3E}">
        <p14:creationId xmlns:p14="http://schemas.microsoft.com/office/powerpoint/2010/main" val="187916867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EEBD2944-EB69-4B2C-B7F3-48B697074914}" type="slidenum">
              <a:rPr lang="en-GB"/>
              <a:pPr>
                <a:defRPr/>
              </a:pPr>
              <a:t>‹#›</a:t>
            </a:fld>
            <a:endParaRPr lang="en-GB" dirty="0"/>
          </a:p>
        </p:txBody>
      </p:sp>
    </p:spTree>
    <p:extLst>
      <p:ext uri="{BB962C8B-B14F-4D97-AF65-F5344CB8AC3E}">
        <p14:creationId xmlns:p14="http://schemas.microsoft.com/office/powerpoint/2010/main" val="300129157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085850"/>
            <a:ext cx="2103437" cy="4873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68300" y="1085850"/>
            <a:ext cx="6161088" cy="4873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9288C80B-5431-42FC-855D-68E13BD0DE9A}" type="slidenum">
              <a:rPr lang="en-GB"/>
              <a:pPr>
                <a:defRPr/>
              </a:pPr>
              <a:t>‹#›</a:t>
            </a:fld>
            <a:endParaRPr lang="en-GB" dirty="0"/>
          </a:p>
        </p:txBody>
      </p:sp>
    </p:spTree>
    <p:extLst>
      <p:ext uri="{BB962C8B-B14F-4D97-AF65-F5344CB8AC3E}">
        <p14:creationId xmlns:p14="http://schemas.microsoft.com/office/powerpoint/2010/main" val="2934974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1.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image" Target="../media/image1.jpeg"/><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image" Target="../media/image1.jpeg"/><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8.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image" Target="../media/image1.jpeg"/><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9.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image" Target="../media/image1.jpeg"/><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theme" Target="../theme/theme10.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9.xml"/><Relationship Id="rId13" Type="http://schemas.openxmlformats.org/officeDocument/2006/relationships/image" Target="../media/image1.jpeg"/><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theme" Target="../theme/theme11.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Shape 5"/>
          <p:cNvSpPr txBox="1">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p>
            <a:pPr lvl="0"/>
            <a:endParaRPr lang="en-GB" altLang="en-US" smtClean="0">
              <a:sym typeface="Arial" charset="0"/>
            </a:endParaRPr>
          </a:p>
        </p:txBody>
      </p:sp>
      <p:sp>
        <p:nvSpPr>
          <p:cNvPr id="1027" name="Shape 6"/>
          <p:cNvSpPr txBox="1">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en-GB" altLang="en-US" smtClean="0">
              <a:sym typeface="Arial" charset="0"/>
            </a:endParaRPr>
          </a:p>
        </p:txBody>
      </p:sp>
      <p:sp>
        <p:nvSpPr>
          <p:cNvPr id="1028" name="Shape 7"/>
          <p:cNvSpPr txBox="1">
            <a:spLocks noGrp="1"/>
          </p:cNvSpPr>
          <p:nvPr>
            <p:ph type="dt" idx="10"/>
          </p:nvPr>
        </p:nvSpPr>
        <p:spPr bwMode="auto">
          <a:xfrm>
            <a:off x="358775" y="6102350"/>
            <a:ext cx="1019175" cy="365125"/>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defRPr/>
            </a:lvl1pPr>
          </a:lstStyle>
          <a:p>
            <a:pPr>
              <a:defRPr/>
            </a:pPr>
            <a:endParaRPr lang="en-GB" dirty="0"/>
          </a:p>
        </p:txBody>
      </p:sp>
      <p:sp>
        <p:nvSpPr>
          <p:cNvPr id="1029" name="Shape 8"/>
          <p:cNvSpPr txBox="1">
            <a:spLocks noGrp="1"/>
          </p:cNvSpPr>
          <p:nvPr>
            <p:ph type="ftr" idx="11"/>
          </p:nvPr>
        </p:nvSpPr>
        <p:spPr bwMode="auto">
          <a:xfrm>
            <a:off x="1555750" y="6102350"/>
            <a:ext cx="6389688" cy="365125"/>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lgn="ctr">
              <a:defRPr/>
            </a:lvl1pPr>
          </a:lstStyle>
          <a:p>
            <a:pPr>
              <a:defRPr/>
            </a:pPr>
            <a:endParaRPr lang="en-GB" dirty="0"/>
          </a:p>
        </p:txBody>
      </p:sp>
      <p:sp>
        <p:nvSpPr>
          <p:cNvPr id="1030" name="Shape 9"/>
          <p:cNvSpPr txBox="1">
            <a:spLocks noGrp="1"/>
          </p:cNvSpPr>
          <p:nvPr>
            <p:ph type="sldNum" idx="12"/>
          </p:nvPr>
        </p:nvSpPr>
        <p:spPr bwMode="auto">
          <a:xfrm>
            <a:off x="8142288" y="6102350"/>
            <a:ext cx="642937" cy="365125"/>
          </a:xfrm>
          <a:prstGeom prst="rect">
            <a:avLst/>
          </a:prstGeom>
          <a:noFill/>
          <a:ln w="9525">
            <a:noFill/>
            <a:miter lim="800000"/>
            <a:headEnd/>
            <a:tailEnd/>
          </a:ln>
        </p:spPr>
        <p:txBody>
          <a:bodyPr vert="horz" wrap="square" lIns="91425" tIns="45700" rIns="91425" bIns="45700" numCol="1" anchor="b" anchorCtr="0" compatLnSpc="1">
            <a:prstTxWarp prst="textNoShape">
              <a:avLst/>
            </a:prstTxWarp>
          </a:bodyPr>
          <a:lstStyle>
            <a:lvl1pPr algn="r">
              <a:buSzPct val="25000"/>
              <a:defRPr sz="900">
                <a:solidFill>
                  <a:srgbClr val="888888"/>
                </a:solidFill>
              </a:defRPr>
            </a:lvl1pPr>
          </a:lstStyle>
          <a:p>
            <a:pPr>
              <a:defRPr/>
            </a:pPr>
            <a:fld id="{940BD7A6-3E4C-4FBF-B115-6F6670382658}" type="slidenum">
              <a:rPr lang="en-US"/>
              <a:pPr>
                <a:defRPr/>
              </a:pPr>
              <a:t>‹#›</a:t>
            </a:fld>
            <a:endParaRPr lang="en-US" dirty="0"/>
          </a:p>
        </p:txBody>
      </p:sp>
      <p:sp>
        <p:nvSpPr>
          <p:cNvPr id="1031" name="Shape 10"/>
          <p:cNvSpPr>
            <a:spLocks noChangeArrowheads="1"/>
          </p:cNvSpPr>
          <p:nvPr/>
        </p:nvSpPr>
        <p:spPr bwMode="auto">
          <a:xfrm>
            <a:off x="374650" y="6519863"/>
            <a:ext cx="8786813" cy="355600"/>
          </a:xfrm>
          <a:prstGeom prst="rect">
            <a:avLst/>
          </a:prstGeom>
          <a:solidFill>
            <a:srgbClr val="007CB7"/>
          </a:solidFill>
          <a:ln w="9525">
            <a:noFill/>
            <a:miter lim="800000"/>
            <a:headEnd/>
            <a:tailEnd/>
          </a:ln>
        </p:spPr>
        <p:txBody>
          <a:bodyPr lIns="91425" tIns="45700" rIns="91425" bIns="45700" anchor="ctr"/>
          <a:lstStyle/>
          <a:p>
            <a:pPr algn="ctr">
              <a:defRPr/>
            </a:pPr>
            <a:endParaRPr lang="en-GB" sz="1800" dirty="0">
              <a:solidFill>
                <a:srgbClr val="FFFFFF"/>
              </a:solidFill>
              <a:latin typeface="Calibri" pitchFamily="34" charset="0"/>
              <a:sym typeface="Calibri" pitchFamily="34"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0" fontAlgn="base" hangingPunct="0">
        <a:spcBef>
          <a:spcPct val="0"/>
        </a:spcBef>
        <a:spcAft>
          <a:spcPct val="0"/>
        </a:spcAft>
        <a:defRPr sz="1400">
          <a:solidFill>
            <a:srgbClr val="000000"/>
          </a:solidFill>
          <a:latin typeface="+mj-lt"/>
          <a:ea typeface="+mj-ea"/>
          <a:cs typeface="+mj-cs"/>
          <a:sym typeface="Arial" charset="0"/>
        </a:defRPr>
      </a:lvl1pPr>
      <a:lvl2pPr algn="l" rtl="0" eaLnBrk="0" fontAlgn="base" hangingPunct="0">
        <a:spcBef>
          <a:spcPct val="0"/>
        </a:spcBef>
        <a:spcAft>
          <a:spcPct val="0"/>
        </a:spcAft>
        <a:defRPr sz="1400">
          <a:solidFill>
            <a:srgbClr val="000000"/>
          </a:solidFill>
          <a:latin typeface="Arial" charset="0"/>
          <a:cs typeface="Arial" charset="0"/>
          <a:sym typeface="Arial" charset="0"/>
        </a:defRPr>
      </a:lvl2pPr>
      <a:lvl3pPr algn="l" rtl="0" eaLnBrk="0" fontAlgn="base" hangingPunct="0">
        <a:spcBef>
          <a:spcPct val="0"/>
        </a:spcBef>
        <a:spcAft>
          <a:spcPct val="0"/>
        </a:spcAft>
        <a:defRPr sz="1400">
          <a:solidFill>
            <a:srgbClr val="000000"/>
          </a:solidFill>
          <a:latin typeface="Arial" charset="0"/>
          <a:cs typeface="Arial" charset="0"/>
          <a:sym typeface="Arial" charset="0"/>
        </a:defRPr>
      </a:lvl3pPr>
      <a:lvl4pPr algn="l" rtl="0" eaLnBrk="0" fontAlgn="base" hangingPunct="0">
        <a:spcBef>
          <a:spcPct val="0"/>
        </a:spcBef>
        <a:spcAft>
          <a:spcPct val="0"/>
        </a:spcAft>
        <a:defRPr sz="1400">
          <a:solidFill>
            <a:srgbClr val="000000"/>
          </a:solidFill>
          <a:latin typeface="Arial" charset="0"/>
          <a:cs typeface="Arial" charset="0"/>
          <a:sym typeface="Arial" charset="0"/>
        </a:defRPr>
      </a:lvl4pPr>
      <a:lvl5pPr algn="l" rtl="0" eaLnBrk="0" fontAlgn="base" hangingPunct="0">
        <a:spcBef>
          <a:spcPct val="0"/>
        </a:spcBef>
        <a:spcAft>
          <a:spcPct val="0"/>
        </a:spcAft>
        <a:defRPr sz="1400">
          <a:solidFill>
            <a:srgbClr val="000000"/>
          </a:solidFill>
          <a:latin typeface="Arial" charset="0"/>
          <a:cs typeface="Arial" charset="0"/>
          <a:sym typeface="Arial" charset="0"/>
        </a:defRPr>
      </a:lvl5pPr>
      <a:lvl6pPr marL="457200" algn="l" rtl="0" eaLnBrk="0" fontAlgn="base" hangingPunct="0">
        <a:spcBef>
          <a:spcPct val="0"/>
        </a:spcBef>
        <a:spcAft>
          <a:spcPct val="0"/>
        </a:spcAft>
        <a:defRPr sz="1400">
          <a:solidFill>
            <a:srgbClr val="000000"/>
          </a:solidFill>
          <a:latin typeface="Arial" charset="0"/>
          <a:cs typeface="Arial" charset="0"/>
          <a:sym typeface="Arial" charset="0"/>
        </a:defRPr>
      </a:lvl6pPr>
      <a:lvl7pPr marL="914400" algn="l" rtl="0" eaLnBrk="0" fontAlgn="base" hangingPunct="0">
        <a:spcBef>
          <a:spcPct val="0"/>
        </a:spcBef>
        <a:spcAft>
          <a:spcPct val="0"/>
        </a:spcAft>
        <a:defRPr sz="1400">
          <a:solidFill>
            <a:srgbClr val="000000"/>
          </a:solidFill>
          <a:latin typeface="Arial" charset="0"/>
          <a:cs typeface="Arial" charset="0"/>
          <a:sym typeface="Arial" charset="0"/>
        </a:defRPr>
      </a:lvl7pPr>
      <a:lvl8pPr marL="1371600" algn="l" rtl="0" eaLnBrk="0" fontAlgn="base" hangingPunct="0">
        <a:spcBef>
          <a:spcPct val="0"/>
        </a:spcBef>
        <a:spcAft>
          <a:spcPct val="0"/>
        </a:spcAft>
        <a:defRPr sz="1400">
          <a:solidFill>
            <a:srgbClr val="000000"/>
          </a:solidFill>
          <a:latin typeface="Arial" charset="0"/>
          <a:cs typeface="Arial" charset="0"/>
          <a:sym typeface="Arial" charset="0"/>
        </a:defRPr>
      </a:lvl8pPr>
      <a:lvl9pPr marL="1828800" algn="l" rtl="0" eaLnBrk="0" fontAlgn="base" hangingPunct="0">
        <a:spcBef>
          <a:spcPct val="0"/>
        </a:spcBef>
        <a:spcAft>
          <a:spcPct val="0"/>
        </a:spcAft>
        <a:defRPr sz="1400">
          <a:solidFill>
            <a:srgbClr val="000000"/>
          </a:solidFill>
          <a:latin typeface="Arial" charset="0"/>
          <a:cs typeface="Arial" charset="0"/>
          <a:sym typeface="Arial" charset="0"/>
        </a:defRPr>
      </a:lvl9pPr>
    </p:titleStyle>
    <p:bodyStyle>
      <a:lvl1pPr marL="342900" indent="-342900" algn="l" rtl="0" eaLnBrk="0" fontAlgn="base" hangingPunct="0">
        <a:spcBef>
          <a:spcPct val="0"/>
        </a:spcBef>
        <a:spcAft>
          <a:spcPct val="0"/>
        </a:spcAft>
        <a:defRPr sz="1400">
          <a:solidFill>
            <a:srgbClr val="000000"/>
          </a:solidFill>
          <a:latin typeface="+mn-lt"/>
          <a:ea typeface="+mn-ea"/>
          <a:cs typeface="+mn-cs"/>
          <a:sym typeface="Arial" charset="0"/>
        </a:defRPr>
      </a:lvl1pPr>
      <a:lvl2pPr marL="742950" indent="-285750" algn="l" rtl="0" eaLnBrk="0" fontAlgn="base" hangingPunct="0">
        <a:spcBef>
          <a:spcPct val="0"/>
        </a:spcBef>
        <a:spcAft>
          <a:spcPct val="0"/>
        </a:spcAft>
        <a:defRPr sz="1400">
          <a:solidFill>
            <a:srgbClr val="000000"/>
          </a:solidFill>
          <a:latin typeface="+mn-lt"/>
          <a:cs typeface="+mn-cs"/>
          <a:sym typeface="Arial" charset="0"/>
        </a:defRPr>
      </a:lvl2pPr>
      <a:lvl3pPr marL="1143000" indent="-228600" algn="l" rtl="0" eaLnBrk="0" fontAlgn="base" hangingPunct="0">
        <a:spcBef>
          <a:spcPct val="0"/>
        </a:spcBef>
        <a:spcAft>
          <a:spcPct val="0"/>
        </a:spcAft>
        <a:defRPr sz="1400">
          <a:solidFill>
            <a:srgbClr val="000000"/>
          </a:solidFill>
          <a:latin typeface="+mn-lt"/>
          <a:cs typeface="+mn-cs"/>
          <a:sym typeface="Arial" charset="0"/>
        </a:defRPr>
      </a:lvl3pPr>
      <a:lvl4pPr marL="1600200" indent="-228600" algn="l" rtl="0" eaLnBrk="0" fontAlgn="base" hangingPunct="0">
        <a:spcBef>
          <a:spcPct val="0"/>
        </a:spcBef>
        <a:spcAft>
          <a:spcPct val="0"/>
        </a:spcAft>
        <a:defRPr sz="1400">
          <a:solidFill>
            <a:srgbClr val="000000"/>
          </a:solidFill>
          <a:latin typeface="+mn-lt"/>
          <a:cs typeface="+mn-cs"/>
          <a:sym typeface="Arial" charset="0"/>
        </a:defRPr>
      </a:lvl4pPr>
      <a:lvl5pPr marL="2057400" indent="-228600" algn="l" rtl="0" eaLnBrk="0" fontAlgn="base" hangingPunct="0">
        <a:spcBef>
          <a:spcPct val="0"/>
        </a:spcBef>
        <a:spcAft>
          <a:spcPct val="0"/>
        </a:spcAft>
        <a:defRPr sz="1400">
          <a:solidFill>
            <a:srgbClr val="000000"/>
          </a:solidFill>
          <a:latin typeface="+mn-lt"/>
          <a:cs typeface="+mn-cs"/>
          <a:sym typeface="Arial" charset="0"/>
        </a:defRPr>
      </a:lvl5pPr>
      <a:lvl6pPr marL="2514600" indent="-228600" algn="l" rtl="0" eaLnBrk="0" fontAlgn="base" hangingPunct="0">
        <a:spcBef>
          <a:spcPct val="0"/>
        </a:spcBef>
        <a:spcAft>
          <a:spcPct val="0"/>
        </a:spcAft>
        <a:defRPr sz="1400">
          <a:solidFill>
            <a:srgbClr val="000000"/>
          </a:solidFill>
          <a:latin typeface="+mn-lt"/>
          <a:cs typeface="+mn-cs"/>
          <a:sym typeface="Arial" charset="0"/>
        </a:defRPr>
      </a:lvl6pPr>
      <a:lvl7pPr marL="2971800" indent="-228600" algn="l" rtl="0" eaLnBrk="0" fontAlgn="base" hangingPunct="0">
        <a:spcBef>
          <a:spcPct val="0"/>
        </a:spcBef>
        <a:spcAft>
          <a:spcPct val="0"/>
        </a:spcAft>
        <a:defRPr sz="1400">
          <a:solidFill>
            <a:srgbClr val="000000"/>
          </a:solidFill>
          <a:latin typeface="+mn-lt"/>
          <a:cs typeface="+mn-cs"/>
          <a:sym typeface="Arial" charset="0"/>
        </a:defRPr>
      </a:lvl7pPr>
      <a:lvl8pPr marL="3429000" indent="-228600" algn="l" rtl="0" eaLnBrk="0" fontAlgn="base" hangingPunct="0">
        <a:spcBef>
          <a:spcPct val="0"/>
        </a:spcBef>
        <a:spcAft>
          <a:spcPct val="0"/>
        </a:spcAft>
        <a:defRPr sz="1400">
          <a:solidFill>
            <a:srgbClr val="000000"/>
          </a:solidFill>
          <a:latin typeface="+mn-lt"/>
          <a:cs typeface="+mn-cs"/>
          <a:sym typeface="Arial" charset="0"/>
        </a:defRPr>
      </a:lvl8pPr>
      <a:lvl9pPr marL="3886200" indent="-228600" algn="l" rtl="0" eaLnBrk="0" fontAlgn="base" hangingPunct="0">
        <a:spcBef>
          <a:spcPct val="0"/>
        </a:spcBef>
        <a:spcAft>
          <a:spcPct val="0"/>
        </a:spcAft>
        <a:defRPr sz="1400">
          <a:solidFill>
            <a:srgbClr val="000000"/>
          </a:solidFill>
          <a:latin typeface="+mn-lt"/>
          <a:cs typeface="+mn-cs"/>
          <a:sym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1" name="Shape 10"/>
          <p:cNvSpPr>
            <a:spLocks noChangeArrowheads="1"/>
          </p:cNvSpPr>
          <p:nvPr/>
        </p:nvSpPr>
        <p:spPr bwMode="auto">
          <a:xfrm>
            <a:off x="374650" y="6519863"/>
            <a:ext cx="8786813" cy="355600"/>
          </a:xfrm>
          <a:prstGeom prst="rect">
            <a:avLst/>
          </a:prstGeom>
          <a:solidFill>
            <a:srgbClr val="007CB7"/>
          </a:solidFill>
          <a:ln w="9525">
            <a:noFill/>
            <a:miter lim="800000"/>
            <a:headEnd/>
            <a:tailEnd/>
          </a:ln>
        </p:spPr>
        <p:txBody>
          <a:bodyPr lIns="91425" tIns="45700" rIns="91425" bIns="45700" anchor="ctr"/>
          <a:lstStyle/>
          <a:p>
            <a:pPr algn="ctr">
              <a:defRPr/>
            </a:pPr>
            <a:endParaRPr lang="en-GB" sz="1800" dirty="0">
              <a:solidFill>
                <a:srgbClr val="FFFFFF"/>
              </a:solidFill>
              <a:latin typeface="Calibri" pitchFamily="34" charset="0"/>
              <a:sym typeface="Calibri" pitchFamily="34" charset="0"/>
            </a:endParaRPr>
          </a:p>
        </p:txBody>
      </p:sp>
      <p:sp>
        <p:nvSpPr>
          <p:cNvPr id="8" name="Shape 54"/>
          <p:cNvSpPr>
            <a:spLocks noChangeArrowheads="1"/>
          </p:cNvSpPr>
          <p:nvPr/>
        </p:nvSpPr>
        <p:spPr bwMode="auto">
          <a:xfrm>
            <a:off x="414338" y="958850"/>
            <a:ext cx="5183187" cy="5016500"/>
          </a:xfrm>
          <a:prstGeom prst="rect">
            <a:avLst/>
          </a:prstGeom>
          <a:solidFill>
            <a:schemeClr val="bg2"/>
          </a:solidFill>
          <a:ln w="9525">
            <a:noFill/>
            <a:miter lim="800000"/>
            <a:headEnd/>
            <a:tailEnd/>
          </a:ln>
        </p:spPr>
        <p:txBody>
          <a:bodyPr lIns="91425" tIns="45700" rIns="91425" bIns="45700" anchor="ctr"/>
          <a:lstStyle/>
          <a:p>
            <a:pPr algn="ctr">
              <a:buClr>
                <a:srgbClr val="000000"/>
              </a:buClr>
              <a:buFont typeface="Arial" charset="0"/>
              <a:buNone/>
              <a:defRPr/>
            </a:pPr>
            <a:endParaRPr lang="en-GB" sz="1800" dirty="0">
              <a:solidFill>
                <a:srgbClr val="FFFFFF"/>
              </a:solidFill>
            </a:endParaRPr>
          </a:p>
        </p:txBody>
      </p:sp>
      <p:sp>
        <p:nvSpPr>
          <p:cNvPr id="2052" name="Shape 5"/>
          <p:cNvSpPr txBox="1">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p>
            <a:pPr lvl="0"/>
            <a:endParaRPr lang="en-GB" altLang="en-US" smtClean="0">
              <a:sym typeface="Arial" charset="0"/>
            </a:endParaRPr>
          </a:p>
        </p:txBody>
      </p:sp>
      <p:sp>
        <p:nvSpPr>
          <p:cNvPr id="2053" name="Shape 6"/>
          <p:cNvSpPr txBox="1">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en-GB" altLang="en-US" smtClean="0">
              <a:sym typeface="Arial" charset="0"/>
            </a:endParaRPr>
          </a:p>
        </p:txBody>
      </p:sp>
      <p:sp>
        <p:nvSpPr>
          <p:cNvPr id="9" name="Shape 53"/>
          <p:cNvSpPr txBox="1">
            <a:spLocks noGrp="1"/>
          </p:cNvSpPr>
          <p:nvPr>
            <p:ph type="sldNum" idx="4"/>
          </p:nvPr>
        </p:nvSpPr>
        <p:spPr bwMode="auto">
          <a:xfrm>
            <a:off x="395288" y="6210300"/>
            <a:ext cx="377825" cy="266700"/>
          </a:xfrm>
          <a:prstGeom prst="rect">
            <a:avLst/>
          </a:prstGeom>
          <a:ln>
            <a:miter lim="800000"/>
            <a:headEnd/>
            <a:tailEnd/>
          </a:ln>
        </p:spPr>
        <p:txBody>
          <a:bodyPr vert="horz" wrap="square" lIns="0" tIns="0" rIns="0" bIns="0" numCol="1" anchor="t" anchorCtr="0" compatLnSpc="1">
            <a:prstTxWarp prst="textNoShape">
              <a:avLst/>
            </a:prstTxWarp>
          </a:bodyPr>
          <a:lstStyle>
            <a:lvl1pPr algn="l">
              <a:buClr>
                <a:srgbClr val="1F497D"/>
              </a:buClr>
              <a:buSzPct val="25000"/>
              <a:buFont typeface="Arial" charset="0"/>
              <a:buNone/>
              <a:defRPr sz="1200" b="1">
                <a:solidFill>
                  <a:srgbClr val="1F497D"/>
                </a:solidFill>
              </a:defRPr>
            </a:lvl1pPr>
          </a:lstStyle>
          <a:p>
            <a:pPr>
              <a:defRPr/>
            </a:pPr>
            <a:fld id="{B474BBF5-11A8-48E5-8EE6-9BC2B8F193D7}"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hdr="0" ftr="0" dt="0"/>
  <p:txStyles>
    <p:titleStyle>
      <a:lvl1pPr algn="l" rtl="0" eaLnBrk="0" fontAlgn="base" hangingPunct="0">
        <a:spcBef>
          <a:spcPct val="0"/>
        </a:spcBef>
        <a:spcAft>
          <a:spcPct val="0"/>
        </a:spcAft>
        <a:defRPr sz="1400">
          <a:solidFill>
            <a:srgbClr val="000000"/>
          </a:solidFill>
          <a:latin typeface="+mj-lt"/>
          <a:ea typeface="+mj-ea"/>
          <a:cs typeface="+mj-cs"/>
          <a:sym typeface="Arial" charset="0"/>
        </a:defRPr>
      </a:lvl1pPr>
      <a:lvl2pPr algn="l" rtl="0" eaLnBrk="0" fontAlgn="base" hangingPunct="0">
        <a:spcBef>
          <a:spcPct val="0"/>
        </a:spcBef>
        <a:spcAft>
          <a:spcPct val="0"/>
        </a:spcAft>
        <a:defRPr sz="1400">
          <a:solidFill>
            <a:srgbClr val="000000"/>
          </a:solidFill>
          <a:latin typeface="Arial" charset="0"/>
          <a:cs typeface="Arial" charset="0"/>
          <a:sym typeface="Arial" charset="0"/>
        </a:defRPr>
      </a:lvl2pPr>
      <a:lvl3pPr algn="l" rtl="0" eaLnBrk="0" fontAlgn="base" hangingPunct="0">
        <a:spcBef>
          <a:spcPct val="0"/>
        </a:spcBef>
        <a:spcAft>
          <a:spcPct val="0"/>
        </a:spcAft>
        <a:defRPr sz="1400">
          <a:solidFill>
            <a:srgbClr val="000000"/>
          </a:solidFill>
          <a:latin typeface="Arial" charset="0"/>
          <a:cs typeface="Arial" charset="0"/>
          <a:sym typeface="Arial" charset="0"/>
        </a:defRPr>
      </a:lvl3pPr>
      <a:lvl4pPr algn="l" rtl="0" eaLnBrk="0" fontAlgn="base" hangingPunct="0">
        <a:spcBef>
          <a:spcPct val="0"/>
        </a:spcBef>
        <a:spcAft>
          <a:spcPct val="0"/>
        </a:spcAft>
        <a:defRPr sz="1400">
          <a:solidFill>
            <a:srgbClr val="000000"/>
          </a:solidFill>
          <a:latin typeface="Arial" charset="0"/>
          <a:cs typeface="Arial" charset="0"/>
          <a:sym typeface="Arial" charset="0"/>
        </a:defRPr>
      </a:lvl4pPr>
      <a:lvl5pPr algn="l" rtl="0" eaLnBrk="0" fontAlgn="base" hangingPunct="0">
        <a:spcBef>
          <a:spcPct val="0"/>
        </a:spcBef>
        <a:spcAft>
          <a:spcPct val="0"/>
        </a:spcAft>
        <a:defRPr sz="1400">
          <a:solidFill>
            <a:srgbClr val="000000"/>
          </a:solidFill>
          <a:latin typeface="Arial" charset="0"/>
          <a:cs typeface="Arial" charset="0"/>
          <a:sym typeface="Arial" charset="0"/>
        </a:defRPr>
      </a:lvl5pPr>
      <a:lvl6pPr marL="457200" algn="l" rtl="0" eaLnBrk="0" fontAlgn="base" hangingPunct="0">
        <a:spcBef>
          <a:spcPct val="0"/>
        </a:spcBef>
        <a:spcAft>
          <a:spcPct val="0"/>
        </a:spcAft>
        <a:defRPr sz="1400">
          <a:solidFill>
            <a:srgbClr val="000000"/>
          </a:solidFill>
          <a:latin typeface="Arial" charset="0"/>
          <a:cs typeface="Arial" charset="0"/>
          <a:sym typeface="Arial" charset="0"/>
        </a:defRPr>
      </a:lvl6pPr>
      <a:lvl7pPr marL="914400" algn="l" rtl="0" eaLnBrk="0" fontAlgn="base" hangingPunct="0">
        <a:spcBef>
          <a:spcPct val="0"/>
        </a:spcBef>
        <a:spcAft>
          <a:spcPct val="0"/>
        </a:spcAft>
        <a:defRPr sz="1400">
          <a:solidFill>
            <a:srgbClr val="000000"/>
          </a:solidFill>
          <a:latin typeface="Arial" charset="0"/>
          <a:cs typeface="Arial" charset="0"/>
          <a:sym typeface="Arial" charset="0"/>
        </a:defRPr>
      </a:lvl7pPr>
      <a:lvl8pPr marL="1371600" algn="l" rtl="0" eaLnBrk="0" fontAlgn="base" hangingPunct="0">
        <a:spcBef>
          <a:spcPct val="0"/>
        </a:spcBef>
        <a:spcAft>
          <a:spcPct val="0"/>
        </a:spcAft>
        <a:defRPr sz="1400">
          <a:solidFill>
            <a:srgbClr val="000000"/>
          </a:solidFill>
          <a:latin typeface="Arial" charset="0"/>
          <a:cs typeface="Arial" charset="0"/>
          <a:sym typeface="Arial" charset="0"/>
        </a:defRPr>
      </a:lvl8pPr>
      <a:lvl9pPr marL="1828800" algn="l" rtl="0" eaLnBrk="0" fontAlgn="base" hangingPunct="0">
        <a:spcBef>
          <a:spcPct val="0"/>
        </a:spcBef>
        <a:spcAft>
          <a:spcPct val="0"/>
        </a:spcAft>
        <a:defRPr sz="1400">
          <a:solidFill>
            <a:srgbClr val="000000"/>
          </a:solidFill>
          <a:latin typeface="Arial" charset="0"/>
          <a:cs typeface="Arial" charset="0"/>
          <a:sym typeface="Arial" charset="0"/>
        </a:defRPr>
      </a:lvl9pPr>
    </p:titleStyle>
    <p:bodyStyle>
      <a:lvl1pPr marL="342900" indent="-342900" algn="l" rtl="0" eaLnBrk="0" fontAlgn="base" hangingPunct="0">
        <a:spcBef>
          <a:spcPct val="0"/>
        </a:spcBef>
        <a:spcAft>
          <a:spcPct val="0"/>
        </a:spcAft>
        <a:defRPr sz="1400">
          <a:solidFill>
            <a:srgbClr val="000000"/>
          </a:solidFill>
          <a:latin typeface="+mn-lt"/>
          <a:ea typeface="+mn-ea"/>
          <a:cs typeface="+mn-cs"/>
          <a:sym typeface="Arial" charset="0"/>
        </a:defRPr>
      </a:lvl1pPr>
      <a:lvl2pPr marL="742950" indent="-285750" algn="l" rtl="0" eaLnBrk="0" fontAlgn="base" hangingPunct="0">
        <a:spcBef>
          <a:spcPct val="0"/>
        </a:spcBef>
        <a:spcAft>
          <a:spcPct val="0"/>
        </a:spcAft>
        <a:defRPr sz="1400">
          <a:solidFill>
            <a:srgbClr val="000000"/>
          </a:solidFill>
          <a:latin typeface="+mn-lt"/>
          <a:cs typeface="+mn-cs"/>
          <a:sym typeface="Arial" charset="0"/>
        </a:defRPr>
      </a:lvl2pPr>
      <a:lvl3pPr marL="1143000" indent="-228600" algn="l" rtl="0" eaLnBrk="0" fontAlgn="base" hangingPunct="0">
        <a:spcBef>
          <a:spcPct val="0"/>
        </a:spcBef>
        <a:spcAft>
          <a:spcPct val="0"/>
        </a:spcAft>
        <a:defRPr sz="1400">
          <a:solidFill>
            <a:srgbClr val="000000"/>
          </a:solidFill>
          <a:latin typeface="+mn-lt"/>
          <a:cs typeface="+mn-cs"/>
          <a:sym typeface="Arial" charset="0"/>
        </a:defRPr>
      </a:lvl3pPr>
      <a:lvl4pPr marL="1600200" indent="-228600" algn="l" rtl="0" eaLnBrk="0" fontAlgn="base" hangingPunct="0">
        <a:spcBef>
          <a:spcPct val="0"/>
        </a:spcBef>
        <a:spcAft>
          <a:spcPct val="0"/>
        </a:spcAft>
        <a:defRPr sz="1400">
          <a:solidFill>
            <a:srgbClr val="000000"/>
          </a:solidFill>
          <a:latin typeface="+mn-lt"/>
          <a:cs typeface="+mn-cs"/>
          <a:sym typeface="Arial" charset="0"/>
        </a:defRPr>
      </a:lvl4pPr>
      <a:lvl5pPr marL="2057400" indent="-228600" algn="l" rtl="0" eaLnBrk="0" fontAlgn="base" hangingPunct="0">
        <a:spcBef>
          <a:spcPct val="0"/>
        </a:spcBef>
        <a:spcAft>
          <a:spcPct val="0"/>
        </a:spcAft>
        <a:defRPr sz="1400">
          <a:solidFill>
            <a:srgbClr val="000000"/>
          </a:solidFill>
          <a:latin typeface="+mn-lt"/>
          <a:cs typeface="+mn-cs"/>
          <a:sym typeface="Arial" charset="0"/>
        </a:defRPr>
      </a:lvl5pPr>
      <a:lvl6pPr marL="2514600" indent="-228600" algn="l" rtl="0" eaLnBrk="0" fontAlgn="base" hangingPunct="0">
        <a:spcBef>
          <a:spcPct val="0"/>
        </a:spcBef>
        <a:spcAft>
          <a:spcPct val="0"/>
        </a:spcAft>
        <a:defRPr sz="1400">
          <a:solidFill>
            <a:srgbClr val="000000"/>
          </a:solidFill>
          <a:latin typeface="+mn-lt"/>
          <a:cs typeface="+mn-cs"/>
          <a:sym typeface="Arial" charset="0"/>
        </a:defRPr>
      </a:lvl6pPr>
      <a:lvl7pPr marL="2971800" indent="-228600" algn="l" rtl="0" eaLnBrk="0" fontAlgn="base" hangingPunct="0">
        <a:spcBef>
          <a:spcPct val="0"/>
        </a:spcBef>
        <a:spcAft>
          <a:spcPct val="0"/>
        </a:spcAft>
        <a:defRPr sz="1400">
          <a:solidFill>
            <a:srgbClr val="000000"/>
          </a:solidFill>
          <a:latin typeface="+mn-lt"/>
          <a:cs typeface="+mn-cs"/>
          <a:sym typeface="Arial" charset="0"/>
        </a:defRPr>
      </a:lvl7pPr>
      <a:lvl8pPr marL="3429000" indent="-228600" algn="l" rtl="0" eaLnBrk="0" fontAlgn="base" hangingPunct="0">
        <a:spcBef>
          <a:spcPct val="0"/>
        </a:spcBef>
        <a:spcAft>
          <a:spcPct val="0"/>
        </a:spcAft>
        <a:defRPr sz="1400">
          <a:solidFill>
            <a:srgbClr val="000000"/>
          </a:solidFill>
          <a:latin typeface="+mn-lt"/>
          <a:cs typeface="+mn-cs"/>
          <a:sym typeface="Arial" charset="0"/>
        </a:defRPr>
      </a:lvl8pPr>
      <a:lvl9pPr marL="3886200" indent="-228600" algn="l" rtl="0" eaLnBrk="0" fontAlgn="base" hangingPunct="0">
        <a:spcBef>
          <a:spcPct val="0"/>
        </a:spcBef>
        <a:spcAft>
          <a:spcPct val="0"/>
        </a:spcAft>
        <a:defRPr sz="1400">
          <a:solidFill>
            <a:srgbClr val="000000"/>
          </a:solidFill>
          <a:latin typeface="+mn-lt"/>
          <a:cs typeface="+mn-cs"/>
          <a:sym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3075" name="Picture 6" descr="Tarmac-FC-no border.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68300" y="250825"/>
            <a:ext cx="148748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3077"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69E0D5D8-25E6-43F9-A608-820E303AA081}"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4099"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sp>
        <p:nvSpPr>
          <p:cNvPr id="5"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46D035D0-BDCE-43DF-B1B6-46C1B66C9763}"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5123" name="Picture 5" descr="Tarmac-FC-no border.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68300" y="250825"/>
            <a:ext cx="148748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5125"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7842A0BF-5D4C-4519-B107-17160A1387F9}"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6147" name="Picture 5" descr="Tarmac-FC-no border.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68300" y="250825"/>
            <a:ext cx="148748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6149"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195AF09E-5C7E-4B23-92AE-84B172C73280}"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94" r:id="rId12"/>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7171" name="Picture 5" descr="Tarmac-FC-no border.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68300" y="250825"/>
            <a:ext cx="148748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7173"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1102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83554049-0FF2-43F5-AC84-F627586923E6}"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8195" name="Picture 5" descr="Tarmac-FC-no border.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68300" y="250825"/>
            <a:ext cx="148748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8197"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84F73C8D-A415-4489-926A-47B910557600}"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9219" name="Picture 5" descr="Tarmac-FC-no border.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68300" y="250825"/>
            <a:ext cx="148748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9221"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0BFBD3B7-C1AC-4CCF-9B37-092103F5E246}"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10243" name="Picture 5" descr="Tarmac-FC-no border.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68300" y="250825"/>
            <a:ext cx="148748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10245"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EF231EAC-B393-45D0-BAB5-4BA1557F5300}"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374650" y="6519863"/>
            <a:ext cx="8786813" cy="355600"/>
          </a:xfrm>
          <a:prstGeom prst="rect">
            <a:avLst/>
          </a:prstGeom>
          <a:solidFill>
            <a:srgbClr val="007CB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dirty="0"/>
          </a:p>
        </p:txBody>
      </p:sp>
      <p:pic>
        <p:nvPicPr>
          <p:cNvPr id="11267" name="Picture 2" descr="Tarmac-FC-no border.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977900" y="2246313"/>
            <a:ext cx="7050088" cy="209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itle Placeholder 1"/>
          <p:cNvSpPr>
            <a:spLocks noGrp="1"/>
          </p:cNvSpPr>
          <p:nvPr>
            <p:ph type="title"/>
          </p:nvPr>
        </p:nvSpPr>
        <p:spPr bwMode="auto">
          <a:xfrm>
            <a:off x="374650" y="1085850"/>
            <a:ext cx="64817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en-US" smtClean="0"/>
              <a:t>HEADING</a:t>
            </a:r>
          </a:p>
        </p:txBody>
      </p:sp>
      <p:sp>
        <p:nvSpPr>
          <p:cNvPr id="11269" name="Text Placeholder 2"/>
          <p:cNvSpPr>
            <a:spLocks noGrp="1"/>
          </p:cNvSpPr>
          <p:nvPr>
            <p:ph type="body" idx="1"/>
          </p:nvPr>
        </p:nvSpPr>
        <p:spPr bwMode="auto">
          <a:xfrm>
            <a:off x="368300" y="1762125"/>
            <a:ext cx="8416925"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Slide Number Placeholder 5"/>
          <p:cNvSpPr>
            <a:spLocks noGrp="1"/>
          </p:cNvSpPr>
          <p:nvPr>
            <p:ph type="sldNum" sz="quarter" idx="4"/>
          </p:nvPr>
        </p:nvSpPr>
        <p:spPr>
          <a:xfrm>
            <a:off x="6651625" y="60975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6BCD9271-BFE0-4397-A35F-0CB72AE0B68A}"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hf hdr="0" ftr="0" dt="0"/>
  <p:txStyles>
    <p:titleStyle>
      <a:lvl1pPr algn="l" defTabSz="457200" rtl="0" eaLnBrk="0" fontAlgn="base" hangingPunct="0">
        <a:spcBef>
          <a:spcPct val="0"/>
        </a:spcBef>
        <a:spcAft>
          <a:spcPct val="0"/>
        </a:spcAft>
        <a:defRPr sz="2000" b="1">
          <a:solidFill>
            <a:srgbClr val="007CB7"/>
          </a:solidFill>
          <a:latin typeface="+mj-lt"/>
          <a:ea typeface="+mj-ea"/>
          <a:cs typeface="+mj-cs"/>
        </a:defRPr>
      </a:lvl1pPr>
      <a:lvl2pPr algn="l" defTabSz="457200" rtl="0" eaLnBrk="0" fontAlgn="base" hangingPunct="0">
        <a:spcBef>
          <a:spcPct val="0"/>
        </a:spcBef>
        <a:spcAft>
          <a:spcPct val="0"/>
        </a:spcAft>
        <a:defRPr sz="2000" b="1">
          <a:solidFill>
            <a:srgbClr val="007CB7"/>
          </a:solidFill>
          <a:latin typeface="Arial" charset="0"/>
        </a:defRPr>
      </a:lvl2pPr>
      <a:lvl3pPr algn="l" defTabSz="457200" rtl="0" eaLnBrk="0" fontAlgn="base" hangingPunct="0">
        <a:spcBef>
          <a:spcPct val="0"/>
        </a:spcBef>
        <a:spcAft>
          <a:spcPct val="0"/>
        </a:spcAft>
        <a:defRPr sz="2000" b="1">
          <a:solidFill>
            <a:srgbClr val="007CB7"/>
          </a:solidFill>
          <a:latin typeface="Arial" charset="0"/>
        </a:defRPr>
      </a:lvl3pPr>
      <a:lvl4pPr algn="l" defTabSz="457200" rtl="0" eaLnBrk="0" fontAlgn="base" hangingPunct="0">
        <a:spcBef>
          <a:spcPct val="0"/>
        </a:spcBef>
        <a:spcAft>
          <a:spcPct val="0"/>
        </a:spcAft>
        <a:defRPr sz="2000" b="1">
          <a:solidFill>
            <a:srgbClr val="007CB7"/>
          </a:solidFill>
          <a:latin typeface="Arial" charset="0"/>
        </a:defRPr>
      </a:lvl4pPr>
      <a:lvl5pPr algn="l" defTabSz="457200" rtl="0" eaLnBrk="0" fontAlgn="base" hangingPunct="0">
        <a:spcBef>
          <a:spcPct val="0"/>
        </a:spcBef>
        <a:spcAft>
          <a:spcPct val="0"/>
        </a:spcAft>
        <a:defRPr sz="2000" b="1">
          <a:solidFill>
            <a:srgbClr val="007CB7"/>
          </a:solidFill>
          <a:latin typeface="Arial" charset="0"/>
        </a:defRPr>
      </a:lvl5pPr>
      <a:lvl6pPr marL="457200" algn="l" defTabSz="457200" rtl="0" eaLnBrk="0" fontAlgn="base" hangingPunct="0">
        <a:spcBef>
          <a:spcPct val="0"/>
        </a:spcBef>
        <a:spcAft>
          <a:spcPct val="0"/>
        </a:spcAft>
        <a:defRPr sz="2000" b="1">
          <a:solidFill>
            <a:srgbClr val="007CB7"/>
          </a:solidFill>
          <a:latin typeface="Arial" charset="0"/>
        </a:defRPr>
      </a:lvl6pPr>
      <a:lvl7pPr marL="914400" algn="l" defTabSz="457200" rtl="0" eaLnBrk="0" fontAlgn="base" hangingPunct="0">
        <a:spcBef>
          <a:spcPct val="0"/>
        </a:spcBef>
        <a:spcAft>
          <a:spcPct val="0"/>
        </a:spcAft>
        <a:defRPr sz="2000" b="1">
          <a:solidFill>
            <a:srgbClr val="007CB7"/>
          </a:solidFill>
          <a:latin typeface="Arial" charset="0"/>
        </a:defRPr>
      </a:lvl7pPr>
      <a:lvl8pPr marL="1371600" algn="l" defTabSz="457200" rtl="0" eaLnBrk="0" fontAlgn="base" hangingPunct="0">
        <a:spcBef>
          <a:spcPct val="0"/>
        </a:spcBef>
        <a:spcAft>
          <a:spcPct val="0"/>
        </a:spcAft>
        <a:defRPr sz="2000" b="1">
          <a:solidFill>
            <a:srgbClr val="007CB7"/>
          </a:solidFill>
          <a:latin typeface="Arial" charset="0"/>
        </a:defRPr>
      </a:lvl8pPr>
      <a:lvl9pPr marL="1828800" algn="l" defTabSz="457200" rtl="0" eaLnBrk="0" fontAlgn="base" hangingPunct="0">
        <a:spcBef>
          <a:spcPct val="0"/>
        </a:spcBef>
        <a:spcAft>
          <a:spcPct val="0"/>
        </a:spcAft>
        <a:defRPr sz="2000" b="1">
          <a:solidFill>
            <a:srgbClr val="007CB7"/>
          </a:solidFill>
          <a:latin typeface="Arial" charset="0"/>
        </a:defRPr>
      </a:lvl9pPr>
    </p:titleStyle>
    <p:bodyStyle>
      <a:lvl1pPr marL="342900" indent="-342900" algn="l" defTabSz="457200" rtl="0" eaLnBrk="0" fontAlgn="base" hangingPunct="0">
        <a:spcBef>
          <a:spcPct val="20000"/>
        </a:spcBef>
        <a:spcAft>
          <a:spcPct val="0"/>
        </a:spcAft>
        <a:buFont typeface="Arial" charset="0"/>
        <a:buChar char="•"/>
        <a:defRPr sz="1600">
          <a:solidFill>
            <a:srgbClr val="262626"/>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1600">
          <a:solidFill>
            <a:srgbClr val="262626"/>
          </a:solidFill>
          <a:latin typeface="+mn-lt"/>
        </a:defRPr>
      </a:lvl2pPr>
      <a:lvl3pPr marL="1143000" indent="-228600" algn="l" defTabSz="457200" rtl="0" eaLnBrk="0" fontAlgn="base" hangingPunct="0">
        <a:spcBef>
          <a:spcPct val="20000"/>
        </a:spcBef>
        <a:spcAft>
          <a:spcPct val="0"/>
        </a:spcAft>
        <a:buFont typeface="Arial" charset="0"/>
        <a:buChar char="•"/>
        <a:defRPr sz="1600">
          <a:solidFill>
            <a:srgbClr val="262626"/>
          </a:solidFill>
          <a:latin typeface="+mn-lt"/>
        </a:defRPr>
      </a:lvl3pPr>
      <a:lvl4pPr marL="1600200" indent="-228600" algn="l" defTabSz="457200" rtl="0" eaLnBrk="0" fontAlgn="base" hangingPunct="0">
        <a:spcBef>
          <a:spcPct val="20000"/>
        </a:spcBef>
        <a:spcAft>
          <a:spcPct val="0"/>
        </a:spcAft>
        <a:buFont typeface="Arial" charset="0"/>
        <a:buChar char="–"/>
        <a:defRPr sz="1600">
          <a:solidFill>
            <a:srgbClr val="262626"/>
          </a:solidFill>
          <a:latin typeface="+mn-lt"/>
        </a:defRPr>
      </a:lvl4pPr>
      <a:lvl5pPr marL="2057400" indent="-228600" algn="l" defTabSz="457200" rtl="0" eaLnBrk="0" fontAlgn="base" hangingPunct="0">
        <a:spcBef>
          <a:spcPct val="20000"/>
        </a:spcBef>
        <a:spcAft>
          <a:spcPct val="0"/>
        </a:spcAft>
        <a:buFont typeface="Arial" charset="0"/>
        <a:buChar char="»"/>
        <a:defRPr sz="1600" i="1">
          <a:solidFill>
            <a:srgbClr val="262626"/>
          </a:solidFill>
          <a:latin typeface="+mn-lt"/>
        </a:defRPr>
      </a:lvl5pPr>
      <a:lvl6pPr marL="2514600" indent="-228600" algn="l" defTabSz="457200" rtl="0" eaLnBrk="0" fontAlgn="base" hangingPunct="0">
        <a:spcBef>
          <a:spcPct val="20000"/>
        </a:spcBef>
        <a:spcAft>
          <a:spcPct val="0"/>
        </a:spcAft>
        <a:buFont typeface="Arial" charset="0"/>
        <a:buChar char="»"/>
        <a:defRPr sz="1600" i="1">
          <a:solidFill>
            <a:srgbClr val="262626"/>
          </a:solidFill>
          <a:latin typeface="+mn-lt"/>
        </a:defRPr>
      </a:lvl6pPr>
      <a:lvl7pPr marL="2971800" indent="-228600" algn="l" defTabSz="457200" rtl="0" eaLnBrk="0" fontAlgn="base" hangingPunct="0">
        <a:spcBef>
          <a:spcPct val="20000"/>
        </a:spcBef>
        <a:spcAft>
          <a:spcPct val="0"/>
        </a:spcAft>
        <a:buFont typeface="Arial" charset="0"/>
        <a:buChar char="»"/>
        <a:defRPr sz="1600" i="1">
          <a:solidFill>
            <a:srgbClr val="262626"/>
          </a:solidFill>
          <a:latin typeface="+mn-lt"/>
        </a:defRPr>
      </a:lvl7pPr>
      <a:lvl8pPr marL="3429000" indent="-228600" algn="l" defTabSz="457200" rtl="0" eaLnBrk="0" fontAlgn="base" hangingPunct="0">
        <a:spcBef>
          <a:spcPct val="20000"/>
        </a:spcBef>
        <a:spcAft>
          <a:spcPct val="0"/>
        </a:spcAft>
        <a:buFont typeface="Arial" charset="0"/>
        <a:buChar char="»"/>
        <a:defRPr sz="1600" i="1">
          <a:solidFill>
            <a:srgbClr val="262626"/>
          </a:solidFill>
          <a:latin typeface="+mn-lt"/>
        </a:defRPr>
      </a:lvl8pPr>
      <a:lvl9pPr marL="3886200" indent="-228600" algn="l" defTabSz="457200" rtl="0" eaLnBrk="0" fontAlgn="base" hangingPunct="0">
        <a:spcBef>
          <a:spcPct val="20000"/>
        </a:spcBef>
        <a:spcAft>
          <a:spcPct val="0"/>
        </a:spcAft>
        <a:buFont typeface="Arial" charset="0"/>
        <a:buChar char="»"/>
        <a:defRPr sz="1600" i="1">
          <a:solidFill>
            <a:srgbClr val="26262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Shape 165"/>
          <p:cNvSpPr txBox="1">
            <a:spLocks noGrp="1"/>
          </p:cNvSpPr>
          <p:nvPr/>
        </p:nvSpPr>
        <p:spPr>
          <a:xfrm>
            <a:off x="6651625" y="6097588"/>
            <a:ext cx="2133600" cy="365125"/>
          </a:xfrm>
          <a:prstGeom prst="rect">
            <a:avLst/>
          </a:prstGeom>
          <a:noFill/>
        </p:spPr>
        <p:txBody>
          <a:bodyPr lIns="91425" tIns="45700" rIns="91425" bIns="45700" anchor="ctr"/>
          <a:lstStyle/>
          <a:p>
            <a:pPr algn="r" fontAlgn="auto">
              <a:spcBef>
                <a:spcPts val="0"/>
              </a:spcBef>
              <a:spcAft>
                <a:spcPts val="0"/>
              </a:spcAft>
              <a:buClr>
                <a:srgbClr val="898989"/>
              </a:buClr>
              <a:buSzPct val="25000"/>
              <a:buFont typeface="Calibri"/>
              <a:buNone/>
              <a:defRPr/>
            </a:pPr>
            <a:fld id="{6D1EC847-9AB8-439D-B58D-B1E2793DE832}" type="slidenum">
              <a:rPr lang="en-US" sz="1200">
                <a:solidFill>
                  <a:schemeClr val="tx1">
                    <a:tint val="75000"/>
                  </a:schemeClr>
                </a:solidFill>
                <a:latin typeface="+mn-lt"/>
                <a:cs typeface="+mn-cs"/>
              </a:rPr>
              <a:pPr algn="r" fontAlgn="auto">
                <a:spcBef>
                  <a:spcPts val="0"/>
                </a:spcBef>
                <a:spcAft>
                  <a:spcPts val="0"/>
                </a:spcAft>
                <a:buClr>
                  <a:srgbClr val="898989"/>
                </a:buClr>
                <a:buSzPct val="25000"/>
                <a:buFont typeface="Calibri"/>
                <a:buNone/>
                <a:defRPr/>
              </a:pPr>
              <a:t>1</a:t>
            </a:fld>
            <a:endParaRPr lang="en-US" sz="1200" dirty="0">
              <a:solidFill>
                <a:schemeClr val="tx1">
                  <a:tint val="75000"/>
                </a:schemeClr>
              </a:solidFill>
              <a:latin typeface="+mn-lt"/>
              <a:cs typeface="+mn-cs"/>
            </a:endParaRPr>
          </a:p>
        </p:txBody>
      </p:sp>
      <p:sp>
        <p:nvSpPr>
          <p:cNvPr id="2" name="TextBox 1"/>
          <p:cNvSpPr txBox="1"/>
          <p:nvPr/>
        </p:nvSpPr>
        <p:spPr>
          <a:xfrm>
            <a:off x="576261" y="2564904"/>
            <a:ext cx="8208963" cy="830997"/>
          </a:xfrm>
          <a:prstGeom prst="rect">
            <a:avLst/>
          </a:prstGeom>
          <a:noFill/>
        </p:spPr>
        <p:txBody>
          <a:bodyPr wrap="square" rtlCol="0">
            <a:spAutoFit/>
          </a:bodyPr>
          <a:lstStyle/>
          <a:p>
            <a:pPr algn="ctr"/>
            <a:r>
              <a:rPr lang="en-GB" sz="2400" dirty="0">
                <a:solidFill>
                  <a:srgbClr val="007CB7"/>
                </a:solidFill>
              </a:rPr>
              <a:t>U</a:t>
            </a:r>
            <a:r>
              <a:rPr lang="en-GB" sz="2400" dirty="0" smtClean="0">
                <a:solidFill>
                  <a:srgbClr val="007CB7"/>
                </a:solidFill>
              </a:rPr>
              <a:t>ncertainty </a:t>
            </a:r>
            <a:r>
              <a:rPr lang="en-GB" sz="2400" dirty="0">
                <a:solidFill>
                  <a:srgbClr val="007CB7"/>
                </a:solidFill>
              </a:rPr>
              <a:t>and variability on compliant </a:t>
            </a:r>
            <a:r>
              <a:rPr lang="en-GB" sz="2400" dirty="0" smtClean="0">
                <a:solidFill>
                  <a:srgbClr val="007CB7"/>
                </a:solidFill>
              </a:rPr>
              <a:t>calibrations </a:t>
            </a:r>
            <a:r>
              <a:rPr lang="en-GB" sz="2400" dirty="0">
                <a:solidFill>
                  <a:srgbClr val="007CB7"/>
                </a:solidFill>
              </a:rPr>
              <a:t>at low </a:t>
            </a:r>
            <a:r>
              <a:rPr lang="en-GB" sz="2400" dirty="0" smtClean="0">
                <a:solidFill>
                  <a:srgbClr val="007CB7"/>
                </a:solidFill>
              </a:rPr>
              <a:t>particulate </a:t>
            </a:r>
            <a:r>
              <a:rPr lang="en-GB" sz="2400" dirty="0">
                <a:solidFill>
                  <a:srgbClr val="007CB7"/>
                </a:solidFill>
              </a:rPr>
              <a:t>emissions levels</a:t>
            </a:r>
            <a:endParaRPr lang="en-GB" sz="2400" b="1" dirty="0">
              <a:solidFill>
                <a:srgbClr val="007CB7"/>
              </a:solidFill>
            </a:endParaRP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052736"/>
            <a:ext cx="7221686" cy="792088"/>
          </a:xfrm>
        </p:spPr>
        <p:txBody>
          <a:bodyPr/>
          <a:lstStyle/>
          <a:p>
            <a:pPr algn="ctr"/>
            <a:r>
              <a:rPr lang="en-GB" dirty="0"/>
              <a:t>Uncertainty and variability on compliant </a:t>
            </a:r>
            <a:r>
              <a:rPr lang="en-GB" dirty="0" smtClean="0"/>
              <a:t>calibrations </a:t>
            </a:r>
            <a:r>
              <a:rPr lang="en-GB" dirty="0"/>
              <a:t>at low particulate emissions levels</a:t>
            </a:r>
          </a:p>
        </p:txBody>
      </p:sp>
      <p:sp>
        <p:nvSpPr>
          <p:cNvPr id="3" name="Content Placeholder 2"/>
          <p:cNvSpPr>
            <a:spLocks noGrp="1"/>
          </p:cNvSpPr>
          <p:nvPr>
            <p:ph idx="1"/>
          </p:nvPr>
        </p:nvSpPr>
        <p:spPr>
          <a:xfrm>
            <a:off x="368300" y="1412776"/>
            <a:ext cx="8416925" cy="4546699"/>
          </a:xfrm>
        </p:spPr>
        <p:txBody>
          <a:bodyPr/>
          <a:lstStyle/>
          <a:p>
            <a:endParaRPr lang="en-GB" dirty="0" smtClean="0"/>
          </a:p>
          <a:p>
            <a:endParaRPr lang="en-GB" dirty="0"/>
          </a:p>
          <a:p>
            <a:endParaRPr lang="en-GB" dirty="0" smtClean="0"/>
          </a:p>
          <a:p>
            <a:endParaRPr lang="en-GB" dirty="0"/>
          </a:p>
          <a:p>
            <a:endParaRPr lang="en-GB" dirty="0" smtClean="0"/>
          </a:p>
          <a:p>
            <a:pPr>
              <a:buFont typeface="+mj-lt"/>
              <a:buAutoNum type="arabicPeriod"/>
            </a:pPr>
            <a:r>
              <a:rPr lang="en-GB" b="1" dirty="0" smtClean="0"/>
              <a:t>Low </a:t>
            </a:r>
            <a:r>
              <a:rPr lang="en-GB" b="1" dirty="0"/>
              <a:t>particulate levels </a:t>
            </a:r>
            <a:r>
              <a:rPr lang="en-GB" b="1" dirty="0" smtClean="0"/>
              <a:t>and issues with the </a:t>
            </a:r>
            <a:r>
              <a:rPr lang="en-GB" b="1" dirty="0"/>
              <a:t>Standard Reference Methods BS EN </a:t>
            </a:r>
            <a:r>
              <a:rPr lang="en-GB" b="1" dirty="0" smtClean="0"/>
              <a:t>13284-1</a:t>
            </a:r>
            <a:r>
              <a:rPr lang="en-GB" b="1" dirty="0"/>
              <a:t>, BS EN 13284-2 and Technical Guidance note </a:t>
            </a:r>
            <a:r>
              <a:rPr lang="en-GB" b="1" dirty="0" smtClean="0"/>
              <a:t>M20.</a:t>
            </a:r>
          </a:p>
          <a:p>
            <a:pPr>
              <a:buFont typeface="+mj-lt"/>
              <a:buAutoNum type="arabicPeriod"/>
            </a:pPr>
            <a:endParaRPr lang="en-GB" b="1" dirty="0"/>
          </a:p>
          <a:p>
            <a:pPr>
              <a:buFont typeface="+mj-lt"/>
              <a:buAutoNum type="arabicPeriod"/>
            </a:pPr>
            <a:r>
              <a:rPr lang="en-GB" b="1" dirty="0" smtClean="0"/>
              <a:t>Low particulate levels and influences on the automated measuring system (AMS) responses.</a:t>
            </a:r>
          </a:p>
          <a:p>
            <a:endParaRPr lang="en-GB" b="1" dirty="0"/>
          </a:p>
          <a:p>
            <a:endParaRPr lang="en-GB" b="1" dirty="0" smtClean="0"/>
          </a:p>
          <a:p>
            <a:endParaRPr lang="en-GB" dirty="0" smtClean="0"/>
          </a:p>
          <a:p>
            <a:endParaRPr lang="en-GB" dirty="0"/>
          </a:p>
          <a:p>
            <a:endParaRPr lang="en-GB" dirty="0" smtClean="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2</a:t>
            </a:fld>
            <a:endParaRPr lang="en-GB" dirty="0"/>
          </a:p>
        </p:txBody>
      </p:sp>
    </p:spTree>
    <p:extLst>
      <p:ext uri="{BB962C8B-B14F-4D97-AF65-F5344CB8AC3E}">
        <p14:creationId xmlns:p14="http://schemas.microsoft.com/office/powerpoint/2010/main" val="1573239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052736"/>
            <a:ext cx="7221686" cy="792088"/>
          </a:xfrm>
        </p:spPr>
        <p:txBody>
          <a:bodyPr/>
          <a:lstStyle/>
          <a:p>
            <a:pPr algn="ctr"/>
            <a:r>
              <a:rPr lang="en-GB" dirty="0"/>
              <a:t>Uncertainty and variability on compliant </a:t>
            </a:r>
            <a:r>
              <a:rPr lang="en-GB" dirty="0" smtClean="0"/>
              <a:t>calibrations </a:t>
            </a:r>
            <a:r>
              <a:rPr lang="en-GB" dirty="0"/>
              <a:t>at low particulate emissions levels</a:t>
            </a:r>
          </a:p>
        </p:txBody>
      </p:sp>
      <p:sp>
        <p:nvSpPr>
          <p:cNvPr id="3" name="Content Placeholder 2"/>
          <p:cNvSpPr>
            <a:spLocks noGrp="1"/>
          </p:cNvSpPr>
          <p:nvPr>
            <p:ph idx="1"/>
          </p:nvPr>
        </p:nvSpPr>
        <p:spPr>
          <a:xfrm>
            <a:off x="368300" y="1412776"/>
            <a:ext cx="8416925" cy="4546699"/>
          </a:xfrm>
        </p:spPr>
        <p:txBody>
          <a:bodyPr/>
          <a:lstStyle/>
          <a:p>
            <a:endParaRPr lang="en-GB" dirty="0" smtClean="0"/>
          </a:p>
          <a:p>
            <a:pPr marL="0" indent="0">
              <a:buNone/>
            </a:pPr>
            <a:endParaRPr lang="en-GB" dirty="0"/>
          </a:p>
          <a:p>
            <a:r>
              <a:rPr lang="en-GB" dirty="0" smtClean="0"/>
              <a:t>Before we begin, one point to consider;</a:t>
            </a:r>
          </a:p>
          <a:p>
            <a:endParaRPr lang="en-GB" dirty="0"/>
          </a:p>
          <a:p>
            <a:pPr marL="0" indent="0">
              <a:buNone/>
            </a:pPr>
            <a:r>
              <a:rPr lang="en-GB" dirty="0" smtClean="0"/>
              <a:t>	4.4.4 Calibration for Dust Concentration Measurement</a:t>
            </a:r>
          </a:p>
          <a:p>
            <a:pPr marL="0" indent="0">
              <a:buNone/>
            </a:pPr>
            <a:endParaRPr lang="en-GB" dirty="0" smtClean="0"/>
          </a:p>
          <a:p>
            <a:pPr marL="0" indent="0">
              <a:buNone/>
            </a:pPr>
            <a:r>
              <a:rPr lang="en-GB" dirty="0"/>
              <a:t>	</a:t>
            </a:r>
            <a:r>
              <a:rPr lang="en-GB" dirty="0" smtClean="0"/>
              <a:t>	To measure the dust concentration, the correlation between the 						primary measured variable scattered light intensity and the actual dust 					concentration in the duct </a:t>
            </a:r>
            <a:r>
              <a:rPr lang="en-GB" b="1" dirty="0" smtClean="0"/>
              <a:t>must be established</a:t>
            </a:r>
            <a:r>
              <a:rPr lang="en-GB" dirty="0" smtClean="0"/>
              <a:t>, for this purpose, the dust 				concentration must be determined by means of a gravimetric 						measurement.</a:t>
            </a:r>
          </a:p>
          <a:p>
            <a:pPr marL="0" indent="0">
              <a:buNone/>
            </a:pPr>
            <a:endParaRPr lang="en-GB" b="1" dirty="0"/>
          </a:p>
          <a:p>
            <a:r>
              <a:rPr lang="en-GB" b="1" dirty="0" smtClean="0"/>
              <a:t>The above statement is taken from the operating manual from an MCERT approved CEM and holds true for all of the MCERT approved particulate analysers currently on the market, regardless of manufacturer or measurement principle.</a:t>
            </a:r>
          </a:p>
          <a:p>
            <a:endParaRPr lang="en-GB" dirty="0" smtClean="0"/>
          </a:p>
          <a:p>
            <a:endParaRPr lang="en-GB" dirty="0"/>
          </a:p>
          <a:p>
            <a:endParaRPr lang="en-GB" dirty="0" smtClean="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3</a:t>
            </a:fld>
            <a:endParaRPr lang="en-GB" dirty="0"/>
          </a:p>
        </p:txBody>
      </p:sp>
    </p:spTree>
    <p:extLst>
      <p:ext uri="{BB962C8B-B14F-4D97-AF65-F5344CB8AC3E}">
        <p14:creationId xmlns:p14="http://schemas.microsoft.com/office/powerpoint/2010/main" val="21342098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221686" cy="792088"/>
          </a:xfrm>
        </p:spPr>
        <p:txBody>
          <a:bodyPr/>
          <a:lstStyle/>
          <a:p>
            <a:pPr algn="ctr"/>
            <a:r>
              <a:rPr lang="en-GB" dirty="0"/>
              <a:t>Low particulate levels and issues with existing Standard Reference Methods and Technical Guidance notes</a:t>
            </a:r>
          </a:p>
        </p:txBody>
      </p:sp>
      <p:sp>
        <p:nvSpPr>
          <p:cNvPr id="3" name="Content Placeholder 2"/>
          <p:cNvSpPr>
            <a:spLocks noGrp="1"/>
          </p:cNvSpPr>
          <p:nvPr>
            <p:ph idx="1"/>
          </p:nvPr>
        </p:nvSpPr>
        <p:spPr>
          <a:xfrm>
            <a:off x="368300" y="1412776"/>
            <a:ext cx="8416925" cy="4546699"/>
          </a:xfrm>
        </p:spPr>
        <p:txBody>
          <a:bodyPr/>
          <a:lstStyle/>
          <a:p>
            <a:r>
              <a:rPr lang="en-GB" b="1" dirty="0" smtClean="0"/>
              <a:t>BS EN 13284-1 </a:t>
            </a:r>
            <a:r>
              <a:rPr lang="en-GB" dirty="0"/>
              <a:t>– Stationary </a:t>
            </a:r>
            <a:r>
              <a:rPr lang="en-GB" dirty="0" smtClean="0"/>
              <a:t>source emissions — Determination of low </a:t>
            </a:r>
            <a:r>
              <a:rPr lang="en-GB" dirty="0"/>
              <a:t>range mass</a:t>
            </a:r>
          </a:p>
          <a:p>
            <a:pPr marL="0" indent="0">
              <a:buNone/>
            </a:pPr>
            <a:r>
              <a:rPr lang="en-GB" dirty="0"/>
              <a:t> </a:t>
            </a:r>
            <a:r>
              <a:rPr lang="en-GB" dirty="0" smtClean="0"/>
              <a:t>     concentration </a:t>
            </a:r>
            <a:r>
              <a:rPr lang="en-GB" dirty="0"/>
              <a:t>of </a:t>
            </a:r>
            <a:r>
              <a:rPr lang="en-GB" dirty="0" smtClean="0"/>
              <a:t>dust.</a:t>
            </a:r>
          </a:p>
          <a:p>
            <a:r>
              <a:rPr lang="en-GB" dirty="0" smtClean="0"/>
              <a:t>Validation work for this standard was conducted at two plants;</a:t>
            </a:r>
          </a:p>
          <a:p>
            <a:r>
              <a:rPr lang="en-GB" dirty="0">
                <a:solidFill>
                  <a:srgbClr val="FF0000"/>
                </a:solidFill>
              </a:rPr>
              <a:t>P</a:t>
            </a:r>
            <a:r>
              <a:rPr lang="en-GB" dirty="0" smtClean="0">
                <a:solidFill>
                  <a:srgbClr val="FF0000"/>
                </a:solidFill>
              </a:rPr>
              <a:t>lant “A” </a:t>
            </a:r>
            <a:r>
              <a:rPr lang="en-GB" dirty="0" smtClean="0"/>
              <a:t>- Four teams using the standard returned results of 3 to19 mg/m3 (32 tests).</a:t>
            </a:r>
          </a:p>
          <a:p>
            <a:r>
              <a:rPr lang="en-GB" dirty="0">
                <a:solidFill>
                  <a:srgbClr val="FFC000"/>
                </a:solidFill>
              </a:rPr>
              <a:t>Plant </a:t>
            </a:r>
            <a:r>
              <a:rPr lang="en-GB" dirty="0" smtClean="0">
                <a:solidFill>
                  <a:srgbClr val="FFC000"/>
                </a:solidFill>
              </a:rPr>
              <a:t>“B” </a:t>
            </a:r>
            <a:r>
              <a:rPr lang="en-GB" dirty="0"/>
              <a:t>- </a:t>
            </a:r>
            <a:r>
              <a:rPr lang="en-GB" dirty="0" smtClean="0"/>
              <a:t>Three </a:t>
            </a:r>
            <a:r>
              <a:rPr lang="en-GB" dirty="0"/>
              <a:t>teams using the standard returned </a:t>
            </a:r>
            <a:r>
              <a:rPr lang="en-GB" dirty="0" smtClean="0"/>
              <a:t>results of 0.3 </a:t>
            </a:r>
            <a:r>
              <a:rPr lang="en-GB" dirty="0"/>
              <a:t>to </a:t>
            </a:r>
            <a:r>
              <a:rPr lang="en-GB" dirty="0" smtClean="0"/>
              <a:t>6.8 mg/m3 (16 tests).</a:t>
            </a:r>
            <a:endParaRPr lang="en-GB" dirty="0"/>
          </a:p>
          <a:p>
            <a:endParaRPr lang="en-GB" dirty="0" smtClean="0"/>
          </a:p>
          <a:p>
            <a:endParaRPr lang="en-GB" dirty="0" smtClean="0"/>
          </a:p>
          <a:p>
            <a:endParaRPr lang="en-GB" dirty="0"/>
          </a:p>
          <a:p>
            <a:endParaRPr lang="en-GB" dirty="0" smtClean="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4</a:t>
            </a:fld>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1881" y="2924944"/>
            <a:ext cx="5962650" cy="3524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7-Point Star 6"/>
          <p:cNvSpPr/>
          <p:nvPr/>
        </p:nvSpPr>
        <p:spPr bwMode="auto">
          <a:xfrm>
            <a:off x="4869036" y="4893456"/>
            <a:ext cx="1071116" cy="648072"/>
          </a:xfrm>
          <a:prstGeom prst="star7">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dirty="0" smtClean="0">
              <a:ln>
                <a:noFill/>
              </a:ln>
              <a:solidFill>
                <a:srgbClr val="000000"/>
              </a:solidFill>
              <a:effectLst/>
              <a:latin typeface="Arial" charset="0"/>
              <a:cs typeface="Arial" charset="0"/>
              <a:sym typeface="Arial" charset="0"/>
            </a:endParaRPr>
          </a:p>
        </p:txBody>
      </p:sp>
      <p:sp>
        <p:nvSpPr>
          <p:cNvPr id="9" name="7-Point Star 8"/>
          <p:cNvSpPr/>
          <p:nvPr/>
        </p:nvSpPr>
        <p:spPr bwMode="auto">
          <a:xfrm>
            <a:off x="6092552" y="4893456"/>
            <a:ext cx="1071116" cy="664728"/>
          </a:xfrm>
          <a:prstGeom prst="star7">
            <a:avLst/>
          </a:prstGeom>
          <a:noFill/>
          <a:ln w="2857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dirty="0" smtClean="0">
              <a:ln>
                <a:noFill/>
              </a:ln>
              <a:solidFill>
                <a:srgbClr val="000000"/>
              </a:solidFill>
              <a:effectLst/>
              <a:latin typeface="Arial" charset="0"/>
              <a:cs typeface="Arial" charset="0"/>
              <a:sym typeface="Arial" charset="0"/>
            </a:endParaRPr>
          </a:p>
        </p:txBody>
      </p:sp>
    </p:spTree>
    <p:extLst>
      <p:ext uri="{BB962C8B-B14F-4D97-AF65-F5344CB8AC3E}">
        <p14:creationId xmlns:p14="http://schemas.microsoft.com/office/powerpoint/2010/main" val="114150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28792" cy="800571"/>
          </a:xfrm>
        </p:spPr>
        <p:txBody>
          <a:bodyPr/>
          <a:lstStyle/>
          <a:p>
            <a:pPr algn="ctr"/>
            <a:r>
              <a:rPr lang="en-GB" dirty="0"/>
              <a:t>Low particulate levels and issues with existing Standard Reference Methods and Technical Guidance notes</a:t>
            </a:r>
          </a:p>
        </p:txBody>
      </p:sp>
      <p:sp>
        <p:nvSpPr>
          <p:cNvPr id="3" name="Content Placeholder 2"/>
          <p:cNvSpPr>
            <a:spLocks noGrp="1"/>
          </p:cNvSpPr>
          <p:nvPr>
            <p:ph idx="1"/>
          </p:nvPr>
        </p:nvSpPr>
        <p:spPr>
          <a:xfrm>
            <a:off x="368300" y="1484784"/>
            <a:ext cx="8416925" cy="4474691"/>
          </a:xfrm>
        </p:spPr>
        <p:txBody>
          <a:bodyPr/>
          <a:lstStyle/>
          <a:p>
            <a:r>
              <a:rPr lang="en-GB" dirty="0" smtClean="0"/>
              <a:t>EA Technical Guidance Note M20 </a:t>
            </a:r>
            <a:r>
              <a:rPr lang="en-GB" b="1" dirty="0" smtClean="0"/>
              <a:t>- </a:t>
            </a:r>
            <a:r>
              <a:rPr lang="en-GB" dirty="0"/>
              <a:t>If the emissions are typically below the 95% CI of the ELV, then an AST is permitted instead of a QAL2 </a:t>
            </a:r>
            <a:endParaRPr lang="en-GB" dirty="0" smtClean="0"/>
          </a:p>
          <a:p>
            <a:endParaRPr lang="en-GB" b="1" dirty="0"/>
          </a:p>
          <a:p>
            <a:pPr marL="0" indent="0">
              <a:buNone/>
            </a:pPr>
            <a:r>
              <a:rPr lang="en-GB" b="1" dirty="0" smtClean="0"/>
              <a:t>	For sites with an ELV of 10mg/Nm3 this caveat would only apply with emissions 	below 3mg/Nm3.</a:t>
            </a:r>
          </a:p>
          <a:p>
            <a:pPr marL="0" indent="0">
              <a:buNone/>
            </a:pPr>
            <a:endParaRPr lang="en-GB" b="1" dirty="0"/>
          </a:p>
          <a:p>
            <a:r>
              <a:rPr lang="en-GB" dirty="0"/>
              <a:t>EA Technical Guidance Note </a:t>
            </a:r>
            <a:r>
              <a:rPr lang="en-GB" dirty="0" smtClean="0"/>
              <a:t>M20</a:t>
            </a:r>
            <a:r>
              <a:rPr lang="en-GB" b="1" dirty="0"/>
              <a:t> </a:t>
            </a:r>
            <a:r>
              <a:rPr lang="en-GB" dirty="0"/>
              <a:t>3.5.16 QAL 2 for particulate CEMs </a:t>
            </a:r>
          </a:p>
          <a:p>
            <a:pPr marL="400050" lvl="1" indent="0">
              <a:buNone/>
            </a:pPr>
            <a:r>
              <a:rPr lang="en-GB" dirty="0"/>
              <a:t>	</a:t>
            </a:r>
            <a:r>
              <a:rPr lang="en-GB" dirty="0" smtClean="0"/>
              <a:t>The </a:t>
            </a:r>
            <a:r>
              <a:rPr lang="en-GB" dirty="0"/>
              <a:t>error associated with the SRM increases significantly when the dust concentration is </a:t>
            </a:r>
            <a:r>
              <a:rPr lang="en-GB" b="1" dirty="0"/>
              <a:t>below 5 </a:t>
            </a:r>
            <a:r>
              <a:rPr lang="en-GB" b="1" dirty="0" smtClean="0"/>
              <a:t>mg/Nm3</a:t>
            </a:r>
            <a:r>
              <a:rPr lang="en-GB" dirty="0"/>
              <a:t>. Great caution should be applied when making a QAL2 assessment on processes with dust levels lower than 5mg.m-3. </a:t>
            </a:r>
          </a:p>
          <a:p>
            <a:pPr marL="0" indent="0">
              <a:buNone/>
            </a:pPr>
            <a:endParaRPr lang="en-GB" b="1" dirty="0"/>
          </a:p>
          <a:p>
            <a:r>
              <a:rPr lang="en-GB" dirty="0"/>
              <a:t>INERIS study on AMS and SRM performances and the impact on the feasibility of lowering ELV’s in the context of the BREFs and BATs  (22.07.2016);</a:t>
            </a:r>
          </a:p>
          <a:p>
            <a:endParaRPr lang="en-GB" b="1" dirty="0" smtClean="0"/>
          </a:p>
          <a:p>
            <a:pPr marL="0" indent="0">
              <a:buNone/>
            </a:pPr>
            <a:r>
              <a:rPr lang="en-GB" b="1" dirty="0" smtClean="0"/>
              <a:t>	INERIS conclusion - Analysing </a:t>
            </a:r>
            <a:r>
              <a:rPr lang="en-GB" b="1" dirty="0"/>
              <a:t>QAL 2 test reports confirms the impossibility of </a:t>
            </a:r>
            <a:r>
              <a:rPr lang="en-GB" b="1" dirty="0" smtClean="0"/>
              <a:t>	establishing </a:t>
            </a:r>
            <a:r>
              <a:rPr lang="en-GB" b="1" dirty="0"/>
              <a:t>a calibration function for particulate concentrations under 5 </a:t>
            </a:r>
            <a:r>
              <a:rPr lang="en-GB" b="1" dirty="0" smtClean="0"/>
              <a:t>	mg/Nm3 and with current manual sampling practices  to obtain  a valid QAL 2 	calibration below 10mg/Nm3. </a:t>
            </a:r>
            <a:endParaRPr lang="en-GB" b="1" dirty="0"/>
          </a:p>
          <a:p>
            <a:endParaRPr lang="en-GB" b="1" dirty="0" smtClean="0"/>
          </a:p>
          <a:p>
            <a:endParaRPr lang="en-GB" b="1" dirty="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5</a:t>
            </a:fld>
            <a:endParaRPr lang="en-GB" dirty="0"/>
          </a:p>
        </p:txBody>
      </p:sp>
    </p:spTree>
    <p:extLst>
      <p:ext uri="{BB962C8B-B14F-4D97-AF65-F5344CB8AC3E}">
        <p14:creationId xmlns:p14="http://schemas.microsoft.com/office/powerpoint/2010/main" val="21306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28792" cy="800571"/>
          </a:xfrm>
        </p:spPr>
        <p:txBody>
          <a:bodyPr/>
          <a:lstStyle/>
          <a:p>
            <a:pPr algn="ctr"/>
            <a:r>
              <a:rPr lang="en-GB" dirty="0"/>
              <a:t>Low particulate levels and issues with existing Standard Reference Methods and Technical Guidance notes</a:t>
            </a:r>
          </a:p>
        </p:txBody>
      </p:sp>
      <p:sp>
        <p:nvSpPr>
          <p:cNvPr id="3" name="Content Placeholder 2"/>
          <p:cNvSpPr>
            <a:spLocks noGrp="1"/>
          </p:cNvSpPr>
          <p:nvPr>
            <p:ph idx="1"/>
          </p:nvPr>
        </p:nvSpPr>
        <p:spPr>
          <a:xfrm>
            <a:off x="368300" y="1484784"/>
            <a:ext cx="8416925" cy="4474691"/>
          </a:xfrm>
        </p:spPr>
        <p:txBody>
          <a:bodyPr/>
          <a:lstStyle/>
          <a:p>
            <a:r>
              <a:rPr lang="en-GB" dirty="0"/>
              <a:t>EA Technical Guidance Note </a:t>
            </a:r>
            <a:r>
              <a:rPr lang="en-GB" dirty="0" smtClean="0"/>
              <a:t>M20 </a:t>
            </a:r>
            <a:r>
              <a:rPr lang="en-GB" b="1" dirty="0" smtClean="0"/>
              <a:t>– </a:t>
            </a:r>
            <a:r>
              <a:rPr lang="en-GB" dirty="0" smtClean="0"/>
              <a:t>what happens if we can’t derive a valid calibration due to very low particulate levels.</a:t>
            </a:r>
            <a:endParaRPr lang="en-GB" dirty="0"/>
          </a:p>
          <a:p>
            <a:pPr marL="0" indent="0">
              <a:buNone/>
            </a:pPr>
            <a:endParaRPr lang="en-GB" b="1" dirty="0"/>
          </a:p>
          <a:p>
            <a:pPr marL="0" indent="0">
              <a:buNone/>
            </a:pPr>
            <a:r>
              <a:rPr lang="en-GB" dirty="0" smtClean="0"/>
              <a:t>	3.5.4 </a:t>
            </a:r>
            <a:r>
              <a:rPr lang="en-GB" dirty="0"/>
              <a:t>Regulation when particulate monitors cannot be calibrated </a:t>
            </a:r>
          </a:p>
          <a:p>
            <a:pPr marL="0" indent="0">
              <a:buNone/>
            </a:pPr>
            <a:r>
              <a:rPr lang="en-GB" dirty="0" smtClean="0"/>
              <a:t>	If </a:t>
            </a:r>
            <a:r>
              <a:rPr lang="en-GB" dirty="0"/>
              <a:t>a test report states that a particulate monitor cannot be calibrated due to very low </a:t>
            </a:r>
            <a:r>
              <a:rPr lang="en-GB" dirty="0" smtClean="0"/>
              <a:t>	emissions</a:t>
            </a:r>
            <a:r>
              <a:rPr lang="en-GB" dirty="0"/>
              <a:t>, then the output of the CEM will be qualitative. Whilst it may be possible to </a:t>
            </a:r>
            <a:r>
              <a:rPr lang="en-GB" dirty="0" smtClean="0"/>
              <a:t>	intuitively </a:t>
            </a:r>
            <a:r>
              <a:rPr lang="en-GB" dirty="0"/>
              <a:t>set the reading of the CEM to provide an output in mg.m-3, such readings </a:t>
            </a:r>
            <a:r>
              <a:rPr lang="en-GB" dirty="0" smtClean="0"/>
              <a:t>	will </a:t>
            </a:r>
            <a:r>
              <a:rPr lang="en-GB" dirty="0"/>
              <a:t>be an approximation at best, with a strong likelihood of high levels of uncertainty. </a:t>
            </a:r>
            <a:r>
              <a:rPr lang="en-GB" dirty="0" smtClean="0"/>
              <a:t>	Unless </a:t>
            </a:r>
            <a:r>
              <a:rPr lang="en-GB" dirty="0"/>
              <a:t>it is possible to produce higher, representative emissions from the process</a:t>
            </a:r>
            <a:r>
              <a:rPr lang="en-GB" b="1" dirty="0"/>
              <a:t>, </a:t>
            </a:r>
            <a:endParaRPr lang="en-GB" b="1" dirty="0" smtClean="0"/>
          </a:p>
          <a:p>
            <a:pPr marL="0" indent="0">
              <a:buNone/>
            </a:pPr>
            <a:r>
              <a:rPr lang="en-GB" b="1" dirty="0" smtClean="0"/>
              <a:t>	It </a:t>
            </a:r>
            <a:r>
              <a:rPr lang="en-GB" b="1" dirty="0"/>
              <a:t>is </a:t>
            </a:r>
            <a:r>
              <a:rPr lang="en-GB" b="1" dirty="0" smtClean="0"/>
              <a:t>recommended that </a:t>
            </a:r>
            <a:r>
              <a:rPr lang="en-GB" b="1" dirty="0"/>
              <a:t>such readings should be disregarded for regulatory </a:t>
            </a:r>
            <a:r>
              <a:rPr lang="en-GB" b="1" dirty="0" smtClean="0"/>
              <a:t>	purposes when compared </a:t>
            </a:r>
            <a:r>
              <a:rPr lang="en-GB" b="1" dirty="0"/>
              <a:t>to an ELV, even if there is an apparent breach of the </a:t>
            </a:r>
            <a:r>
              <a:rPr lang="en-GB" b="1" dirty="0" smtClean="0"/>
              <a:t>	ELV</a:t>
            </a:r>
          </a:p>
          <a:p>
            <a:pPr marL="0" indent="0">
              <a:buNone/>
            </a:pPr>
            <a:endParaRPr lang="en-GB" b="1" dirty="0"/>
          </a:p>
          <a:p>
            <a:pPr marL="0" indent="0">
              <a:buNone/>
            </a:pPr>
            <a:r>
              <a:rPr lang="en-GB" b="1" dirty="0" smtClean="0"/>
              <a:t>	In addition if a valid calibration couldn’t be derived it wouldn’t be appropriate to 	use AMS data for pollution inventory reporting. </a:t>
            </a:r>
            <a:endParaRPr lang="en-GB" b="1" dirty="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6</a:t>
            </a:fld>
            <a:endParaRPr lang="en-GB" dirty="0"/>
          </a:p>
        </p:txBody>
      </p:sp>
    </p:spTree>
    <p:extLst>
      <p:ext uri="{BB962C8B-B14F-4D97-AF65-F5344CB8AC3E}">
        <p14:creationId xmlns:p14="http://schemas.microsoft.com/office/powerpoint/2010/main" val="19266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28792" cy="800571"/>
          </a:xfrm>
        </p:spPr>
        <p:txBody>
          <a:bodyPr/>
          <a:lstStyle/>
          <a:p>
            <a:pPr algn="ctr"/>
            <a:r>
              <a:rPr lang="en-GB" dirty="0"/>
              <a:t>Low particulate levels and issues with existing Standard Reference Methods and Technical Guidance notes</a:t>
            </a:r>
          </a:p>
        </p:txBody>
      </p:sp>
      <p:sp>
        <p:nvSpPr>
          <p:cNvPr id="3" name="Content Placeholder 2"/>
          <p:cNvSpPr>
            <a:spLocks noGrp="1"/>
          </p:cNvSpPr>
          <p:nvPr>
            <p:ph idx="1"/>
          </p:nvPr>
        </p:nvSpPr>
        <p:spPr>
          <a:xfrm>
            <a:off x="368300" y="1484784"/>
            <a:ext cx="8416925" cy="4474691"/>
          </a:xfrm>
        </p:spPr>
        <p:txBody>
          <a:bodyPr/>
          <a:lstStyle/>
          <a:p>
            <a:r>
              <a:rPr lang="en-GB" dirty="0" smtClean="0"/>
              <a:t>INERIS study on AMS and SRM performances and the impact on the feasibility of lowering ELV’s in the context of the BREFs and BATs  (22.07.2016);</a:t>
            </a:r>
          </a:p>
          <a:p>
            <a:endParaRPr lang="en-GB" b="1" dirty="0"/>
          </a:p>
          <a:p>
            <a:pPr marL="0" indent="0">
              <a:buNone/>
            </a:pPr>
            <a:r>
              <a:rPr lang="en-GB" b="1" dirty="0" smtClean="0"/>
              <a:t>	The Inter Laboratory comparisons made on industrial sites when validating the 	standard reference method (Particulates) show that the uncertainty is about 	60% for average concentrations around 10mg/Nm3 and even higher uncertainty 	for particulate emissions under 10mg/Nm3.</a:t>
            </a:r>
          </a:p>
          <a:p>
            <a:endParaRPr lang="en-GB" b="1" dirty="0" smtClean="0"/>
          </a:p>
          <a:p>
            <a:r>
              <a:rPr lang="en-GB" dirty="0"/>
              <a:t>BS EN 14181: 6.3 Parallel measurements with the SRM, note 7: If the emissions are at low levels the SRM measured values can be improved for manual SRM by extending</a:t>
            </a:r>
          </a:p>
          <a:p>
            <a:pPr marL="0" indent="0">
              <a:buNone/>
            </a:pPr>
            <a:r>
              <a:rPr lang="en-GB" dirty="0"/>
              <a:t>      the sampling time.</a:t>
            </a:r>
          </a:p>
          <a:p>
            <a:pPr marL="0" indent="0">
              <a:buNone/>
            </a:pPr>
            <a:r>
              <a:rPr lang="en-GB" dirty="0"/>
              <a:t>      </a:t>
            </a:r>
          </a:p>
          <a:p>
            <a:pPr marL="0" indent="0">
              <a:buNone/>
            </a:pPr>
            <a:r>
              <a:rPr lang="en-GB" dirty="0"/>
              <a:t>       </a:t>
            </a:r>
            <a:r>
              <a:rPr lang="en-GB" b="1" dirty="0"/>
              <a:t>To achieve the desired target uncertainty for the SRM test during a BS EN </a:t>
            </a:r>
            <a:r>
              <a:rPr lang="en-GB" b="1" dirty="0" smtClean="0"/>
              <a:t>13284- 	2 QAL </a:t>
            </a:r>
            <a:r>
              <a:rPr lang="en-GB" b="1" dirty="0"/>
              <a:t>2 would require sampling (each test) lasting up to 4 hrs.</a:t>
            </a:r>
          </a:p>
          <a:p>
            <a:pPr marL="0" indent="0">
              <a:buNone/>
            </a:pPr>
            <a:endParaRPr lang="en-GB" dirty="0"/>
          </a:p>
          <a:p>
            <a:pPr marL="0" indent="0">
              <a:buNone/>
            </a:pPr>
            <a:r>
              <a:rPr lang="en-GB" dirty="0"/>
              <a:t>	</a:t>
            </a:r>
            <a:r>
              <a:rPr lang="en-GB" dirty="0" smtClean="0"/>
              <a:t>note : BS EN 13284-2 and TGN M20 standards allows calibrating with a limited 	number of 5 (instead of 15) parallel, long-term measurements.</a:t>
            </a:r>
            <a:endParaRPr lang="en-GB" dirty="0"/>
          </a:p>
          <a:p>
            <a:endParaRPr lang="en-GB" dirty="0"/>
          </a:p>
          <a:p>
            <a:pPr marL="0" indent="0">
              <a:buNone/>
            </a:pPr>
            <a:endParaRPr lang="en-GB" b="1" dirty="0" smtClean="0"/>
          </a:p>
          <a:p>
            <a:pPr marL="0" indent="0">
              <a:buNone/>
            </a:pPr>
            <a:endParaRPr lang="en-GB" dirty="0"/>
          </a:p>
          <a:p>
            <a:pPr marL="0" indent="0">
              <a:buNone/>
            </a:pPr>
            <a:r>
              <a:rPr lang="en-GB" dirty="0" smtClean="0"/>
              <a:t>	</a:t>
            </a:r>
          </a:p>
          <a:p>
            <a:endParaRPr lang="en-GB" dirty="0"/>
          </a:p>
          <a:p>
            <a:endParaRPr lang="en-GB" dirty="0" smtClean="0"/>
          </a:p>
          <a:p>
            <a:pPr marL="0" indent="0">
              <a:buNone/>
            </a:pPr>
            <a:endParaRPr lang="en-GB" b="1" dirty="0"/>
          </a:p>
          <a:p>
            <a:pPr marL="0" indent="0">
              <a:buNone/>
            </a:pPr>
            <a:endParaRPr lang="en-GB" b="1" dirty="0" smtClean="0"/>
          </a:p>
          <a:p>
            <a:endParaRPr lang="en-GB" b="1" dirty="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7</a:t>
            </a:fld>
            <a:endParaRPr lang="en-GB" dirty="0"/>
          </a:p>
        </p:txBody>
      </p:sp>
    </p:spTree>
    <p:extLst>
      <p:ext uri="{BB962C8B-B14F-4D97-AF65-F5344CB8AC3E}">
        <p14:creationId xmlns:p14="http://schemas.microsoft.com/office/powerpoint/2010/main" val="33401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28792" cy="800571"/>
          </a:xfrm>
        </p:spPr>
        <p:txBody>
          <a:bodyPr/>
          <a:lstStyle/>
          <a:p>
            <a:pPr algn="ctr"/>
            <a:r>
              <a:rPr lang="en-GB" dirty="0"/>
              <a:t>Low particulate levels and issues with existing Standard Reference Methods and Technical Guidance notes</a:t>
            </a:r>
          </a:p>
        </p:txBody>
      </p:sp>
      <p:sp>
        <p:nvSpPr>
          <p:cNvPr id="3" name="Content Placeholder 2"/>
          <p:cNvSpPr>
            <a:spLocks noGrp="1"/>
          </p:cNvSpPr>
          <p:nvPr>
            <p:ph idx="1"/>
          </p:nvPr>
        </p:nvSpPr>
        <p:spPr>
          <a:xfrm>
            <a:off x="368300" y="1484784"/>
            <a:ext cx="8416925" cy="4474691"/>
          </a:xfrm>
        </p:spPr>
        <p:txBody>
          <a:bodyPr/>
          <a:lstStyle/>
          <a:p>
            <a:endParaRPr lang="en-GB" dirty="0" smtClean="0"/>
          </a:p>
          <a:p>
            <a:endParaRPr lang="en-GB" dirty="0"/>
          </a:p>
          <a:p>
            <a:r>
              <a:rPr lang="en-GB" dirty="0" smtClean="0"/>
              <a:t>EA </a:t>
            </a:r>
            <a:r>
              <a:rPr lang="en-GB" dirty="0"/>
              <a:t>Technical Guidance Note M20 </a:t>
            </a:r>
            <a:r>
              <a:rPr lang="en-GB" dirty="0" smtClean="0"/>
              <a:t>3.5.15 calibration Procedure C for </a:t>
            </a:r>
            <a:r>
              <a:rPr lang="en-GB" dirty="0"/>
              <a:t>low-level </a:t>
            </a:r>
            <a:r>
              <a:rPr lang="en-GB" dirty="0" smtClean="0"/>
              <a:t>clusters;</a:t>
            </a:r>
          </a:p>
          <a:p>
            <a:pPr marL="0" indent="0">
              <a:buNone/>
            </a:pPr>
            <a:endParaRPr lang="en-GB" dirty="0"/>
          </a:p>
          <a:p>
            <a:pPr marL="400050" lvl="1" indent="0">
              <a:buNone/>
            </a:pPr>
            <a:r>
              <a:rPr lang="en-GB" dirty="0"/>
              <a:t>The SRM measurements are used to verify that the CEMs respond to even low concentrations of the determinand. The difference between the average of the SRM and CEM results should not differ by more than half the allowance 95% confidence interval of the daily average ELV. </a:t>
            </a:r>
            <a:endParaRPr lang="en-GB" dirty="0" smtClean="0"/>
          </a:p>
          <a:p>
            <a:endParaRPr lang="en-GB" dirty="0"/>
          </a:p>
          <a:p>
            <a:pPr marL="400050" lvl="1" indent="0">
              <a:buNone/>
            </a:pPr>
            <a:r>
              <a:rPr lang="en-GB" b="1" dirty="0" smtClean="0"/>
              <a:t>For Particulate (if an ELV of 10 was applied) this implies that the difference between the CEM and SRM should be no more than 1.5mg/Nm3, which is an unlikely given the uncertainties involved.</a:t>
            </a:r>
            <a:endParaRPr lang="en-GB" b="1" dirty="0"/>
          </a:p>
          <a:p>
            <a:endParaRPr lang="en-GB" dirty="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8</a:t>
            </a:fld>
            <a:endParaRPr lang="en-GB" dirty="0"/>
          </a:p>
        </p:txBody>
      </p:sp>
    </p:spTree>
    <p:extLst>
      <p:ext uri="{BB962C8B-B14F-4D97-AF65-F5344CB8AC3E}">
        <p14:creationId xmlns:p14="http://schemas.microsoft.com/office/powerpoint/2010/main" val="33401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28792" cy="800571"/>
          </a:xfrm>
        </p:spPr>
        <p:txBody>
          <a:bodyPr/>
          <a:lstStyle/>
          <a:p>
            <a:pPr algn="ctr"/>
            <a:r>
              <a:rPr lang="en-GB" dirty="0"/>
              <a:t>Low particulate levels and issues with existing Standard Reference Methods and Technical Guidance notes</a:t>
            </a:r>
          </a:p>
        </p:txBody>
      </p:sp>
      <p:sp>
        <p:nvSpPr>
          <p:cNvPr id="3" name="Content Placeholder 2"/>
          <p:cNvSpPr>
            <a:spLocks noGrp="1"/>
          </p:cNvSpPr>
          <p:nvPr>
            <p:ph idx="1"/>
          </p:nvPr>
        </p:nvSpPr>
        <p:spPr>
          <a:xfrm>
            <a:off x="368300" y="1484784"/>
            <a:ext cx="8416925" cy="4474691"/>
          </a:xfrm>
        </p:spPr>
        <p:txBody>
          <a:bodyPr/>
          <a:lstStyle/>
          <a:p>
            <a:r>
              <a:rPr lang="en-GB" b="1" dirty="0" smtClean="0"/>
              <a:t>BS EN 14181 – valid calibration range</a:t>
            </a:r>
          </a:p>
          <a:p>
            <a:endParaRPr lang="en-GB" b="1" dirty="0"/>
          </a:p>
          <a:p>
            <a:pPr marL="400050" lvl="1" indent="0">
              <a:buNone/>
            </a:pPr>
            <a:r>
              <a:rPr lang="en-GB" dirty="0" smtClean="0"/>
              <a:t>The valid calibration </a:t>
            </a:r>
            <a:r>
              <a:rPr lang="en-GB" dirty="0"/>
              <a:t>range is either the calibration range from zero to the maximum </a:t>
            </a:r>
            <a:r>
              <a:rPr lang="en-GB" dirty="0" smtClean="0"/>
              <a:t>value of </a:t>
            </a:r>
            <a:r>
              <a:rPr lang="en-GB" dirty="0"/>
              <a:t>the calibrated </a:t>
            </a:r>
            <a:r>
              <a:rPr lang="en-GB" dirty="0" smtClean="0"/>
              <a:t>AMS measured </a:t>
            </a:r>
            <a:r>
              <a:rPr lang="en-GB" dirty="0"/>
              <a:t>values at standard conditions, determined during the QAL2 procedure, plus an extension of 10 % </a:t>
            </a:r>
            <a:r>
              <a:rPr lang="en-GB" dirty="0" smtClean="0"/>
              <a:t>or </a:t>
            </a:r>
            <a:r>
              <a:rPr lang="en-GB" dirty="0"/>
              <a:t>to 20 % of ELV, whichever is greater</a:t>
            </a:r>
            <a:r>
              <a:rPr lang="en-GB" dirty="0" smtClean="0"/>
              <a:t>.</a:t>
            </a:r>
          </a:p>
          <a:p>
            <a:pPr lvl="1"/>
            <a:endParaRPr lang="en-GB" dirty="0"/>
          </a:p>
          <a:p>
            <a:pPr marL="400050" lvl="1" indent="0">
              <a:buNone/>
            </a:pPr>
            <a:r>
              <a:rPr lang="en-GB" dirty="0" smtClean="0"/>
              <a:t>If a QAL 2 calibration was possible, the highest AMS value achieved + 10% would become the valid calibration threshold, if the highest value during the calibration was 6mg/Nm3 this would set the valid calibration range from 0 to 6.6mg/Nm3 and with the calibration in place a new QAL 2 would be required if </a:t>
            </a:r>
            <a:r>
              <a:rPr lang="en-GB" dirty="0"/>
              <a:t>more than 5 % of the number of AMS measured </a:t>
            </a:r>
            <a:r>
              <a:rPr lang="en-GB" dirty="0" smtClean="0"/>
              <a:t>values (calculated weekly) were above  6.6mg/Nm3 for more than 5 weeks.</a:t>
            </a:r>
          </a:p>
          <a:p>
            <a:pPr marL="400050" lvl="1" indent="0">
              <a:buNone/>
            </a:pPr>
            <a:endParaRPr lang="en-GB" dirty="0"/>
          </a:p>
          <a:p>
            <a:pPr marL="400050" lvl="1" indent="0">
              <a:buNone/>
            </a:pPr>
            <a:r>
              <a:rPr lang="en-GB" b="1" dirty="0" smtClean="0"/>
              <a:t>Without question with ELV’s of 10mg/Nm3 and the difficulty in achieving an acceptable valid calibration range will lead to an increased number of QAL 2 re-tests and </a:t>
            </a:r>
            <a:r>
              <a:rPr lang="en-GB" b="1" dirty="0"/>
              <a:t>will result in significant additional operator costs for no additional environmental benefit</a:t>
            </a:r>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9</a:t>
            </a:fld>
            <a:endParaRPr lang="en-GB" dirty="0"/>
          </a:p>
        </p:txBody>
      </p:sp>
    </p:spTree>
    <p:extLst>
      <p:ext uri="{BB962C8B-B14F-4D97-AF65-F5344CB8AC3E}">
        <p14:creationId xmlns:p14="http://schemas.microsoft.com/office/powerpoint/2010/main" val="422464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28792" cy="800571"/>
          </a:xfrm>
        </p:spPr>
        <p:txBody>
          <a:bodyPr/>
          <a:lstStyle/>
          <a:p>
            <a:pPr algn="ctr"/>
            <a:r>
              <a:rPr lang="en-GB" dirty="0"/>
              <a:t>Low particulate levels and </a:t>
            </a:r>
            <a:r>
              <a:rPr lang="en-GB" dirty="0" smtClean="0"/>
              <a:t>issues with existing </a:t>
            </a:r>
            <a:r>
              <a:rPr lang="en-GB" dirty="0"/>
              <a:t>Standard Reference Methods </a:t>
            </a:r>
            <a:r>
              <a:rPr lang="en-GB" dirty="0" smtClean="0"/>
              <a:t>and </a:t>
            </a:r>
            <a:r>
              <a:rPr lang="en-GB" dirty="0"/>
              <a:t>Technical Guidance </a:t>
            </a:r>
            <a:r>
              <a:rPr lang="en-GB" dirty="0" smtClean="0"/>
              <a:t>notes</a:t>
            </a:r>
            <a:endParaRPr lang="en-GB" dirty="0"/>
          </a:p>
        </p:txBody>
      </p:sp>
      <p:sp>
        <p:nvSpPr>
          <p:cNvPr id="3" name="Content Placeholder 2"/>
          <p:cNvSpPr>
            <a:spLocks noGrp="1"/>
          </p:cNvSpPr>
          <p:nvPr>
            <p:ph idx="1"/>
          </p:nvPr>
        </p:nvSpPr>
        <p:spPr>
          <a:xfrm>
            <a:off x="368300" y="1484784"/>
            <a:ext cx="8416925" cy="4474691"/>
          </a:xfrm>
        </p:spPr>
        <p:txBody>
          <a:bodyPr/>
          <a:lstStyle/>
          <a:p>
            <a:r>
              <a:rPr lang="en-GB" b="1" dirty="0" smtClean="0"/>
              <a:t>BS EN 14181 – </a:t>
            </a:r>
            <a:r>
              <a:rPr lang="en-GB" dirty="0"/>
              <a:t>Test of Variability and Test of Calibration (Acceptance of Calibration </a:t>
            </a:r>
            <a:r>
              <a:rPr lang="en-GB" dirty="0" smtClean="0"/>
              <a:t>Function)</a:t>
            </a:r>
          </a:p>
          <a:p>
            <a:endParaRPr lang="en-GB" dirty="0"/>
          </a:p>
          <a:p>
            <a:pPr marL="0" indent="0">
              <a:buNone/>
            </a:pPr>
            <a:r>
              <a:rPr lang="en-GB" dirty="0" smtClean="0"/>
              <a:t>	The </a:t>
            </a:r>
            <a:r>
              <a:rPr lang="en-GB" dirty="0"/>
              <a:t>variability is accepted if Standard deviation (SRM - CAL CEM ) ≤1.5 x </a:t>
            </a:r>
            <a:r>
              <a:rPr lang="en-GB" b="1" dirty="0"/>
              <a:t>σ 0 </a:t>
            </a:r>
            <a:r>
              <a:rPr lang="en-GB" dirty="0"/>
              <a:t>x Kv</a:t>
            </a:r>
          </a:p>
          <a:p>
            <a:endParaRPr lang="en-GB" b="1" dirty="0"/>
          </a:p>
          <a:p>
            <a:pPr marL="0" indent="0">
              <a:buNone/>
            </a:pPr>
            <a:r>
              <a:rPr lang="en-GB" dirty="0" smtClean="0"/>
              <a:t>	The </a:t>
            </a:r>
            <a:r>
              <a:rPr lang="en-GB" dirty="0"/>
              <a:t>calibration is accepted if the mean difference (SRM - CAL CEM ) &lt; t 0.95 (N-1) x </a:t>
            </a:r>
            <a:r>
              <a:rPr lang="en-GB" dirty="0" smtClean="0"/>
              <a:t>	Sd </a:t>
            </a:r>
            <a:r>
              <a:rPr lang="en-GB" dirty="0"/>
              <a:t>/ SQRT (N) + </a:t>
            </a:r>
            <a:r>
              <a:rPr lang="en-GB" b="1" dirty="0"/>
              <a:t>σ 0</a:t>
            </a:r>
            <a:r>
              <a:rPr lang="en-GB" dirty="0"/>
              <a:t> </a:t>
            </a:r>
            <a:endParaRPr lang="en-GB" b="1" dirty="0"/>
          </a:p>
          <a:p>
            <a:pPr marL="0" indent="0">
              <a:buNone/>
            </a:pPr>
            <a:endParaRPr lang="en-GB" dirty="0"/>
          </a:p>
          <a:p>
            <a:pPr marL="400050" lvl="1" indent="0">
              <a:buNone/>
            </a:pPr>
            <a:r>
              <a:rPr lang="en-GB" b="1" dirty="0" smtClean="0"/>
              <a:t>σ </a:t>
            </a:r>
            <a:r>
              <a:rPr lang="en-GB" b="1" dirty="0"/>
              <a:t>0</a:t>
            </a:r>
            <a:r>
              <a:rPr lang="en-GB" dirty="0"/>
              <a:t> standard deviation associated with the uncertainty derived from requirements of </a:t>
            </a:r>
            <a:r>
              <a:rPr lang="en-GB" dirty="0" smtClean="0"/>
              <a:t>legislation is used in both the </a:t>
            </a:r>
            <a:r>
              <a:rPr lang="en-GB" dirty="0"/>
              <a:t>Test of Variability and Test of </a:t>
            </a:r>
            <a:r>
              <a:rPr lang="en-GB" dirty="0" smtClean="0"/>
              <a:t>Calibration.</a:t>
            </a:r>
          </a:p>
          <a:p>
            <a:endParaRPr lang="en-GB" b="1" dirty="0"/>
          </a:p>
          <a:p>
            <a:pPr marL="0" indent="0">
              <a:buNone/>
            </a:pPr>
            <a:r>
              <a:rPr lang="en-GB" dirty="0" smtClean="0"/>
              <a:t>	</a:t>
            </a:r>
            <a:r>
              <a:rPr lang="en-GB" b="1" dirty="0" smtClean="0"/>
              <a:t>σ </a:t>
            </a:r>
            <a:r>
              <a:rPr lang="en-GB" b="1" dirty="0"/>
              <a:t>0</a:t>
            </a:r>
            <a:r>
              <a:rPr lang="en-GB" dirty="0" smtClean="0"/>
              <a:t> </a:t>
            </a:r>
            <a:r>
              <a:rPr lang="en-GB" dirty="0"/>
              <a:t>= ELV x (MU / 100) / </a:t>
            </a:r>
            <a:r>
              <a:rPr lang="en-GB" dirty="0" smtClean="0"/>
              <a:t>1.96</a:t>
            </a:r>
          </a:p>
          <a:p>
            <a:endParaRPr lang="en-GB" dirty="0"/>
          </a:p>
          <a:p>
            <a:pPr marL="400050" lvl="1" indent="0">
              <a:buNone/>
            </a:pPr>
            <a:r>
              <a:rPr lang="en-GB" b="1" dirty="0" smtClean="0"/>
              <a:t>The above formula is used in the outcome of both the </a:t>
            </a:r>
            <a:r>
              <a:rPr lang="en-GB" b="1" dirty="0"/>
              <a:t>Test of Variability and Test of Calibration</a:t>
            </a:r>
            <a:r>
              <a:rPr lang="en-GB" b="1" dirty="0" smtClean="0"/>
              <a:t> calculations and lower ELV’s could lead to a greater number of failures of this part of QAL 2 exercises.</a:t>
            </a:r>
          </a:p>
          <a:p>
            <a:endParaRPr lang="en-GB" b="1" dirty="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10</a:t>
            </a:fld>
            <a:endParaRPr lang="en-GB" dirty="0"/>
          </a:p>
        </p:txBody>
      </p:sp>
    </p:spTree>
    <p:extLst>
      <p:ext uri="{BB962C8B-B14F-4D97-AF65-F5344CB8AC3E}">
        <p14:creationId xmlns:p14="http://schemas.microsoft.com/office/powerpoint/2010/main" val="143198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28792" cy="800571"/>
          </a:xfrm>
        </p:spPr>
        <p:txBody>
          <a:bodyPr/>
          <a:lstStyle/>
          <a:p>
            <a:pPr algn="ctr"/>
            <a:r>
              <a:rPr lang="en-GB" dirty="0"/>
              <a:t>Low particulate levels and </a:t>
            </a:r>
            <a:r>
              <a:rPr lang="en-GB" dirty="0" smtClean="0"/>
              <a:t>issues with existing </a:t>
            </a:r>
            <a:r>
              <a:rPr lang="en-GB" dirty="0"/>
              <a:t>Standard Reference Methods </a:t>
            </a:r>
            <a:r>
              <a:rPr lang="en-GB" dirty="0" smtClean="0"/>
              <a:t>and </a:t>
            </a:r>
            <a:r>
              <a:rPr lang="en-GB" dirty="0"/>
              <a:t>Technical Guidance </a:t>
            </a:r>
            <a:r>
              <a:rPr lang="en-GB" dirty="0" smtClean="0"/>
              <a:t>notes</a:t>
            </a:r>
            <a:endParaRPr lang="en-GB" dirty="0"/>
          </a:p>
        </p:txBody>
      </p:sp>
      <p:sp>
        <p:nvSpPr>
          <p:cNvPr id="3" name="Content Placeholder 2"/>
          <p:cNvSpPr>
            <a:spLocks noGrp="1"/>
          </p:cNvSpPr>
          <p:nvPr>
            <p:ph idx="1"/>
          </p:nvPr>
        </p:nvSpPr>
        <p:spPr>
          <a:xfrm>
            <a:off x="368300" y="1484784"/>
            <a:ext cx="8416925" cy="4474691"/>
          </a:xfrm>
        </p:spPr>
        <p:txBody>
          <a:bodyPr/>
          <a:lstStyle/>
          <a:p>
            <a:endParaRPr lang="en-GB" b="1" dirty="0" smtClean="0"/>
          </a:p>
          <a:p>
            <a:endParaRPr lang="en-GB" b="1" dirty="0"/>
          </a:p>
          <a:p>
            <a:r>
              <a:rPr lang="en-GB" b="1" dirty="0" smtClean="0"/>
              <a:t>Summary;</a:t>
            </a:r>
          </a:p>
          <a:p>
            <a:endParaRPr lang="en-GB" b="1" dirty="0"/>
          </a:p>
          <a:p>
            <a:r>
              <a:rPr lang="en-GB" b="1" dirty="0" smtClean="0"/>
              <a:t>It is generally agreed that calibrations sub 5mg/Nm3 should not be attempted and attempts to calibrate between 5mg/Nm3 and 10mg/Nm3 will lead to an increased number of repeat QAL 2 tests due to failures of either test </a:t>
            </a:r>
            <a:r>
              <a:rPr lang="en-GB" b="1" dirty="0"/>
              <a:t>of </a:t>
            </a:r>
            <a:r>
              <a:rPr lang="en-GB" b="1" dirty="0" smtClean="0"/>
              <a:t>variability, test </a:t>
            </a:r>
            <a:r>
              <a:rPr lang="en-GB" b="1" dirty="0"/>
              <a:t>of c</a:t>
            </a:r>
            <a:r>
              <a:rPr lang="en-GB" b="1" dirty="0" smtClean="0"/>
              <a:t>alibration or invalid calibration ranges.</a:t>
            </a:r>
          </a:p>
          <a:p>
            <a:endParaRPr lang="en-GB" b="1" dirty="0"/>
          </a:p>
          <a:p>
            <a:r>
              <a:rPr lang="en-GB" b="1" dirty="0"/>
              <a:t>With ELV’s of 10mg/Nm3 </a:t>
            </a:r>
            <a:r>
              <a:rPr lang="en-GB" b="1" dirty="0" smtClean="0"/>
              <a:t>CEM readings </a:t>
            </a:r>
            <a:r>
              <a:rPr lang="en-GB" b="1" dirty="0"/>
              <a:t>should be disregarded for regulatory </a:t>
            </a:r>
            <a:r>
              <a:rPr lang="en-GB" b="1" dirty="0" smtClean="0"/>
              <a:t>purposes, including pollution inventory reporting, </a:t>
            </a:r>
            <a:r>
              <a:rPr lang="en-GB" b="1" dirty="0"/>
              <a:t>CEMS </a:t>
            </a:r>
            <a:r>
              <a:rPr lang="en-GB" b="1" dirty="0" smtClean="0"/>
              <a:t>should be </a:t>
            </a:r>
            <a:r>
              <a:rPr lang="en-GB" b="1" dirty="0"/>
              <a:t>used for qualitative monitoring of emissions only.</a:t>
            </a:r>
          </a:p>
          <a:p>
            <a:endParaRPr lang="en-GB" b="1" dirty="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11</a:t>
            </a:fld>
            <a:endParaRPr lang="en-GB" dirty="0"/>
          </a:p>
        </p:txBody>
      </p:sp>
    </p:spTree>
    <p:extLst>
      <p:ext uri="{BB962C8B-B14F-4D97-AF65-F5344CB8AC3E}">
        <p14:creationId xmlns:p14="http://schemas.microsoft.com/office/powerpoint/2010/main" val="132945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052736"/>
            <a:ext cx="7221686" cy="792088"/>
          </a:xfrm>
        </p:spPr>
        <p:txBody>
          <a:bodyPr/>
          <a:lstStyle/>
          <a:p>
            <a:pPr algn="ctr"/>
            <a:r>
              <a:rPr lang="en-GB" dirty="0"/>
              <a:t>Uncertainty and variability on compliant </a:t>
            </a:r>
            <a:r>
              <a:rPr lang="en-GB" dirty="0" smtClean="0"/>
              <a:t>calibrations </a:t>
            </a:r>
            <a:r>
              <a:rPr lang="en-GB" dirty="0"/>
              <a:t>at low particulate emissions levels</a:t>
            </a:r>
          </a:p>
        </p:txBody>
      </p:sp>
      <p:sp>
        <p:nvSpPr>
          <p:cNvPr id="3" name="Content Placeholder 2"/>
          <p:cNvSpPr>
            <a:spLocks noGrp="1"/>
          </p:cNvSpPr>
          <p:nvPr>
            <p:ph idx="1"/>
          </p:nvPr>
        </p:nvSpPr>
        <p:spPr>
          <a:xfrm>
            <a:off x="368300" y="1412776"/>
            <a:ext cx="8416925" cy="4546699"/>
          </a:xfrm>
        </p:spPr>
        <p:txBody>
          <a:bodyPr/>
          <a:lstStyle/>
          <a:p>
            <a:endParaRPr lang="en-GB" dirty="0" smtClean="0"/>
          </a:p>
          <a:p>
            <a:pPr marL="0" indent="0">
              <a:buNone/>
            </a:pPr>
            <a:endParaRPr lang="en-GB" dirty="0"/>
          </a:p>
          <a:p>
            <a:r>
              <a:rPr lang="en-GB" dirty="0" smtClean="0"/>
              <a:t>Before we continue, one point to remember;</a:t>
            </a:r>
          </a:p>
          <a:p>
            <a:endParaRPr lang="en-GB" dirty="0"/>
          </a:p>
          <a:p>
            <a:pPr marL="0" indent="0">
              <a:buNone/>
            </a:pPr>
            <a:r>
              <a:rPr lang="en-GB" dirty="0" smtClean="0"/>
              <a:t>	4.4.4 Calibration for Dust Concentration Measurement</a:t>
            </a:r>
          </a:p>
          <a:p>
            <a:pPr marL="0" indent="0">
              <a:buNone/>
            </a:pPr>
            <a:endParaRPr lang="en-GB" dirty="0" smtClean="0"/>
          </a:p>
          <a:p>
            <a:pPr marL="0" indent="0">
              <a:buNone/>
            </a:pPr>
            <a:r>
              <a:rPr lang="en-GB" dirty="0"/>
              <a:t>	</a:t>
            </a:r>
            <a:r>
              <a:rPr lang="en-GB" dirty="0" smtClean="0"/>
              <a:t>	To measure the dust concentration, the correlation between the 						primary measured variable scattered light intensity and the actual dust 					concentration in the duct </a:t>
            </a:r>
            <a:r>
              <a:rPr lang="en-GB" b="1" dirty="0" smtClean="0"/>
              <a:t>must be established</a:t>
            </a:r>
            <a:r>
              <a:rPr lang="en-GB" dirty="0" smtClean="0"/>
              <a:t>, for this purpose, the dust 				concentration must be determined by means of a gravimetric 						measurement.</a:t>
            </a:r>
          </a:p>
          <a:p>
            <a:pPr marL="0" indent="0">
              <a:buNone/>
            </a:pPr>
            <a:endParaRPr lang="en-GB" b="1" dirty="0"/>
          </a:p>
          <a:p>
            <a:r>
              <a:rPr lang="en-GB" b="1" dirty="0"/>
              <a:t>The above statement is taken from the operating manual from an MCERT approved CEM and holds true for all of the MCERT approved particulate analysers currently on the market, regardless of manufacturer or measurement principle.</a:t>
            </a:r>
          </a:p>
          <a:p>
            <a:endParaRPr lang="en-GB" dirty="0" smtClean="0"/>
          </a:p>
          <a:p>
            <a:endParaRPr lang="en-GB" dirty="0"/>
          </a:p>
          <a:p>
            <a:endParaRPr lang="en-GB" dirty="0" smtClean="0"/>
          </a:p>
        </p:txBody>
      </p:sp>
      <p:sp>
        <p:nvSpPr>
          <p:cNvPr id="4" name="Slide Number Placeholder 3"/>
          <p:cNvSpPr>
            <a:spLocks noGrp="1"/>
          </p:cNvSpPr>
          <p:nvPr>
            <p:ph type="sldNum" sz="quarter" idx="10"/>
          </p:nvPr>
        </p:nvSpPr>
        <p:spPr/>
        <p:txBody>
          <a:bodyPr/>
          <a:lstStyle/>
          <a:p>
            <a:pPr>
              <a:defRPr/>
            </a:pPr>
            <a:fld id="{43D6915B-9F74-498F-9C4E-3B10B327C50E}" type="slidenum">
              <a:rPr lang="en-GB" smtClean="0"/>
              <a:pPr>
                <a:defRPr/>
              </a:pPr>
              <a:t>12</a:t>
            </a:fld>
            <a:endParaRPr lang="en-GB" dirty="0"/>
          </a:p>
        </p:txBody>
      </p:sp>
    </p:spTree>
    <p:extLst>
      <p:ext uri="{BB962C8B-B14F-4D97-AF65-F5344CB8AC3E}">
        <p14:creationId xmlns:p14="http://schemas.microsoft.com/office/powerpoint/2010/main" val="42883893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title"/>
          </p:nvPr>
        </p:nvSpPr>
        <p:spPr>
          <a:xfrm>
            <a:off x="0" y="404813"/>
            <a:ext cx="9144000" cy="1143000"/>
          </a:xfrm>
        </p:spPr>
        <p:txBody>
          <a:bodyPr lIns="90488" tIns="44450" rIns="90488" bIns="44450" anchor="ctr"/>
          <a:lstStyle/>
          <a:p>
            <a:pPr algn="ctr" eaLnBrk="1" hangingPunct="1">
              <a:defRPr/>
            </a:pPr>
            <a:r>
              <a:rPr lang="en-GB" sz="2800" dirty="0" smtClean="0">
                <a:effectLst>
                  <a:outerShdw blurRad="38100" dist="38100" dir="2700000" algn="tl">
                    <a:srgbClr val="000000">
                      <a:alpha val="43137"/>
                    </a:srgbClr>
                  </a:outerShdw>
                </a:effectLst>
              </a:rPr>
              <a:t>Particulate Sampling </a:t>
            </a:r>
            <a:r>
              <a:rPr lang="en-GB" sz="4400" dirty="0" smtClean="0"/>
              <a:t/>
            </a:r>
            <a:br>
              <a:rPr lang="en-GB" sz="4400" dirty="0" smtClean="0"/>
            </a:br>
            <a:r>
              <a:rPr lang="en-GB" dirty="0" smtClean="0"/>
              <a:t/>
            </a:r>
            <a:br>
              <a:rPr lang="en-GB" dirty="0" smtClean="0"/>
            </a:br>
            <a:endParaRPr lang="en-GB" dirty="0" smtClean="0"/>
          </a:p>
        </p:txBody>
      </p:sp>
      <p:sp>
        <p:nvSpPr>
          <p:cNvPr id="52229" name="Rectangle 1029"/>
          <p:cNvSpPr>
            <a:spLocks noChangeArrowheads="1"/>
          </p:cNvSpPr>
          <p:nvPr/>
        </p:nvSpPr>
        <p:spPr bwMode="auto">
          <a:xfrm>
            <a:off x="0" y="1066800"/>
            <a:ext cx="9144000" cy="461665"/>
          </a:xfrm>
          <a:prstGeom prst="rect">
            <a:avLst/>
          </a:prstGeom>
          <a:noFill/>
          <a:ln w="9525">
            <a:noFill/>
            <a:miter lim="800000"/>
            <a:headEnd/>
            <a:tailEnd/>
          </a:ln>
        </p:spPr>
        <p:txBody>
          <a:bodyPr>
            <a:spAutoFit/>
          </a:bodyPr>
          <a:lstStyle/>
          <a:p>
            <a:pPr algn="ctr" eaLnBrk="0" hangingPunct="0">
              <a:defRPr/>
            </a:pPr>
            <a:r>
              <a:rPr lang="en-GB" sz="2400" i="1" dirty="0">
                <a:solidFill>
                  <a:schemeClr val="hlink"/>
                </a:solidFill>
                <a:effectLst>
                  <a:outerShdw blurRad="38100" dist="38100" dir="2700000" algn="tl">
                    <a:srgbClr val="000000">
                      <a:alpha val="43137"/>
                    </a:srgbClr>
                  </a:outerShdw>
                </a:effectLst>
              </a:rPr>
              <a:t>we also know it as!!</a:t>
            </a:r>
          </a:p>
        </p:txBody>
      </p:sp>
      <p:sp>
        <p:nvSpPr>
          <p:cNvPr id="52231" name="AutoShape 1031"/>
          <p:cNvSpPr>
            <a:spLocks noChangeArrowheads="1"/>
          </p:cNvSpPr>
          <p:nvPr/>
        </p:nvSpPr>
        <p:spPr bwMode="auto">
          <a:xfrm>
            <a:off x="1905000" y="4267200"/>
            <a:ext cx="976313" cy="485775"/>
          </a:xfrm>
          <a:prstGeom prst="rightArrow">
            <a:avLst>
              <a:gd name="adj1" fmla="val 50000"/>
              <a:gd name="adj2" fmla="val 50245"/>
            </a:avLst>
          </a:prstGeom>
          <a:solidFill>
            <a:srgbClr val="FF0000"/>
          </a:solidFill>
          <a:ln w="9525">
            <a:solidFill>
              <a:schemeClr val="tx1"/>
            </a:solidFill>
            <a:miter lim="800000"/>
            <a:headEnd/>
            <a:tailEnd/>
          </a:ln>
        </p:spPr>
        <p:txBody>
          <a:bodyPr wrap="none" anchor="ctr"/>
          <a:lstStyle/>
          <a:p>
            <a:pPr algn="ctr" eaLnBrk="0" hangingPunct="0"/>
            <a:endParaRPr lang="en-US" dirty="0"/>
          </a:p>
        </p:txBody>
      </p:sp>
      <p:sp>
        <p:nvSpPr>
          <p:cNvPr id="52233" name="AutoShape 1033"/>
          <p:cNvSpPr>
            <a:spLocks noChangeArrowheads="1"/>
          </p:cNvSpPr>
          <p:nvPr/>
        </p:nvSpPr>
        <p:spPr bwMode="auto">
          <a:xfrm>
            <a:off x="6629400" y="4191000"/>
            <a:ext cx="976313" cy="485775"/>
          </a:xfrm>
          <a:prstGeom prst="leftArrow">
            <a:avLst>
              <a:gd name="adj1" fmla="val 50000"/>
              <a:gd name="adj2" fmla="val 50245"/>
            </a:avLst>
          </a:prstGeom>
          <a:solidFill>
            <a:srgbClr val="FF0000"/>
          </a:solidFill>
          <a:ln w="9525">
            <a:solidFill>
              <a:schemeClr val="tx1"/>
            </a:solidFill>
            <a:miter lim="800000"/>
            <a:headEnd/>
            <a:tailEnd/>
          </a:ln>
        </p:spPr>
        <p:txBody>
          <a:bodyPr wrap="none" anchor="ctr"/>
          <a:lstStyle/>
          <a:p>
            <a:pPr algn="ctr" eaLnBrk="0" hangingPunct="0"/>
            <a:endParaRPr lang="en-US" dirty="0"/>
          </a:p>
        </p:txBody>
      </p:sp>
      <p:pic>
        <p:nvPicPr>
          <p:cNvPr id="9235" name="Picture 19" descr="M:\Jade\worms1.jpg"/>
          <p:cNvPicPr>
            <a:picLocks noChangeAspect="1" noChangeArrowheads="1"/>
          </p:cNvPicPr>
          <p:nvPr/>
        </p:nvPicPr>
        <p:blipFill>
          <a:blip r:embed="rId2" cstate="print">
            <a:clrChange>
              <a:clrFrom>
                <a:srgbClr val="FFFFFF"/>
              </a:clrFrom>
              <a:clrTo>
                <a:srgbClr val="FFFFFF">
                  <a:alpha val="0"/>
                </a:srgbClr>
              </a:clrTo>
            </a:clrChange>
          </a:blip>
          <a:srcRect l="42995" t="11759" r="14975" b="29689"/>
          <a:stretch>
            <a:fillRect/>
          </a:stretch>
        </p:blipFill>
        <p:spPr bwMode="auto">
          <a:xfrm>
            <a:off x="3707904" y="1772816"/>
            <a:ext cx="2088232" cy="4765792"/>
          </a:xfrm>
          <a:prstGeom prst="rect">
            <a:avLst/>
          </a:prstGeom>
          <a:ln>
            <a:noFill/>
          </a:ln>
          <a:effectLst>
            <a:softEdge rad="112500"/>
          </a:effectLst>
        </p:spPr>
      </p:pic>
    </p:spTree>
    <p:extLst>
      <p:ext uri="{BB962C8B-B14F-4D97-AF65-F5344CB8AC3E}">
        <p14:creationId xmlns:p14="http://schemas.microsoft.com/office/powerpoint/2010/main" val="14228825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2229"/>
                                        </p:tgtEl>
                                        <p:attrNameLst>
                                          <p:attrName>style.visibility</p:attrName>
                                        </p:attrNameLst>
                                      </p:cBhvr>
                                      <p:to>
                                        <p:strVal val="visible"/>
                                      </p:to>
                                    </p:set>
                                    <p:animEffect transition="in" filter="checkerboard(across)">
                                      <p:cBhvr>
                                        <p:cTn id="7" dur="500"/>
                                        <p:tgtEl>
                                          <p:spTgt spid="522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2231"/>
                                        </p:tgtEl>
                                        <p:attrNameLst>
                                          <p:attrName>style.visibility</p:attrName>
                                        </p:attrNameLst>
                                      </p:cBhvr>
                                      <p:to>
                                        <p:strVal val="visible"/>
                                      </p:to>
                                    </p:set>
                                    <p:animEffect transition="in" filter="checkerboard(across)">
                                      <p:cBhvr>
                                        <p:cTn id="12" dur="500"/>
                                        <p:tgtEl>
                                          <p:spTgt spid="52231"/>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52233"/>
                                        </p:tgtEl>
                                        <p:attrNameLst>
                                          <p:attrName>style.visibility</p:attrName>
                                        </p:attrNameLst>
                                      </p:cBhvr>
                                      <p:to>
                                        <p:strVal val="visible"/>
                                      </p:to>
                                    </p:set>
                                    <p:animEffect transition="in" filter="checkerboard(across)">
                                      <p:cBhvr>
                                        <p:cTn id="15" dur="500"/>
                                        <p:tgtEl>
                                          <p:spTgt spid="5223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5" presetClass="entr" presetSubtype="10" fill="hold" nodeType="clickEffect">
                                  <p:stCondLst>
                                    <p:cond delay="0"/>
                                  </p:stCondLst>
                                  <p:childTnLst>
                                    <p:set>
                                      <p:cBhvr>
                                        <p:cTn id="19" dur="1" fill="hold">
                                          <p:stCondLst>
                                            <p:cond delay="0"/>
                                          </p:stCondLst>
                                        </p:cTn>
                                        <p:tgtEl>
                                          <p:spTgt spid="9235"/>
                                        </p:tgtEl>
                                        <p:attrNameLst>
                                          <p:attrName>style.visibility</p:attrName>
                                        </p:attrNameLst>
                                      </p:cBhvr>
                                      <p:to>
                                        <p:strVal val="visible"/>
                                      </p:to>
                                    </p:set>
                                    <p:animEffect transition="in" filter="checkerboard(across)">
                                      <p:cBhvr>
                                        <p:cTn id="20" dur="500"/>
                                        <p:tgtEl>
                                          <p:spTgt spid="9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p:bldP spid="52231" grpId="0" animBg="1"/>
      <p:bldP spid="522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0" y="188913"/>
            <a:ext cx="8936038" cy="755650"/>
          </a:xfrm>
        </p:spPr>
        <p:txBody>
          <a:bodyPr anchor="ctr"/>
          <a:lstStyle/>
          <a:p>
            <a:pPr algn="ctr">
              <a:defRPr/>
            </a:pPr>
            <a:r>
              <a:rPr lang="en-GB" sz="2400" dirty="0" smtClean="0">
                <a:effectLst>
                  <a:outerShdw blurRad="38100" dist="38100" dir="2700000" algn="tl">
                    <a:srgbClr val="000000">
                      <a:alpha val="43137"/>
                    </a:srgbClr>
                  </a:outerShdw>
                </a:effectLst>
              </a:rPr>
              <a:t>Standards</a:t>
            </a:r>
          </a:p>
        </p:txBody>
      </p:sp>
      <p:sp>
        <p:nvSpPr>
          <p:cNvPr id="8195" name="Content Placeholder 2"/>
          <p:cNvSpPr>
            <a:spLocks noGrp="1"/>
          </p:cNvSpPr>
          <p:nvPr>
            <p:ph idx="1"/>
          </p:nvPr>
        </p:nvSpPr>
        <p:spPr>
          <a:xfrm>
            <a:off x="0" y="1268413"/>
            <a:ext cx="9144000" cy="5029200"/>
          </a:xfrm>
        </p:spPr>
        <p:txBody>
          <a:bodyPr lIns="2844000" anchor="ctr"/>
          <a:lstStyle/>
          <a:p>
            <a:r>
              <a:rPr lang="en-GB" sz="2400" dirty="0" smtClean="0">
                <a:solidFill>
                  <a:schemeClr val="tx2"/>
                </a:solidFill>
              </a:rPr>
              <a:t>BS EN 13284-1</a:t>
            </a:r>
            <a:br>
              <a:rPr lang="en-GB" sz="2400" dirty="0" smtClean="0">
                <a:solidFill>
                  <a:schemeClr val="tx2"/>
                </a:solidFill>
              </a:rPr>
            </a:br>
            <a:r>
              <a:rPr lang="en-GB" sz="2400" dirty="0" smtClean="0">
                <a:solidFill>
                  <a:schemeClr val="tx2"/>
                </a:solidFill>
              </a:rPr>
              <a:t>BS EN 13284-2</a:t>
            </a:r>
            <a:br>
              <a:rPr lang="en-GB" sz="2400" dirty="0" smtClean="0">
                <a:solidFill>
                  <a:schemeClr val="tx2"/>
                </a:solidFill>
              </a:rPr>
            </a:br>
            <a:r>
              <a:rPr lang="en-GB" sz="2400" dirty="0" smtClean="0">
                <a:solidFill>
                  <a:schemeClr val="tx2"/>
                </a:solidFill>
              </a:rPr>
              <a:t>BS EN 15259</a:t>
            </a:r>
            <a:br>
              <a:rPr lang="en-GB" sz="2400" dirty="0" smtClean="0">
                <a:solidFill>
                  <a:schemeClr val="tx2"/>
                </a:solidFill>
              </a:rPr>
            </a:br>
            <a:r>
              <a:rPr lang="en-GB" sz="2400" dirty="0" smtClean="0">
                <a:solidFill>
                  <a:schemeClr val="tx2"/>
                </a:solidFill>
              </a:rPr>
              <a:t>BS EN 14181</a:t>
            </a:r>
            <a:br>
              <a:rPr lang="en-GB" sz="2400" dirty="0" smtClean="0">
                <a:solidFill>
                  <a:schemeClr val="tx2"/>
                </a:solidFill>
              </a:rPr>
            </a:br>
            <a:r>
              <a:rPr lang="en-GB" sz="2400" i="1" dirty="0" smtClean="0">
                <a:solidFill>
                  <a:schemeClr val="tx2"/>
                </a:solidFill>
              </a:rPr>
              <a:t>BS ISO 10155</a:t>
            </a:r>
            <a:br>
              <a:rPr lang="en-GB" sz="2400" i="1" dirty="0" smtClean="0">
                <a:solidFill>
                  <a:schemeClr val="tx2"/>
                </a:solidFill>
              </a:rPr>
            </a:br>
            <a:r>
              <a:rPr lang="en-GB" sz="2400" i="1" dirty="0" smtClean="0">
                <a:solidFill>
                  <a:schemeClr val="tx2"/>
                </a:solidFill>
              </a:rPr>
              <a:t>BS ISO9096</a:t>
            </a:r>
            <a:r>
              <a:rPr lang="en-GB" sz="2400" dirty="0" smtClean="0">
                <a:solidFill>
                  <a:schemeClr val="tx2"/>
                </a:solidFill>
              </a:rPr>
              <a:t/>
            </a:r>
            <a:br>
              <a:rPr lang="en-GB" sz="2400" dirty="0" smtClean="0">
                <a:solidFill>
                  <a:schemeClr val="tx2"/>
                </a:solidFill>
              </a:rPr>
            </a:br>
            <a:r>
              <a:rPr lang="en-GB" sz="2400" dirty="0" smtClean="0">
                <a:solidFill>
                  <a:schemeClr val="tx2"/>
                </a:solidFill>
              </a:rPr>
              <a:t>BS EN 15267</a:t>
            </a:r>
            <a:br>
              <a:rPr lang="en-GB" sz="2400" dirty="0" smtClean="0">
                <a:solidFill>
                  <a:schemeClr val="tx2"/>
                </a:solidFill>
              </a:rPr>
            </a:br>
            <a:r>
              <a:rPr lang="en-GB" sz="2400" dirty="0" smtClean="0">
                <a:solidFill>
                  <a:schemeClr val="tx2"/>
                </a:solidFill>
              </a:rPr>
              <a:t>M1</a:t>
            </a:r>
            <a:br>
              <a:rPr lang="en-GB" sz="2400" dirty="0" smtClean="0">
                <a:solidFill>
                  <a:schemeClr val="tx2"/>
                </a:solidFill>
              </a:rPr>
            </a:br>
            <a:r>
              <a:rPr lang="en-GB" sz="2400" dirty="0" smtClean="0">
                <a:solidFill>
                  <a:schemeClr val="tx2"/>
                </a:solidFill>
              </a:rPr>
              <a:t>M2</a:t>
            </a:r>
            <a:br>
              <a:rPr lang="en-GB" sz="2400" dirty="0" smtClean="0">
                <a:solidFill>
                  <a:schemeClr val="tx2"/>
                </a:solidFill>
              </a:rPr>
            </a:br>
            <a:r>
              <a:rPr lang="en-GB" sz="2400" dirty="0" smtClean="0">
                <a:solidFill>
                  <a:schemeClr val="tx2"/>
                </a:solidFill>
              </a:rPr>
              <a:t>M20</a:t>
            </a:r>
          </a:p>
          <a:p>
            <a:r>
              <a:rPr lang="en-GB" sz="2400" dirty="0" smtClean="0">
                <a:solidFill>
                  <a:schemeClr val="tx2"/>
                </a:solidFill>
              </a:rPr>
              <a:t>The above also have Method implementation Documents MIDs</a:t>
            </a:r>
          </a:p>
        </p:txBody>
      </p:sp>
    </p:spTree>
    <p:extLst>
      <p:ext uri="{BB962C8B-B14F-4D97-AF65-F5344CB8AC3E}">
        <p14:creationId xmlns:p14="http://schemas.microsoft.com/office/powerpoint/2010/main" val="2976803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dissolve">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dissolve">
                                      <p:cBhvr>
                                        <p:cTn id="12" dur="500"/>
                                        <p:tgtEl>
                                          <p:spTgt spid="81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Title 1"/>
          <p:cNvSpPr>
            <a:spLocks noGrp="1"/>
          </p:cNvSpPr>
          <p:nvPr>
            <p:ph type="title"/>
          </p:nvPr>
        </p:nvSpPr>
        <p:spPr>
          <a:xfrm>
            <a:off x="0" y="0"/>
            <a:ext cx="9144000" cy="1700213"/>
          </a:xfrm>
        </p:spPr>
        <p:txBody>
          <a:bodyPr anchor="ctr"/>
          <a:lstStyle/>
          <a:p>
            <a:pPr algn="ctr">
              <a:defRPr/>
            </a:pPr>
            <a:r>
              <a:rPr lang="en-GB" dirty="0" smtClean="0">
                <a:effectLst>
                  <a:outerShdw blurRad="38100" dist="38100" dir="2700000" algn="tl">
                    <a:srgbClr val="000000">
                      <a:alpha val="43137"/>
                    </a:srgbClr>
                  </a:outerShdw>
                </a:effectLst>
              </a:rPr>
              <a:t>Influences on particulate CEMs </a:t>
            </a:r>
            <a:r>
              <a:rPr lang="en-US" dirty="0" smtClean="0">
                <a:effectLst>
                  <a:outerShdw blurRad="38100" dist="38100" dir="2700000" algn="tl">
                    <a:srgbClr val="000000">
                      <a:alpha val="43137"/>
                    </a:srgbClr>
                  </a:outerShdw>
                </a:effectLst>
              </a:rPr>
              <a:t>characteristics</a:t>
            </a:r>
            <a:r>
              <a:rPr lang="en-GB" dirty="0" smtClean="0">
                <a:effectLst>
                  <a:outerShdw blurRad="38100" dist="38100" dir="2700000" algn="tl">
                    <a:srgbClr val="000000">
                      <a:alpha val="43137"/>
                    </a:srgbClr>
                  </a:outerShdw>
                </a:effectLst>
              </a:rPr>
              <a:t> </a:t>
            </a:r>
          </a:p>
        </p:txBody>
      </p:sp>
      <p:sp>
        <p:nvSpPr>
          <p:cNvPr id="10243" name="Content Placeholder 2"/>
          <p:cNvSpPr>
            <a:spLocks noGrp="1"/>
          </p:cNvSpPr>
          <p:nvPr>
            <p:ph idx="1"/>
          </p:nvPr>
        </p:nvSpPr>
        <p:spPr>
          <a:xfrm>
            <a:off x="0" y="1628775"/>
            <a:ext cx="9144000" cy="4824413"/>
          </a:xfrm>
        </p:spPr>
        <p:txBody>
          <a:bodyPr lIns="720000"/>
          <a:lstStyle/>
          <a:p>
            <a:pPr>
              <a:buClr>
                <a:schemeClr val="tx2"/>
              </a:buClr>
              <a:buFont typeface="Wingdings" pitchFamily="2" charset="2"/>
              <a:buNone/>
              <a:defRPr/>
            </a:pPr>
            <a:r>
              <a:rPr lang="en-GB" sz="2400" dirty="0" smtClean="0">
                <a:solidFill>
                  <a:schemeClr val="tx2"/>
                </a:solidFill>
              </a:rPr>
              <a:t>				</a:t>
            </a:r>
            <a:r>
              <a:rPr lang="en-GB" sz="4000" dirty="0" smtClean="0">
                <a:solidFill>
                  <a:schemeClr val="tx2"/>
                </a:solidFill>
              </a:rPr>
              <a:t>P</a:t>
            </a:r>
            <a:r>
              <a:rPr lang="en-GB" sz="3800" dirty="0" smtClean="0">
                <a:solidFill>
                  <a:schemeClr val="tx2"/>
                </a:solidFill>
              </a:rPr>
              <a:t>a</a:t>
            </a:r>
            <a:r>
              <a:rPr lang="en-GB" sz="3600" dirty="0" smtClean="0">
                <a:solidFill>
                  <a:schemeClr val="tx2"/>
                </a:solidFill>
              </a:rPr>
              <a:t>r</a:t>
            </a:r>
            <a:r>
              <a:rPr lang="en-GB" sz="3400" dirty="0" smtClean="0">
                <a:solidFill>
                  <a:schemeClr val="tx2"/>
                </a:solidFill>
              </a:rPr>
              <a:t>t</a:t>
            </a:r>
            <a:r>
              <a:rPr lang="en-GB" dirty="0" smtClean="0">
                <a:solidFill>
                  <a:schemeClr val="tx2"/>
                </a:solidFill>
              </a:rPr>
              <a:t>i</a:t>
            </a:r>
            <a:r>
              <a:rPr lang="en-GB" sz="3000" dirty="0" smtClean="0">
                <a:solidFill>
                  <a:schemeClr val="tx2"/>
                </a:solidFill>
              </a:rPr>
              <a:t>c</a:t>
            </a:r>
            <a:r>
              <a:rPr lang="en-GB" sz="2800" dirty="0" smtClean="0">
                <a:solidFill>
                  <a:schemeClr val="tx2"/>
                </a:solidFill>
              </a:rPr>
              <a:t>l</a:t>
            </a:r>
            <a:r>
              <a:rPr lang="en-GB" sz="2600" dirty="0" smtClean="0">
                <a:solidFill>
                  <a:schemeClr val="tx2"/>
                </a:solidFill>
              </a:rPr>
              <a:t>e</a:t>
            </a:r>
            <a:r>
              <a:rPr lang="en-GB" sz="2400" dirty="0" smtClean="0">
                <a:solidFill>
                  <a:schemeClr val="tx2"/>
                </a:solidFill>
              </a:rPr>
              <a:t> s</a:t>
            </a:r>
            <a:r>
              <a:rPr lang="en-GB" sz="2200" dirty="0" smtClean="0">
                <a:solidFill>
                  <a:schemeClr val="tx2"/>
                </a:solidFill>
              </a:rPr>
              <a:t>i</a:t>
            </a:r>
            <a:r>
              <a:rPr lang="en-GB" sz="2000" dirty="0" smtClean="0">
                <a:solidFill>
                  <a:schemeClr val="tx2"/>
                </a:solidFill>
              </a:rPr>
              <a:t>z</a:t>
            </a:r>
            <a:r>
              <a:rPr lang="en-GB" sz="1800" dirty="0" smtClean="0">
                <a:solidFill>
                  <a:schemeClr val="tx2"/>
                </a:solidFill>
              </a:rPr>
              <a:t>e</a:t>
            </a:r>
          </a:p>
          <a:p>
            <a:pPr>
              <a:buClr>
                <a:schemeClr val="tx2"/>
              </a:buClr>
              <a:buFont typeface="Wingdings" pitchFamily="2" charset="2"/>
              <a:buNone/>
              <a:defRPr/>
            </a:pPr>
            <a:r>
              <a:rPr lang="en-GB" sz="2400" dirty="0" smtClean="0">
                <a:solidFill>
                  <a:schemeClr val="tx2"/>
                </a:solidFill>
              </a:rPr>
              <a:t>				</a:t>
            </a:r>
            <a:r>
              <a:rPr lang="en-GB" dirty="0" smtClean="0">
                <a:solidFill>
                  <a:schemeClr val="tx2"/>
                </a:solidFill>
              </a:rPr>
              <a:t>P</a:t>
            </a:r>
            <a:r>
              <a:rPr lang="en-GB" dirty="0" smtClean="0">
                <a:solidFill>
                  <a:schemeClr val="bg1">
                    <a:lumMod val="25000"/>
                  </a:schemeClr>
                </a:solidFill>
              </a:rPr>
              <a:t>a</a:t>
            </a:r>
            <a:r>
              <a:rPr lang="en-GB" dirty="0" smtClean="0">
                <a:solidFill>
                  <a:schemeClr val="accent6">
                    <a:lumMod val="75000"/>
                  </a:schemeClr>
                </a:solidFill>
              </a:rPr>
              <a:t>r</a:t>
            </a:r>
            <a:r>
              <a:rPr lang="en-GB" dirty="0" smtClean="0">
                <a:solidFill>
                  <a:schemeClr val="accent4">
                    <a:lumMod val="75000"/>
                  </a:schemeClr>
                </a:solidFill>
              </a:rPr>
              <a:t>t</a:t>
            </a:r>
            <a:r>
              <a:rPr lang="en-GB" dirty="0" smtClean="0">
                <a:solidFill>
                  <a:srgbClr val="FFC000"/>
                </a:solidFill>
              </a:rPr>
              <a:t>i</a:t>
            </a:r>
            <a:r>
              <a:rPr lang="en-GB" dirty="0" smtClean="0">
                <a:solidFill>
                  <a:srgbClr val="00B0F0"/>
                </a:solidFill>
              </a:rPr>
              <a:t>c</a:t>
            </a:r>
            <a:r>
              <a:rPr lang="en-GB" dirty="0" smtClean="0">
                <a:solidFill>
                  <a:srgbClr val="7030A0"/>
                </a:solidFill>
              </a:rPr>
              <a:t>l</a:t>
            </a:r>
            <a:r>
              <a:rPr lang="en-GB" dirty="0" smtClean="0">
                <a:solidFill>
                  <a:srgbClr val="FF0000"/>
                </a:solidFill>
              </a:rPr>
              <a:t>e</a:t>
            </a:r>
            <a:r>
              <a:rPr lang="en-GB" dirty="0" smtClean="0">
                <a:solidFill>
                  <a:schemeClr val="tx2"/>
                </a:solidFill>
              </a:rPr>
              <a:t> C</a:t>
            </a:r>
            <a:r>
              <a:rPr lang="en-GB" dirty="0" smtClean="0">
                <a:solidFill>
                  <a:schemeClr val="accent6">
                    <a:lumMod val="75000"/>
                  </a:schemeClr>
                </a:solidFill>
              </a:rPr>
              <a:t>o</a:t>
            </a:r>
            <a:r>
              <a:rPr lang="en-GB" dirty="0" smtClean="0">
                <a:solidFill>
                  <a:srgbClr val="00B050"/>
                </a:solidFill>
              </a:rPr>
              <a:t>l</a:t>
            </a:r>
            <a:r>
              <a:rPr lang="en-GB" dirty="0" smtClean="0">
                <a:solidFill>
                  <a:srgbClr val="FFC000"/>
                </a:solidFill>
              </a:rPr>
              <a:t>o</a:t>
            </a:r>
            <a:r>
              <a:rPr lang="en-GB" dirty="0" smtClean="0">
                <a:solidFill>
                  <a:schemeClr val="bg2">
                    <a:lumMod val="50000"/>
                  </a:schemeClr>
                </a:solidFill>
              </a:rPr>
              <a:t>u</a:t>
            </a:r>
            <a:r>
              <a:rPr lang="en-GB" dirty="0" smtClean="0">
                <a:solidFill>
                  <a:srgbClr val="7030A0"/>
                </a:solidFill>
              </a:rPr>
              <a:t>r</a:t>
            </a:r>
          </a:p>
          <a:p>
            <a:pPr>
              <a:buClr>
                <a:schemeClr val="tx2"/>
              </a:buClr>
              <a:buFont typeface="Wingdings" pitchFamily="2" charset="2"/>
              <a:buNone/>
              <a:defRPr/>
            </a:pPr>
            <a:r>
              <a:rPr lang="en-GB" sz="2400" dirty="0" smtClean="0">
                <a:solidFill>
                  <a:schemeClr val="tx2"/>
                </a:solidFill>
              </a:rPr>
              <a:t>				</a:t>
            </a:r>
            <a:r>
              <a:rPr lang="en-GB" dirty="0" smtClean="0">
                <a:solidFill>
                  <a:schemeClr val="tx2"/>
                </a:solidFill>
              </a:rPr>
              <a:t>P</a:t>
            </a:r>
            <a:r>
              <a:rPr lang="en-GB" dirty="0" smtClean="0">
                <a:solidFill>
                  <a:schemeClr val="tx2"/>
                </a:solidFill>
                <a:latin typeface="Aharoni" pitchFamily="2" charset="-79"/>
                <a:cs typeface="Aharoni" pitchFamily="2" charset="-79"/>
              </a:rPr>
              <a:t>a</a:t>
            </a:r>
            <a:r>
              <a:rPr lang="en-GB" dirty="0" smtClean="0">
                <a:solidFill>
                  <a:schemeClr val="tx2"/>
                </a:solidFill>
                <a:latin typeface="Baskerville Old Face" pitchFamily="18" charset="0"/>
              </a:rPr>
              <a:t>r</a:t>
            </a:r>
            <a:r>
              <a:rPr lang="en-GB" dirty="0" smtClean="0">
                <a:solidFill>
                  <a:schemeClr val="tx2"/>
                </a:solidFill>
                <a:latin typeface="Bauhaus 93" pitchFamily="82" charset="0"/>
              </a:rPr>
              <a:t>t</a:t>
            </a:r>
            <a:r>
              <a:rPr lang="en-GB" dirty="0" smtClean="0">
                <a:solidFill>
                  <a:schemeClr val="tx2"/>
                </a:solidFill>
                <a:latin typeface="Broadway" pitchFamily="82" charset="0"/>
              </a:rPr>
              <a:t>i</a:t>
            </a:r>
            <a:r>
              <a:rPr lang="en-GB" dirty="0" smtClean="0">
                <a:solidFill>
                  <a:schemeClr val="tx2"/>
                </a:solidFill>
                <a:latin typeface="Antique Olive" pitchFamily="34" charset="0"/>
              </a:rPr>
              <a:t>c</a:t>
            </a:r>
            <a:r>
              <a:rPr lang="en-GB" dirty="0" smtClean="0">
                <a:solidFill>
                  <a:schemeClr val="tx2"/>
                </a:solidFill>
                <a:latin typeface="Cooper Black" pitchFamily="18" charset="0"/>
              </a:rPr>
              <a:t>l</a:t>
            </a:r>
            <a:r>
              <a:rPr lang="en-GB" dirty="0" smtClean="0">
                <a:solidFill>
                  <a:schemeClr val="tx2"/>
                </a:solidFill>
              </a:rPr>
              <a:t>e </a:t>
            </a:r>
            <a:r>
              <a:rPr lang="en-GB" dirty="0" smtClean="0">
                <a:solidFill>
                  <a:schemeClr val="tx2"/>
                </a:solidFill>
                <a:latin typeface="Elephant" pitchFamily="18" charset="0"/>
              </a:rPr>
              <a:t>s</a:t>
            </a:r>
            <a:r>
              <a:rPr lang="en-GB" dirty="0" smtClean="0">
                <a:solidFill>
                  <a:schemeClr val="tx2"/>
                </a:solidFill>
                <a:latin typeface="Lucida Console" pitchFamily="49" charset="0"/>
              </a:rPr>
              <a:t>h</a:t>
            </a:r>
            <a:r>
              <a:rPr lang="en-GB" dirty="0" smtClean="0">
                <a:solidFill>
                  <a:schemeClr val="tx2"/>
                </a:solidFill>
                <a:latin typeface="Script MT Bold" pitchFamily="66" charset="0"/>
              </a:rPr>
              <a:t>a</a:t>
            </a:r>
            <a:r>
              <a:rPr lang="en-GB" dirty="0" smtClean="0">
                <a:solidFill>
                  <a:schemeClr val="tx2"/>
                </a:solidFill>
                <a:latin typeface="Broadway" pitchFamily="82" charset="0"/>
              </a:rPr>
              <a:t>p</a:t>
            </a:r>
            <a:r>
              <a:rPr lang="en-GB" dirty="0" smtClean="0">
                <a:solidFill>
                  <a:schemeClr val="tx2"/>
                </a:solidFill>
                <a:latin typeface="Aharoni" pitchFamily="2" charset="-79"/>
                <a:cs typeface="Aharoni" pitchFamily="2" charset="-79"/>
              </a:rPr>
              <a:t>e</a:t>
            </a:r>
            <a:endParaRPr lang="en-GB" dirty="0" smtClean="0">
              <a:solidFill>
                <a:schemeClr val="tx2"/>
              </a:solidFill>
            </a:endParaRPr>
          </a:p>
          <a:p>
            <a:pPr marL="342900" lvl="1" indent="-342900">
              <a:buClr>
                <a:schemeClr val="tx2"/>
              </a:buClr>
              <a:buSzPct val="60000"/>
              <a:buFont typeface="Wingdings" pitchFamily="2" charset="2"/>
              <a:buNone/>
              <a:defRPr/>
            </a:pPr>
            <a:r>
              <a:rPr lang="en-GB" sz="2400" dirty="0" smtClean="0">
                <a:solidFill>
                  <a:schemeClr val="tx2"/>
                </a:solidFill>
              </a:rPr>
              <a:t>			</a:t>
            </a:r>
          </a:p>
          <a:p>
            <a:pPr marL="342900" lvl="1" indent="-342900">
              <a:buClr>
                <a:schemeClr val="tx2"/>
              </a:buClr>
              <a:buSzPct val="60000"/>
              <a:buFont typeface="Wingdings" pitchFamily="2" charset="2"/>
              <a:buNone/>
              <a:defRPr/>
            </a:pPr>
            <a:r>
              <a:rPr lang="en-GB" sz="2400" dirty="0" smtClean="0">
                <a:solidFill>
                  <a:schemeClr val="tx2"/>
                </a:solidFill>
              </a:rPr>
              <a:t>				</a:t>
            </a:r>
          </a:p>
          <a:p>
            <a:pPr marL="342900" lvl="1" indent="-342900">
              <a:buClr>
                <a:schemeClr val="tx2"/>
              </a:buClr>
              <a:buSzPct val="60000"/>
              <a:buFont typeface="Wingdings" pitchFamily="2" charset="2"/>
              <a:buNone/>
              <a:defRPr/>
            </a:pPr>
            <a:r>
              <a:rPr lang="en-GB" sz="2400" dirty="0">
                <a:solidFill>
                  <a:schemeClr val="tx2"/>
                </a:solidFill>
              </a:rPr>
              <a:t>	</a:t>
            </a:r>
            <a:r>
              <a:rPr lang="en-GB" sz="2400" dirty="0" smtClean="0">
                <a:solidFill>
                  <a:schemeClr val="tx2"/>
                </a:solidFill>
              </a:rPr>
              <a:t>			</a:t>
            </a:r>
            <a:r>
              <a:rPr lang="en-GB" sz="3200" dirty="0" smtClean="0">
                <a:solidFill>
                  <a:schemeClr val="tx2"/>
                </a:solidFill>
              </a:rPr>
              <a:t>Moisture</a:t>
            </a:r>
          </a:p>
          <a:p>
            <a:pPr marL="342900" lvl="1" indent="-342900">
              <a:buClr>
                <a:schemeClr val="tx2"/>
              </a:buClr>
              <a:buSzPct val="60000"/>
              <a:buFont typeface="Wingdings" pitchFamily="2" charset="2"/>
              <a:buNone/>
              <a:defRPr/>
            </a:pPr>
            <a:endParaRPr lang="en-GB" sz="2400" dirty="0" smtClean="0">
              <a:solidFill>
                <a:schemeClr val="tx2"/>
              </a:solidFill>
            </a:endParaRPr>
          </a:p>
          <a:p>
            <a:pPr marL="342900" lvl="1" indent="-342900">
              <a:buClr>
                <a:schemeClr val="tx2"/>
              </a:buClr>
              <a:buSzPct val="60000"/>
              <a:buFont typeface="Wingdings" pitchFamily="2" charset="2"/>
              <a:buNone/>
              <a:defRPr/>
            </a:pPr>
            <a:endParaRPr lang="en-GB" sz="2400" dirty="0" smtClean="0">
              <a:solidFill>
                <a:schemeClr val="tx2"/>
              </a:solidFill>
            </a:endParaRPr>
          </a:p>
        </p:txBody>
      </p:sp>
      <p:grpSp>
        <p:nvGrpSpPr>
          <p:cNvPr id="2" name="Group 14"/>
          <p:cNvGrpSpPr>
            <a:grpSpLocks/>
          </p:cNvGrpSpPr>
          <p:nvPr/>
        </p:nvGrpSpPr>
        <p:grpSpPr bwMode="auto">
          <a:xfrm>
            <a:off x="3744156" y="4102099"/>
            <a:ext cx="431800" cy="719138"/>
            <a:chOff x="4788024" y="4365104"/>
            <a:chExt cx="431924" cy="719956"/>
          </a:xfrm>
        </p:grpSpPr>
        <p:pic>
          <p:nvPicPr>
            <p:cNvPr id="15367"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4932040" y="4365104"/>
              <a:ext cx="215900" cy="215900"/>
            </a:xfrm>
            <a:prstGeom prst="rect">
              <a:avLst/>
            </a:prstGeom>
            <a:noFill/>
            <a:ln w="9525">
              <a:noFill/>
              <a:miter lim="800000"/>
              <a:headEnd/>
              <a:tailEnd/>
            </a:ln>
          </p:spPr>
        </p:pic>
        <p:pic>
          <p:nvPicPr>
            <p:cNvPr id="15368"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4788024" y="4581128"/>
              <a:ext cx="215900" cy="217488"/>
            </a:xfrm>
            <a:prstGeom prst="rect">
              <a:avLst/>
            </a:prstGeom>
            <a:noFill/>
            <a:ln w="9525">
              <a:noFill/>
              <a:miter lim="800000"/>
              <a:headEnd/>
              <a:tailEnd/>
            </a:ln>
          </p:spPr>
        </p:pic>
        <p:pic>
          <p:nvPicPr>
            <p:cNvPr id="15369"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5004048" y="4653136"/>
              <a:ext cx="215900" cy="215900"/>
            </a:xfrm>
            <a:prstGeom prst="rect">
              <a:avLst/>
            </a:prstGeom>
            <a:noFill/>
            <a:ln w="9525">
              <a:noFill/>
              <a:miter lim="800000"/>
              <a:headEnd/>
              <a:tailEnd/>
            </a:ln>
          </p:spPr>
        </p:pic>
        <p:pic>
          <p:nvPicPr>
            <p:cNvPr id="15370"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4860032" y="4869160"/>
              <a:ext cx="215900" cy="215900"/>
            </a:xfrm>
            <a:prstGeom prst="rect">
              <a:avLst/>
            </a:prstGeom>
            <a:noFill/>
            <a:ln w="9525">
              <a:noFill/>
              <a:miter lim="800000"/>
              <a:headEnd/>
              <a:tailEnd/>
            </a:ln>
          </p:spPr>
        </p:pic>
      </p:grpSp>
      <p:sp>
        <p:nvSpPr>
          <p:cNvPr id="12300" name="WordArt 12"/>
          <p:cNvSpPr>
            <a:spLocks noChangeArrowheads="1" noChangeShapeType="1" noTextEdit="1"/>
          </p:cNvSpPr>
          <p:nvPr/>
        </p:nvSpPr>
        <p:spPr bwMode="auto">
          <a:xfrm>
            <a:off x="2051720" y="3500437"/>
            <a:ext cx="2447925" cy="433387"/>
          </a:xfrm>
          <a:prstGeom prst="rect">
            <a:avLst/>
          </a:prstGeom>
        </p:spPr>
        <p:txBody>
          <a:bodyPr wrap="none" fromWordArt="1">
            <a:prstTxWarp prst="textPlain">
              <a:avLst>
                <a:gd name="adj" fmla="val 50000"/>
              </a:avLst>
            </a:prstTxWarp>
          </a:bodyPr>
          <a:lstStyle/>
          <a:p>
            <a:pPr algn="ctr"/>
            <a:r>
              <a:rPr lang="en-GB" sz="2400" kern="10" dirty="0">
                <a:ln w="9525">
                  <a:solidFill>
                    <a:srgbClr val="000000"/>
                  </a:solidFill>
                  <a:round/>
                  <a:headEnd/>
                  <a:tailEnd/>
                </a:ln>
                <a:gradFill rotWithShape="1">
                  <a:gsLst>
                    <a:gs pos="0">
                      <a:srgbClr val="009999"/>
                    </a:gs>
                    <a:gs pos="100000">
                      <a:srgbClr val="FFFFFF"/>
                    </a:gs>
                  </a:gsLst>
                  <a:lin ang="0" scaled="1"/>
                </a:gradFill>
                <a:latin typeface="+mj-lt"/>
                <a:ea typeface="+mj-lt"/>
                <a:cs typeface="+mj-lt"/>
              </a:rPr>
              <a:t>Opaqueness</a:t>
            </a:r>
          </a:p>
        </p:txBody>
      </p:sp>
      <p:sp>
        <p:nvSpPr>
          <p:cNvPr id="14" name="WordArt 10"/>
          <p:cNvSpPr>
            <a:spLocks noChangeArrowheads="1" noChangeShapeType="1" noTextEdit="1"/>
          </p:cNvSpPr>
          <p:nvPr/>
        </p:nvSpPr>
        <p:spPr bwMode="auto">
          <a:xfrm>
            <a:off x="2051720" y="5022676"/>
            <a:ext cx="4248472" cy="432048"/>
          </a:xfrm>
          <a:prstGeom prst="rect">
            <a:avLst/>
          </a:prstGeom>
        </p:spPr>
        <p:txBody>
          <a:bodyPr wrap="none" fromWordArt="1">
            <a:prstTxWarp prst="textPlain">
              <a:avLst>
                <a:gd name="adj" fmla="val 50000"/>
              </a:avLst>
            </a:prstTxWarp>
          </a:bodyPr>
          <a:lstStyle/>
          <a:p>
            <a:pPr algn="ctr">
              <a:defRPr/>
            </a:pPr>
            <a:r>
              <a:rPr lang="en-GB" sz="3600" kern="10" dirty="0">
                <a:ln w="9525">
                  <a:solidFill>
                    <a:srgbClr val="000000"/>
                  </a:solidFill>
                  <a:round/>
                  <a:headEnd/>
                  <a:tailEnd/>
                </a:ln>
                <a:gradFill rotWithShape="1">
                  <a:gsLst>
                    <a:gs pos="0">
                      <a:srgbClr val="76923C">
                        <a:alpha val="25000"/>
                      </a:srgbClr>
                    </a:gs>
                    <a:gs pos="50000">
                      <a:srgbClr val="76923C">
                        <a:gamma/>
                        <a:shade val="46275"/>
                        <a:invGamma/>
                      </a:srgbClr>
                    </a:gs>
                    <a:gs pos="100000">
                      <a:srgbClr val="76923C">
                        <a:alpha val="25000"/>
                      </a:srgbClr>
                    </a:gs>
                  </a:gsLst>
                  <a:lin ang="0" scaled="1"/>
                </a:gradFill>
                <a:effectLst>
                  <a:reflection blurRad="6350" stA="55000" endA="50" endPos="85000" dir="5400000" sy="-100000" algn="bl" rotWithShape="0"/>
                </a:effectLst>
                <a:latin typeface="+mj-lt"/>
              </a:rPr>
              <a:t>Reflectivity l ytivitcelfeR</a:t>
            </a:r>
          </a:p>
        </p:txBody>
      </p:sp>
    </p:spTree>
    <p:extLst>
      <p:ext uri="{BB962C8B-B14F-4D97-AF65-F5344CB8AC3E}">
        <p14:creationId xmlns:p14="http://schemas.microsoft.com/office/powerpoint/2010/main" val="18670965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checkerboard(across)">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checkerboard(across)">
                                      <p:cBhvr>
                                        <p:cTn id="12" dur="5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checkerboard(across)">
                                      <p:cBhvr>
                                        <p:cTn id="17" dur="500"/>
                                        <p:tgtEl>
                                          <p:spTgt spid="102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2300"/>
                                        </p:tgtEl>
                                        <p:attrNameLst>
                                          <p:attrName>style.visibility</p:attrName>
                                        </p:attrNameLst>
                                      </p:cBhvr>
                                      <p:to>
                                        <p:strVal val="visible"/>
                                      </p:to>
                                    </p:set>
                                    <p:animEffect transition="in" filter="checkerboard(across)">
                                      <p:cBhvr>
                                        <p:cTn id="22" dur="500"/>
                                        <p:tgtEl>
                                          <p:spTgt spid="1230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checkerboard(across)">
                                      <p:cBhvr>
                                        <p:cTn id="27" dur="500"/>
                                        <p:tgtEl>
                                          <p:spTgt spid="102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0243">
                                            <p:txEl>
                                              <p:pRg st="5" end="5"/>
                                            </p:txEl>
                                          </p:spTgt>
                                        </p:tgtEl>
                                        <p:attrNameLst>
                                          <p:attrName>style.visibility</p:attrName>
                                        </p:attrNameLst>
                                      </p:cBhvr>
                                      <p:to>
                                        <p:strVal val="visible"/>
                                      </p:to>
                                    </p:set>
                                    <p:animEffect transition="in" filter="checkerboard(across)">
                                      <p:cBhvr>
                                        <p:cTn id="32" dur="500"/>
                                        <p:tgtEl>
                                          <p:spTgt spid="1024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checkerboard(across)">
                                      <p:cBhvr>
                                        <p:cTn id="37" dur="500"/>
                                        <p:tgtEl>
                                          <p:spTgt spid="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 presetClass="entr" presetSubtype="10"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checkerboard(across)">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0"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0" y="260350"/>
            <a:ext cx="9144000" cy="1143000"/>
          </a:xfrm>
        </p:spPr>
        <p:txBody>
          <a:bodyPr/>
          <a:lstStyle/>
          <a:p>
            <a:pPr algn="ctr">
              <a:defRPr/>
            </a:pPr>
            <a:r>
              <a:rPr lang="en-US" sz="2400" dirty="0" smtClean="0">
                <a:effectLst>
                  <a:outerShdw blurRad="38100" dist="38100" dir="2700000" algn="tl">
                    <a:srgbClr val="000000">
                      <a:alpha val="43137"/>
                    </a:srgbClr>
                  </a:outerShdw>
                </a:effectLst>
              </a:rPr>
              <a:t>“Particulate Size”</a:t>
            </a:r>
            <a:r>
              <a:rPr lang="en-US" dirty="0" smtClean="0">
                <a:effectLst>
                  <a:outerShdw blurRad="38100" dist="38100" dir="2700000" algn="tl">
                    <a:srgbClr val="000000">
                      <a:alpha val="43137"/>
                    </a:srgbClr>
                  </a:outerShdw>
                </a:effectLst>
              </a:rPr>
              <a:t/>
            </a:r>
            <a:br>
              <a:rPr lang="en-US" dirty="0" smtClean="0">
                <a:effectLst>
                  <a:outerShdw blurRad="38100" dist="38100" dir="2700000" algn="tl">
                    <a:srgbClr val="000000">
                      <a:alpha val="43137"/>
                    </a:srgbClr>
                  </a:outerShdw>
                </a:effectLst>
              </a:rPr>
            </a:br>
            <a:r>
              <a:rPr lang="en-US" dirty="0" smtClean="0"/>
              <a:t>Pages 12-13 Engineers Note Book</a:t>
            </a:r>
            <a:endParaRPr lang="en-GB" dirty="0"/>
          </a:p>
        </p:txBody>
      </p:sp>
      <p:sp>
        <p:nvSpPr>
          <p:cNvPr id="11267" name="Rectangle 2"/>
          <p:cNvSpPr>
            <a:spLocks noChangeArrowheads="1"/>
          </p:cNvSpPr>
          <p:nvPr/>
        </p:nvSpPr>
        <p:spPr bwMode="auto">
          <a:xfrm>
            <a:off x="0" y="1916113"/>
            <a:ext cx="9144000" cy="1108075"/>
          </a:xfrm>
          <a:prstGeom prst="rect">
            <a:avLst/>
          </a:prstGeom>
          <a:noFill/>
          <a:ln w="9525">
            <a:noFill/>
            <a:miter lim="800000"/>
            <a:headEnd/>
            <a:tailEnd/>
          </a:ln>
        </p:spPr>
        <p:txBody>
          <a:bodyPr>
            <a:spAutoFit/>
          </a:bodyPr>
          <a:lstStyle/>
          <a:p>
            <a:pPr marL="381000" lvl="1" indent="-188913">
              <a:spcBef>
                <a:spcPct val="30000"/>
              </a:spcBef>
              <a:buClr>
                <a:schemeClr val="tx2"/>
              </a:buClr>
              <a:buFontTx/>
              <a:buChar char="-"/>
            </a:pPr>
            <a:r>
              <a:rPr lang="en-GB" sz="2000" dirty="0">
                <a:solidFill>
                  <a:schemeClr val="tx2"/>
                </a:solidFill>
              </a:rPr>
              <a:t>Double Particle Size = Halve the Sensitivity (D-R800- D-R290 Transmission and Scatter ).</a:t>
            </a:r>
          </a:p>
          <a:p>
            <a:pPr marL="381000" lvl="1" indent="-188913">
              <a:spcBef>
                <a:spcPct val="30000"/>
              </a:spcBef>
              <a:buClr>
                <a:schemeClr val="tx2"/>
              </a:buClr>
              <a:buFontTx/>
              <a:buChar char="-"/>
            </a:pPr>
            <a:r>
              <a:rPr lang="en-GB" sz="2000" dirty="0">
                <a:solidFill>
                  <a:schemeClr val="tx2"/>
                </a:solidFill>
              </a:rPr>
              <a:t>Double Stack Diameter = Double the Sensitivity ( Transmission )</a:t>
            </a:r>
            <a:endParaRPr lang="en-US" sz="2000" dirty="0">
              <a:solidFill>
                <a:schemeClr val="tx2"/>
              </a:solidFill>
            </a:endParaRPr>
          </a:p>
        </p:txBody>
      </p:sp>
      <p:sp>
        <p:nvSpPr>
          <p:cNvPr id="16388" name="AutoShape 5" descr="http://ep.yimg.com/ca/I/yhst-16473542037836_2194_197590"/>
          <p:cNvSpPr>
            <a:spLocks noChangeAspect="1" noChangeArrowheads="1"/>
          </p:cNvSpPr>
          <p:nvPr/>
        </p:nvSpPr>
        <p:spPr bwMode="auto">
          <a:xfrm>
            <a:off x="136525" y="-144463"/>
            <a:ext cx="304800" cy="304801"/>
          </a:xfrm>
          <a:prstGeom prst="rect">
            <a:avLst/>
          </a:prstGeom>
          <a:noFill/>
          <a:ln w="9525">
            <a:noFill/>
            <a:miter lim="800000"/>
            <a:headEnd/>
            <a:tailEnd/>
          </a:ln>
        </p:spPr>
        <p:txBody>
          <a:bodyPr/>
          <a:lstStyle/>
          <a:p>
            <a:endParaRPr lang="en-US" dirty="0"/>
          </a:p>
        </p:txBody>
      </p:sp>
      <p:pic>
        <p:nvPicPr>
          <p:cNvPr id="13318" name="Picture 6"/>
          <p:cNvPicPr>
            <a:picLocks noChangeAspect="1" noChangeArrowheads="1"/>
          </p:cNvPicPr>
          <p:nvPr/>
        </p:nvPicPr>
        <p:blipFill>
          <a:blip r:embed="rId2" cstate="print"/>
          <a:srcRect r="1923"/>
          <a:stretch>
            <a:fillRect/>
          </a:stretch>
        </p:blipFill>
        <p:spPr bwMode="auto">
          <a:xfrm>
            <a:off x="755650" y="3284538"/>
            <a:ext cx="3671888" cy="2867025"/>
          </a:xfrm>
          <a:prstGeom prst="rect">
            <a:avLst/>
          </a:prstGeom>
          <a:noFill/>
          <a:ln w="9525">
            <a:noFill/>
            <a:miter lim="800000"/>
            <a:headEnd/>
            <a:tailEnd/>
          </a:ln>
        </p:spPr>
      </p:pic>
      <p:pic>
        <p:nvPicPr>
          <p:cNvPr id="13319" name="Picture 7"/>
          <p:cNvPicPr>
            <a:picLocks noChangeAspect="1" noChangeArrowheads="1"/>
          </p:cNvPicPr>
          <p:nvPr/>
        </p:nvPicPr>
        <p:blipFill>
          <a:blip r:embed="rId3" cstate="print"/>
          <a:srcRect l="1025" t="2153" r="3697"/>
          <a:stretch>
            <a:fillRect/>
          </a:stretch>
        </p:blipFill>
        <p:spPr bwMode="auto">
          <a:xfrm>
            <a:off x="4859338" y="3284538"/>
            <a:ext cx="3744912" cy="2862262"/>
          </a:xfrm>
          <a:prstGeom prst="rect">
            <a:avLst/>
          </a:prstGeom>
          <a:noFill/>
          <a:ln w="9525">
            <a:noFill/>
            <a:miter lim="800000"/>
            <a:headEnd/>
            <a:tailEnd/>
          </a:ln>
        </p:spPr>
      </p:pic>
    </p:spTree>
    <p:extLst>
      <p:ext uri="{BB962C8B-B14F-4D97-AF65-F5344CB8AC3E}">
        <p14:creationId xmlns:p14="http://schemas.microsoft.com/office/powerpoint/2010/main" val="6086140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dissolve">
                                      <p:cBhvr>
                                        <p:cTn id="7" dur="500"/>
                                        <p:tgtEl>
                                          <p:spTgt spid="112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13318"/>
                                        </p:tgtEl>
                                        <p:attrNameLst>
                                          <p:attrName>style.visibility</p:attrName>
                                        </p:attrNameLst>
                                      </p:cBhvr>
                                      <p:to>
                                        <p:strVal val="visible"/>
                                      </p:to>
                                    </p:set>
                                    <p:animEffect transition="in" filter="checkerboard(across)">
                                      <p:cBhvr>
                                        <p:cTn id="12" dur="500"/>
                                        <p:tgtEl>
                                          <p:spTgt spid="133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13319"/>
                                        </p:tgtEl>
                                        <p:attrNameLst>
                                          <p:attrName>style.visibility</p:attrName>
                                        </p:attrNameLst>
                                      </p:cBhvr>
                                      <p:to>
                                        <p:strVal val="visible"/>
                                      </p:to>
                                    </p:set>
                                    <p:animEffect transition="in" filter="checkerboard(across)">
                                      <p:cBhvr>
                                        <p:cTn id="17" dur="500"/>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idx="4294967295"/>
          </p:nvPr>
        </p:nvSpPr>
        <p:spPr>
          <a:xfrm>
            <a:off x="323850" y="620713"/>
            <a:ext cx="8520113" cy="600075"/>
          </a:xfrm>
        </p:spPr>
        <p:txBody>
          <a:bodyPr/>
          <a:lstStyle/>
          <a:p>
            <a:pPr algn="ctr"/>
            <a:r>
              <a:rPr lang="en-GB" altLang="en-US" sz="2400" dirty="0" smtClean="0">
                <a:cs typeface="Arial" charset="0"/>
              </a:rPr>
              <a:t>Double Particle Size = Halve the Sensitivity</a:t>
            </a:r>
            <a:endParaRPr lang="en-US" sz="2400" dirty="0" smtClean="0"/>
          </a:p>
        </p:txBody>
      </p:sp>
      <p:sp>
        <p:nvSpPr>
          <p:cNvPr id="20483" name="Rectangle 2" descr="Trellis"/>
          <p:cNvSpPr>
            <a:spLocks noChangeArrowheads="1"/>
          </p:cNvSpPr>
          <p:nvPr/>
        </p:nvSpPr>
        <p:spPr bwMode="auto">
          <a:xfrm>
            <a:off x="5673725" y="1341438"/>
            <a:ext cx="2209800" cy="2133600"/>
          </a:xfrm>
          <a:prstGeom prst="rect">
            <a:avLst/>
          </a:prstGeom>
          <a:pattFill prst="trellis">
            <a:fgClr>
              <a:srgbClr val="336699"/>
            </a:fgClr>
            <a:bgClr>
              <a:schemeClr val="bg1"/>
            </a:bgClr>
          </a:pattFill>
          <a:ln w="57150">
            <a:solidFill>
              <a:srgbClr val="0E0C0C"/>
            </a:solidFill>
            <a:miter lim="800000"/>
            <a:headEnd/>
            <a:tailEnd/>
          </a:ln>
        </p:spPr>
        <p:txBody>
          <a:bodyPr wrap="none" anchor="ctr"/>
          <a:lstStyle/>
          <a:p>
            <a:pPr algn="ctr"/>
            <a:endParaRPr lang="en-US" altLang="en-US" dirty="0"/>
          </a:p>
        </p:txBody>
      </p:sp>
      <p:sp>
        <p:nvSpPr>
          <p:cNvPr id="20484" name="Rectangle 3" descr="Solid diamond"/>
          <p:cNvSpPr>
            <a:spLocks noChangeArrowheads="1"/>
          </p:cNvSpPr>
          <p:nvPr/>
        </p:nvSpPr>
        <p:spPr bwMode="auto">
          <a:xfrm>
            <a:off x="1254125" y="1341438"/>
            <a:ext cx="2209800" cy="2133600"/>
          </a:xfrm>
          <a:prstGeom prst="rect">
            <a:avLst/>
          </a:prstGeom>
          <a:pattFill prst="solidDmnd">
            <a:fgClr>
              <a:schemeClr val="tx2"/>
            </a:fgClr>
            <a:bgClr>
              <a:srgbClr val="96B1CB"/>
            </a:bgClr>
          </a:pattFill>
          <a:ln w="57150">
            <a:solidFill>
              <a:srgbClr val="0E0C0C"/>
            </a:solidFill>
            <a:miter lim="800000"/>
            <a:headEnd/>
            <a:tailEnd/>
          </a:ln>
        </p:spPr>
        <p:txBody>
          <a:bodyPr wrap="none" anchor="ctr"/>
          <a:lstStyle/>
          <a:p>
            <a:pPr algn="ctr"/>
            <a:endParaRPr lang="en-US" altLang="en-US" dirty="0"/>
          </a:p>
        </p:txBody>
      </p:sp>
      <p:sp>
        <p:nvSpPr>
          <p:cNvPr id="5" name="Line 5"/>
          <p:cNvSpPr>
            <a:spLocks noChangeShapeType="1"/>
          </p:cNvSpPr>
          <p:nvPr/>
        </p:nvSpPr>
        <p:spPr bwMode="auto">
          <a:xfrm>
            <a:off x="1101725" y="2332038"/>
            <a:ext cx="2514600" cy="0"/>
          </a:xfrm>
          <a:prstGeom prst="line">
            <a:avLst/>
          </a:prstGeom>
          <a:noFill/>
          <a:ln w="76200">
            <a:solidFill>
              <a:srgbClr val="FF0000"/>
            </a:solidFill>
            <a:round/>
            <a:headEnd/>
            <a:tailEnd/>
          </a:ln>
        </p:spPr>
        <p:txBody>
          <a:bodyPr/>
          <a:lstStyle/>
          <a:p>
            <a:endParaRPr lang="en-GB" dirty="0"/>
          </a:p>
        </p:txBody>
      </p:sp>
      <p:sp>
        <p:nvSpPr>
          <p:cNvPr id="20486" name="Rectangle 5"/>
          <p:cNvSpPr>
            <a:spLocks noChangeArrowheads="1"/>
          </p:cNvSpPr>
          <p:nvPr/>
        </p:nvSpPr>
        <p:spPr bwMode="auto">
          <a:xfrm>
            <a:off x="5140325" y="1951038"/>
            <a:ext cx="381000" cy="685800"/>
          </a:xfrm>
          <a:prstGeom prst="rect">
            <a:avLst/>
          </a:prstGeom>
          <a:solidFill>
            <a:srgbClr val="0070C0"/>
          </a:solidFill>
          <a:ln w="9525">
            <a:solidFill>
              <a:schemeClr val="bg2"/>
            </a:solidFill>
            <a:miter lim="800000"/>
            <a:headEnd/>
            <a:tailEnd/>
          </a:ln>
        </p:spPr>
        <p:txBody>
          <a:bodyPr wrap="none" anchor="ctr"/>
          <a:lstStyle/>
          <a:p>
            <a:pPr algn="ctr"/>
            <a:endParaRPr lang="en-US" altLang="en-US" dirty="0"/>
          </a:p>
        </p:txBody>
      </p:sp>
      <p:sp>
        <p:nvSpPr>
          <p:cNvPr id="20487" name="Rectangle 6"/>
          <p:cNvSpPr>
            <a:spLocks noChangeArrowheads="1"/>
          </p:cNvSpPr>
          <p:nvPr/>
        </p:nvSpPr>
        <p:spPr bwMode="auto">
          <a:xfrm>
            <a:off x="8035925" y="1951038"/>
            <a:ext cx="381000" cy="685800"/>
          </a:xfrm>
          <a:prstGeom prst="rect">
            <a:avLst/>
          </a:prstGeom>
          <a:solidFill>
            <a:srgbClr val="0070C0"/>
          </a:solidFill>
          <a:ln w="9525">
            <a:solidFill>
              <a:schemeClr val="bg2"/>
            </a:solidFill>
            <a:miter lim="800000"/>
            <a:headEnd/>
            <a:tailEnd/>
          </a:ln>
        </p:spPr>
        <p:txBody>
          <a:bodyPr wrap="none" anchor="ctr"/>
          <a:lstStyle/>
          <a:p>
            <a:pPr algn="ctr"/>
            <a:endParaRPr lang="en-US" altLang="en-US" dirty="0"/>
          </a:p>
        </p:txBody>
      </p:sp>
      <p:sp>
        <p:nvSpPr>
          <p:cNvPr id="20488" name="Rectangle 7"/>
          <p:cNvSpPr>
            <a:spLocks noChangeArrowheads="1"/>
          </p:cNvSpPr>
          <p:nvPr/>
        </p:nvSpPr>
        <p:spPr bwMode="auto">
          <a:xfrm>
            <a:off x="3616325" y="1951038"/>
            <a:ext cx="381000" cy="685800"/>
          </a:xfrm>
          <a:prstGeom prst="rect">
            <a:avLst/>
          </a:prstGeom>
          <a:solidFill>
            <a:srgbClr val="0070C0"/>
          </a:solidFill>
          <a:ln w="9525">
            <a:solidFill>
              <a:schemeClr val="bg2"/>
            </a:solidFill>
            <a:miter lim="800000"/>
            <a:headEnd/>
            <a:tailEnd/>
          </a:ln>
        </p:spPr>
        <p:txBody>
          <a:bodyPr wrap="none" anchor="ctr"/>
          <a:lstStyle/>
          <a:p>
            <a:pPr algn="ctr"/>
            <a:endParaRPr lang="en-US" altLang="en-US" dirty="0"/>
          </a:p>
        </p:txBody>
      </p:sp>
      <p:sp>
        <p:nvSpPr>
          <p:cNvPr id="13" name="Text Box 16"/>
          <p:cNvSpPr txBox="1">
            <a:spLocks noChangeArrowheads="1"/>
          </p:cNvSpPr>
          <p:nvPr/>
        </p:nvSpPr>
        <p:spPr bwMode="auto">
          <a:xfrm>
            <a:off x="3630613" y="1454150"/>
            <a:ext cx="1889125" cy="369888"/>
          </a:xfrm>
          <a:prstGeom prst="rect">
            <a:avLst/>
          </a:prstGeom>
          <a:noFill/>
          <a:ln w="9525">
            <a:noFill/>
            <a:miter lim="800000"/>
            <a:headEnd/>
            <a:tailEnd/>
          </a:ln>
          <a:effectLst/>
        </p:spPr>
        <p:txBody>
          <a:bodyPr>
            <a:spAutoFit/>
          </a:bodyPr>
          <a:lstStyle>
            <a:defPPr>
              <a:defRPr lang="en-GB"/>
            </a:defPPr>
            <a:lvl1pPr algn="l" rtl="0" fontAlgn="base">
              <a:spcBef>
                <a:spcPct val="0"/>
              </a:spcBef>
              <a:spcAft>
                <a:spcPct val="0"/>
              </a:spcAft>
              <a:defRPr sz="1100" kern="1200">
                <a:solidFill>
                  <a:schemeClr val="tx1"/>
                </a:solidFill>
                <a:latin typeface="Tahoma" pitchFamily="34" charset="0"/>
                <a:ea typeface="+mn-ea"/>
                <a:cs typeface="Arial" charset="0"/>
              </a:defRPr>
            </a:lvl1pPr>
            <a:lvl2pPr marL="457200" algn="l" rtl="0" fontAlgn="base">
              <a:spcBef>
                <a:spcPct val="0"/>
              </a:spcBef>
              <a:spcAft>
                <a:spcPct val="0"/>
              </a:spcAft>
              <a:defRPr sz="1100" kern="1200">
                <a:solidFill>
                  <a:schemeClr val="tx1"/>
                </a:solidFill>
                <a:latin typeface="Tahoma" pitchFamily="34" charset="0"/>
                <a:ea typeface="+mn-ea"/>
                <a:cs typeface="Arial" charset="0"/>
              </a:defRPr>
            </a:lvl2pPr>
            <a:lvl3pPr marL="914400" algn="l" rtl="0" fontAlgn="base">
              <a:spcBef>
                <a:spcPct val="0"/>
              </a:spcBef>
              <a:spcAft>
                <a:spcPct val="0"/>
              </a:spcAft>
              <a:defRPr sz="1100" kern="1200">
                <a:solidFill>
                  <a:schemeClr val="tx1"/>
                </a:solidFill>
                <a:latin typeface="Tahoma" pitchFamily="34" charset="0"/>
                <a:ea typeface="+mn-ea"/>
                <a:cs typeface="Arial" charset="0"/>
              </a:defRPr>
            </a:lvl3pPr>
            <a:lvl4pPr marL="1371600" algn="l" rtl="0" fontAlgn="base">
              <a:spcBef>
                <a:spcPct val="0"/>
              </a:spcBef>
              <a:spcAft>
                <a:spcPct val="0"/>
              </a:spcAft>
              <a:defRPr sz="1100" kern="1200">
                <a:solidFill>
                  <a:schemeClr val="tx1"/>
                </a:solidFill>
                <a:latin typeface="Tahoma" pitchFamily="34" charset="0"/>
                <a:ea typeface="+mn-ea"/>
                <a:cs typeface="Arial" charset="0"/>
              </a:defRPr>
            </a:lvl4pPr>
            <a:lvl5pPr marL="1828800" algn="l" rtl="0" fontAlgn="base">
              <a:spcBef>
                <a:spcPct val="0"/>
              </a:spcBef>
              <a:spcAft>
                <a:spcPct val="0"/>
              </a:spcAft>
              <a:defRPr sz="1100" kern="1200">
                <a:solidFill>
                  <a:schemeClr val="tx1"/>
                </a:solidFill>
                <a:latin typeface="Tahoma" pitchFamily="34" charset="0"/>
                <a:ea typeface="+mn-ea"/>
                <a:cs typeface="Arial" charset="0"/>
              </a:defRPr>
            </a:lvl5pPr>
            <a:lvl6pPr marL="2286000" algn="l" defTabSz="914400" rtl="0" eaLnBrk="1" latinLnBrk="0" hangingPunct="1">
              <a:defRPr sz="1100" kern="1200">
                <a:solidFill>
                  <a:schemeClr val="tx1"/>
                </a:solidFill>
                <a:latin typeface="Tahoma" pitchFamily="34" charset="0"/>
                <a:ea typeface="+mn-ea"/>
                <a:cs typeface="Arial" charset="0"/>
              </a:defRPr>
            </a:lvl6pPr>
            <a:lvl7pPr marL="2743200" algn="l" defTabSz="914400" rtl="0" eaLnBrk="1" latinLnBrk="0" hangingPunct="1">
              <a:defRPr sz="1100" kern="1200">
                <a:solidFill>
                  <a:schemeClr val="tx1"/>
                </a:solidFill>
                <a:latin typeface="Tahoma" pitchFamily="34" charset="0"/>
                <a:ea typeface="+mn-ea"/>
                <a:cs typeface="Arial" charset="0"/>
              </a:defRPr>
            </a:lvl7pPr>
            <a:lvl8pPr marL="3200400" algn="l" defTabSz="914400" rtl="0" eaLnBrk="1" latinLnBrk="0" hangingPunct="1">
              <a:defRPr sz="1100" kern="1200">
                <a:solidFill>
                  <a:schemeClr val="tx1"/>
                </a:solidFill>
                <a:latin typeface="Tahoma" pitchFamily="34" charset="0"/>
                <a:ea typeface="+mn-ea"/>
                <a:cs typeface="Arial" charset="0"/>
              </a:defRPr>
            </a:lvl8pPr>
            <a:lvl9pPr marL="3657600" algn="l" defTabSz="914400" rtl="0" eaLnBrk="1" latinLnBrk="0" hangingPunct="1">
              <a:defRPr sz="1100" kern="1200">
                <a:solidFill>
                  <a:schemeClr val="tx1"/>
                </a:solidFill>
                <a:latin typeface="Tahoma" pitchFamily="34" charset="0"/>
                <a:ea typeface="+mn-ea"/>
                <a:cs typeface="Arial" charset="0"/>
              </a:defRPr>
            </a:lvl9pPr>
          </a:lstStyle>
          <a:p>
            <a:pPr algn="ctr" eaLnBrk="0" hangingPunct="0">
              <a:defRPr/>
            </a:pPr>
            <a:r>
              <a:rPr lang="en-GB" sz="1800" dirty="0" smtClean="0">
                <a:effectLst>
                  <a:outerShdw algn="tl">
                    <a:srgbClr val="C0C0C0"/>
                  </a:outerShdw>
                </a:effectLst>
                <a:latin typeface="+mn-lt"/>
                <a:cs typeface="+mn-cs"/>
              </a:rPr>
              <a:t>Analyser / CEM</a:t>
            </a:r>
            <a:endParaRPr lang="en-GB" sz="1800" dirty="0">
              <a:effectLst>
                <a:outerShdw algn="tl">
                  <a:srgbClr val="C0C0C0"/>
                </a:outerShdw>
              </a:effectLst>
              <a:latin typeface="+mn-lt"/>
              <a:cs typeface="+mn-cs"/>
            </a:endParaRPr>
          </a:p>
        </p:txBody>
      </p:sp>
      <p:sp>
        <p:nvSpPr>
          <p:cNvPr id="14" name="Line 5"/>
          <p:cNvSpPr>
            <a:spLocks noChangeShapeType="1"/>
          </p:cNvSpPr>
          <p:nvPr/>
        </p:nvSpPr>
        <p:spPr bwMode="auto">
          <a:xfrm>
            <a:off x="5530850" y="2322513"/>
            <a:ext cx="2514600" cy="0"/>
          </a:xfrm>
          <a:prstGeom prst="line">
            <a:avLst/>
          </a:prstGeom>
          <a:noFill/>
          <a:ln w="76200">
            <a:solidFill>
              <a:srgbClr val="FF0000">
                <a:alpha val="34901"/>
              </a:srgbClr>
            </a:solidFill>
            <a:round/>
            <a:headEnd/>
            <a:tailEnd/>
          </a:ln>
        </p:spPr>
        <p:txBody>
          <a:bodyPr/>
          <a:lstStyle/>
          <a:p>
            <a:endParaRPr lang="en-GB" dirty="0"/>
          </a:p>
        </p:txBody>
      </p:sp>
      <p:sp>
        <p:nvSpPr>
          <p:cNvPr id="20491" name="Rectangle 14"/>
          <p:cNvSpPr>
            <a:spLocks noChangeArrowheads="1"/>
          </p:cNvSpPr>
          <p:nvPr/>
        </p:nvSpPr>
        <p:spPr bwMode="auto">
          <a:xfrm>
            <a:off x="720725" y="1979613"/>
            <a:ext cx="381000" cy="685800"/>
          </a:xfrm>
          <a:prstGeom prst="rect">
            <a:avLst/>
          </a:prstGeom>
          <a:solidFill>
            <a:srgbClr val="0070C0"/>
          </a:solidFill>
          <a:ln w="9525">
            <a:solidFill>
              <a:schemeClr val="bg2"/>
            </a:solidFill>
            <a:miter lim="800000"/>
            <a:headEnd/>
            <a:tailEnd/>
          </a:ln>
        </p:spPr>
        <p:txBody>
          <a:bodyPr wrap="none" anchor="ctr"/>
          <a:lstStyle/>
          <a:p>
            <a:pPr algn="ctr"/>
            <a:endParaRPr lang="en-US" altLang="en-US" dirty="0"/>
          </a:p>
        </p:txBody>
      </p:sp>
      <p:cxnSp>
        <p:nvCxnSpPr>
          <p:cNvPr id="20492" name="Straight Arrow Connector 16"/>
          <p:cNvCxnSpPr>
            <a:cxnSpLocks noChangeShapeType="1"/>
            <a:endCxn id="20488" idx="3"/>
          </p:cNvCxnSpPr>
          <p:nvPr/>
        </p:nvCxnSpPr>
        <p:spPr bwMode="auto">
          <a:xfrm flipH="1">
            <a:off x="3997325" y="1828800"/>
            <a:ext cx="371475" cy="465138"/>
          </a:xfrm>
          <a:prstGeom prst="straightConnector1">
            <a:avLst/>
          </a:prstGeom>
          <a:noFill/>
          <a:ln w="19050" algn="ctr">
            <a:solidFill>
              <a:schemeClr val="tx1"/>
            </a:solidFill>
            <a:round/>
            <a:headEnd/>
            <a:tailEnd type="arrow" w="med" len="med"/>
          </a:ln>
        </p:spPr>
      </p:cxnSp>
      <p:cxnSp>
        <p:nvCxnSpPr>
          <p:cNvPr id="20493" name="Straight Arrow Connector 17"/>
          <p:cNvCxnSpPr>
            <a:cxnSpLocks noChangeShapeType="1"/>
          </p:cNvCxnSpPr>
          <p:nvPr/>
        </p:nvCxnSpPr>
        <p:spPr bwMode="auto">
          <a:xfrm>
            <a:off x="4768850" y="1828800"/>
            <a:ext cx="374650" cy="465138"/>
          </a:xfrm>
          <a:prstGeom prst="straightConnector1">
            <a:avLst/>
          </a:prstGeom>
          <a:noFill/>
          <a:ln w="19050" algn="ctr">
            <a:solidFill>
              <a:schemeClr val="tx1"/>
            </a:solidFill>
            <a:round/>
            <a:headEnd/>
            <a:tailEnd type="arrow" w="med" len="med"/>
          </a:ln>
        </p:spPr>
      </p:cxnSp>
      <p:sp>
        <p:nvSpPr>
          <p:cNvPr id="20494" name="TextBox 19"/>
          <p:cNvSpPr txBox="1">
            <a:spLocks noChangeArrowheads="1"/>
          </p:cNvSpPr>
          <p:nvPr/>
        </p:nvSpPr>
        <p:spPr bwMode="auto">
          <a:xfrm>
            <a:off x="3775075" y="2871788"/>
            <a:ext cx="1595438" cy="368300"/>
          </a:xfrm>
          <a:prstGeom prst="rect">
            <a:avLst/>
          </a:prstGeom>
          <a:noFill/>
          <a:ln w="9525">
            <a:noFill/>
            <a:miter lim="800000"/>
            <a:headEnd/>
            <a:tailEnd/>
          </a:ln>
        </p:spPr>
        <p:txBody>
          <a:bodyPr>
            <a:spAutoFit/>
          </a:bodyPr>
          <a:lstStyle/>
          <a:p>
            <a:pPr algn="ctr"/>
            <a:r>
              <a:rPr lang="en-GB" dirty="0"/>
              <a:t>Light beam</a:t>
            </a:r>
            <a:endParaRPr lang="en-US" dirty="0"/>
          </a:p>
        </p:txBody>
      </p:sp>
      <p:cxnSp>
        <p:nvCxnSpPr>
          <p:cNvPr id="20495" name="Straight Arrow Connector 20"/>
          <p:cNvCxnSpPr>
            <a:cxnSpLocks noChangeShapeType="1"/>
          </p:cNvCxnSpPr>
          <p:nvPr/>
        </p:nvCxnSpPr>
        <p:spPr bwMode="auto">
          <a:xfrm flipH="1" flipV="1">
            <a:off x="3263900" y="2341563"/>
            <a:ext cx="733425" cy="577850"/>
          </a:xfrm>
          <a:prstGeom prst="straightConnector1">
            <a:avLst/>
          </a:prstGeom>
          <a:noFill/>
          <a:ln w="19050" algn="ctr">
            <a:solidFill>
              <a:schemeClr val="tx1"/>
            </a:solidFill>
            <a:round/>
            <a:headEnd/>
            <a:tailEnd type="arrow" w="med" len="med"/>
          </a:ln>
        </p:spPr>
      </p:cxnSp>
      <p:cxnSp>
        <p:nvCxnSpPr>
          <p:cNvPr id="20496" name="Straight Arrow Connector 22"/>
          <p:cNvCxnSpPr>
            <a:cxnSpLocks noChangeShapeType="1"/>
          </p:cNvCxnSpPr>
          <p:nvPr/>
        </p:nvCxnSpPr>
        <p:spPr bwMode="auto">
          <a:xfrm flipV="1">
            <a:off x="5153025" y="2341563"/>
            <a:ext cx="731838" cy="576262"/>
          </a:xfrm>
          <a:prstGeom prst="straightConnector1">
            <a:avLst/>
          </a:prstGeom>
          <a:noFill/>
          <a:ln w="19050" algn="ctr">
            <a:solidFill>
              <a:schemeClr val="tx1"/>
            </a:solidFill>
            <a:round/>
            <a:headEnd/>
            <a:tailEnd type="arrow" w="med" len="med"/>
          </a:ln>
        </p:spPr>
      </p:cxnSp>
      <p:sp>
        <p:nvSpPr>
          <p:cNvPr id="20497" name="TextBox 24"/>
          <p:cNvSpPr txBox="1">
            <a:spLocks noChangeArrowheads="1"/>
          </p:cNvSpPr>
          <p:nvPr/>
        </p:nvSpPr>
        <p:spPr bwMode="auto">
          <a:xfrm>
            <a:off x="187325" y="1644650"/>
            <a:ext cx="1171575" cy="368300"/>
          </a:xfrm>
          <a:prstGeom prst="rect">
            <a:avLst/>
          </a:prstGeom>
          <a:noFill/>
          <a:ln w="9525">
            <a:noFill/>
            <a:miter lim="800000"/>
            <a:headEnd/>
            <a:tailEnd/>
          </a:ln>
        </p:spPr>
        <p:txBody>
          <a:bodyPr>
            <a:spAutoFit/>
          </a:bodyPr>
          <a:lstStyle/>
          <a:p>
            <a:r>
              <a:rPr lang="en-GB" dirty="0"/>
              <a:t>Reflector</a:t>
            </a:r>
            <a:endParaRPr lang="en-US" dirty="0"/>
          </a:p>
        </p:txBody>
      </p:sp>
      <p:sp>
        <p:nvSpPr>
          <p:cNvPr id="20498" name="Rectangle 25"/>
          <p:cNvSpPr>
            <a:spLocks noChangeArrowheads="1"/>
          </p:cNvSpPr>
          <p:nvPr/>
        </p:nvSpPr>
        <p:spPr bwMode="auto">
          <a:xfrm>
            <a:off x="8035925" y="1608138"/>
            <a:ext cx="1108075" cy="369887"/>
          </a:xfrm>
          <a:prstGeom prst="rect">
            <a:avLst/>
          </a:prstGeom>
          <a:noFill/>
          <a:ln w="9525">
            <a:noFill/>
            <a:miter lim="800000"/>
            <a:headEnd/>
            <a:tailEnd/>
          </a:ln>
        </p:spPr>
        <p:txBody>
          <a:bodyPr wrap="none">
            <a:spAutoFit/>
          </a:bodyPr>
          <a:lstStyle/>
          <a:p>
            <a:r>
              <a:rPr lang="en-GB" dirty="0"/>
              <a:t>Reflector</a:t>
            </a:r>
            <a:endParaRPr lang="en-US" dirty="0"/>
          </a:p>
        </p:txBody>
      </p:sp>
      <p:cxnSp>
        <p:nvCxnSpPr>
          <p:cNvPr id="20499" name="Straight Arrow Connector 27"/>
          <p:cNvCxnSpPr>
            <a:cxnSpLocks noChangeShapeType="1"/>
          </p:cNvCxnSpPr>
          <p:nvPr/>
        </p:nvCxnSpPr>
        <p:spPr bwMode="auto">
          <a:xfrm>
            <a:off x="577850" y="1951038"/>
            <a:ext cx="333375" cy="342900"/>
          </a:xfrm>
          <a:prstGeom prst="straightConnector1">
            <a:avLst/>
          </a:prstGeom>
          <a:noFill/>
          <a:ln w="19050" algn="ctr">
            <a:solidFill>
              <a:schemeClr val="tx1"/>
            </a:solidFill>
            <a:round/>
            <a:headEnd/>
            <a:tailEnd type="arrow" w="med" len="med"/>
          </a:ln>
        </p:spPr>
      </p:cxnSp>
      <p:cxnSp>
        <p:nvCxnSpPr>
          <p:cNvPr id="20500" name="Straight Arrow Connector 28"/>
          <p:cNvCxnSpPr>
            <a:cxnSpLocks noChangeShapeType="1"/>
          </p:cNvCxnSpPr>
          <p:nvPr/>
        </p:nvCxnSpPr>
        <p:spPr bwMode="auto">
          <a:xfrm flipH="1">
            <a:off x="8277225" y="1889125"/>
            <a:ext cx="312738" cy="342900"/>
          </a:xfrm>
          <a:prstGeom prst="straightConnector1">
            <a:avLst/>
          </a:prstGeom>
          <a:noFill/>
          <a:ln w="19050" algn="ctr">
            <a:solidFill>
              <a:schemeClr val="tx1"/>
            </a:solidFill>
            <a:round/>
            <a:headEnd/>
            <a:tailEnd type="arrow" w="med" len="med"/>
          </a:ln>
        </p:spPr>
      </p:cxnSp>
      <p:sp>
        <p:nvSpPr>
          <p:cNvPr id="30" name="Rectangle 12" descr="Trellis"/>
          <p:cNvSpPr>
            <a:spLocks noChangeArrowheads="1"/>
          </p:cNvSpPr>
          <p:nvPr/>
        </p:nvSpPr>
        <p:spPr bwMode="auto">
          <a:xfrm>
            <a:off x="5651500" y="4230688"/>
            <a:ext cx="2209800" cy="2133600"/>
          </a:xfrm>
          <a:prstGeom prst="rect">
            <a:avLst/>
          </a:prstGeom>
          <a:pattFill prst="trellis">
            <a:fgClr>
              <a:srgbClr val="04617B"/>
            </a:fgClr>
            <a:bgClr>
              <a:srgbClr val="C9FAED"/>
            </a:bgClr>
          </a:pattFill>
          <a:ln w="57150">
            <a:solidFill>
              <a:srgbClr val="0E0C0C"/>
            </a:solidFill>
            <a:miter lim="800000"/>
            <a:headEnd/>
            <a:tailEnd/>
          </a:ln>
        </p:spPr>
        <p:txBody>
          <a:bodyPr wrap="none" anchor="ctr"/>
          <a:lstStyle>
            <a:lvl1pPr eaLnBrk="0" hangingPunct="0">
              <a:defRPr sz="1100">
                <a:solidFill>
                  <a:schemeClr val="tx1"/>
                </a:solidFill>
                <a:latin typeface="Tahoma" pitchFamily="34" charset="0"/>
                <a:cs typeface="Arial" charset="0"/>
              </a:defRPr>
            </a:lvl1pPr>
            <a:lvl2pPr marL="742950" indent="-285750" eaLnBrk="0" hangingPunct="0">
              <a:defRPr sz="1100">
                <a:solidFill>
                  <a:schemeClr val="tx1"/>
                </a:solidFill>
                <a:latin typeface="Tahoma" pitchFamily="34" charset="0"/>
                <a:cs typeface="Arial" charset="0"/>
              </a:defRPr>
            </a:lvl2pPr>
            <a:lvl3pPr marL="1143000" indent="-228600" eaLnBrk="0" hangingPunct="0">
              <a:defRPr sz="1100">
                <a:solidFill>
                  <a:schemeClr val="tx1"/>
                </a:solidFill>
                <a:latin typeface="Tahoma" pitchFamily="34" charset="0"/>
                <a:cs typeface="Arial" charset="0"/>
              </a:defRPr>
            </a:lvl3pPr>
            <a:lvl4pPr marL="1600200" indent="-228600" eaLnBrk="0" hangingPunct="0">
              <a:defRPr sz="1100">
                <a:solidFill>
                  <a:schemeClr val="tx1"/>
                </a:solidFill>
                <a:latin typeface="Tahoma" pitchFamily="34" charset="0"/>
                <a:cs typeface="Arial" charset="0"/>
              </a:defRPr>
            </a:lvl4pPr>
            <a:lvl5pPr marL="2057400" indent="-228600" eaLnBrk="0" hangingPunct="0">
              <a:defRPr sz="1100">
                <a:solidFill>
                  <a:schemeClr val="tx1"/>
                </a:solidFill>
                <a:latin typeface="Tahoma" pitchFamily="34" charset="0"/>
                <a:cs typeface="Arial" charset="0"/>
              </a:defRPr>
            </a:lvl5pPr>
            <a:lvl6pPr marL="2514600" indent="-228600" eaLnBrk="0" fontAlgn="base" hangingPunct="0">
              <a:spcBef>
                <a:spcPct val="0"/>
              </a:spcBef>
              <a:spcAft>
                <a:spcPct val="0"/>
              </a:spcAft>
              <a:defRPr sz="1100">
                <a:solidFill>
                  <a:schemeClr val="tx1"/>
                </a:solidFill>
                <a:latin typeface="Tahoma" pitchFamily="34" charset="0"/>
                <a:cs typeface="Arial" charset="0"/>
              </a:defRPr>
            </a:lvl6pPr>
            <a:lvl7pPr marL="2971800" indent="-228600" eaLnBrk="0" fontAlgn="base" hangingPunct="0">
              <a:spcBef>
                <a:spcPct val="0"/>
              </a:spcBef>
              <a:spcAft>
                <a:spcPct val="0"/>
              </a:spcAft>
              <a:defRPr sz="1100">
                <a:solidFill>
                  <a:schemeClr val="tx1"/>
                </a:solidFill>
                <a:latin typeface="Tahoma" pitchFamily="34" charset="0"/>
                <a:cs typeface="Arial" charset="0"/>
              </a:defRPr>
            </a:lvl7pPr>
            <a:lvl8pPr marL="3429000" indent="-228600" eaLnBrk="0" fontAlgn="base" hangingPunct="0">
              <a:spcBef>
                <a:spcPct val="0"/>
              </a:spcBef>
              <a:spcAft>
                <a:spcPct val="0"/>
              </a:spcAft>
              <a:defRPr sz="1100">
                <a:solidFill>
                  <a:schemeClr val="tx1"/>
                </a:solidFill>
                <a:latin typeface="Tahoma" pitchFamily="34" charset="0"/>
                <a:cs typeface="Arial" charset="0"/>
              </a:defRPr>
            </a:lvl8pPr>
            <a:lvl9pPr marL="3886200" indent="-228600" eaLnBrk="0" fontAlgn="base" hangingPunct="0">
              <a:spcBef>
                <a:spcPct val="0"/>
              </a:spcBef>
              <a:spcAft>
                <a:spcPct val="0"/>
              </a:spcAft>
              <a:defRPr sz="1100">
                <a:solidFill>
                  <a:schemeClr val="tx1"/>
                </a:solidFill>
                <a:latin typeface="Tahoma" pitchFamily="34" charset="0"/>
                <a:cs typeface="Arial" charset="0"/>
              </a:defRPr>
            </a:lvl9pPr>
          </a:lstStyle>
          <a:p>
            <a:pPr algn="ctr" fontAlgn="auto">
              <a:spcBef>
                <a:spcPts val="0"/>
              </a:spcBef>
              <a:spcAft>
                <a:spcPts val="0"/>
              </a:spcAft>
              <a:defRPr/>
            </a:pPr>
            <a:endParaRPr lang="en-US" altLang="en-US" kern="0" dirty="0" smtClean="0">
              <a:solidFill>
                <a:prstClr val="black"/>
              </a:solidFill>
            </a:endParaRPr>
          </a:p>
        </p:txBody>
      </p:sp>
      <p:sp>
        <p:nvSpPr>
          <p:cNvPr id="20502" name="Rectangle 8" descr="Solid diamond"/>
          <p:cNvSpPr>
            <a:spLocks noChangeArrowheads="1"/>
          </p:cNvSpPr>
          <p:nvPr/>
        </p:nvSpPr>
        <p:spPr bwMode="auto">
          <a:xfrm>
            <a:off x="1187450" y="4302125"/>
            <a:ext cx="2209800" cy="2133600"/>
          </a:xfrm>
          <a:prstGeom prst="rect">
            <a:avLst/>
          </a:prstGeom>
          <a:pattFill prst="solidDmnd">
            <a:fgClr>
              <a:schemeClr val="tx2"/>
            </a:fgClr>
            <a:bgClr>
              <a:srgbClr val="96B1CB"/>
            </a:bgClr>
          </a:pattFill>
          <a:ln w="57150">
            <a:solidFill>
              <a:srgbClr val="0E0C0C"/>
            </a:solidFill>
            <a:miter lim="800000"/>
            <a:headEnd/>
            <a:tailEnd/>
          </a:ln>
        </p:spPr>
        <p:txBody>
          <a:bodyPr wrap="none" anchor="ctr"/>
          <a:lstStyle/>
          <a:p>
            <a:pPr algn="ctr"/>
            <a:endParaRPr lang="en-US" altLang="en-US" dirty="0"/>
          </a:p>
        </p:txBody>
      </p:sp>
      <p:sp>
        <p:nvSpPr>
          <p:cNvPr id="11" name="Oval 10"/>
          <p:cNvSpPr>
            <a:spLocks noChangeArrowheads="1"/>
          </p:cNvSpPr>
          <p:nvPr/>
        </p:nvSpPr>
        <p:spPr bwMode="auto">
          <a:xfrm>
            <a:off x="2101850" y="5140325"/>
            <a:ext cx="381000" cy="381000"/>
          </a:xfrm>
          <a:prstGeom prst="ellipse">
            <a:avLst/>
          </a:prstGeom>
          <a:solidFill>
            <a:srgbClr val="FF3300"/>
          </a:solidFill>
          <a:ln w="9525">
            <a:solidFill>
              <a:srgbClr val="FF3300"/>
            </a:solidFill>
            <a:round/>
            <a:headEnd/>
            <a:tailEnd/>
          </a:ln>
        </p:spPr>
        <p:txBody>
          <a:bodyPr wrap="none" anchor="ctr"/>
          <a:lstStyle/>
          <a:p>
            <a:pPr algn="ctr"/>
            <a:endParaRPr lang="en-US" altLang="en-US" dirty="0"/>
          </a:p>
        </p:txBody>
      </p:sp>
      <p:sp>
        <p:nvSpPr>
          <p:cNvPr id="12" name="Oval 11"/>
          <p:cNvSpPr>
            <a:spLocks noChangeArrowheads="1"/>
          </p:cNvSpPr>
          <p:nvPr/>
        </p:nvSpPr>
        <p:spPr bwMode="auto">
          <a:xfrm>
            <a:off x="6588125" y="5084763"/>
            <a:ext cx="381000" cy="381000"/>
          </a:xfrm>
          <a:prstGeom prst="ellipse">
            <a:avLst/>
          </a:prstGeom>
          <a:solidFill>
            <a:srgbClr val="FF3300">
              <a:alpha val="30196"/>
            </a:srgbClr>
          </a:solidFill>
          <a:ln w="9525">
            <a:solidFill>
              <a:srgbClr val="FF3300"/>
            </a:solidFill>
            <a:round/>
            <a:headEnd/>
            <a:tailEnd/>
          </a:ln>
        </p:spPr>
        <p:txBody>
          <a:bodyPr wrap="none" anchor="ctr"/>
          <a:lstStyle/>
          <a:p>
            <a:pPr algn="ctr"/>
            <a:endParaRPr lang="en-US" altLang="en-US" dirty="0"/>
          </a:p>
        </p:txBody>
      </p:sp>
      <p:sp>
        <p:nvSpPr>
          <p:cNvPr id="31" name="Rectangle 30"/>
          <p:cNvSpPr/>
          <p:nvPr/>
        </p:nvSpPr>
        <p:spPr>
          <a:xfrm>
            <a:off x="6012160" y="3501008"/>
            <a:ext cx="1495002" cy="707886"/>
          </a:xfrm>
          <a:prstGeom prst="rect">
            <a:avLst/>
          </a:prstGeom>
          <a:noFill/>
        </p:spPr>
        <p:txBody>
          <a:bodyPr>
            <a:spAutoFit/>
          </a:bodyPr>
          <a:lstStyle/>
          <a:p>
            <a:pPr algn="ctr">
              <a:defRPr/>
            </a:pPr>
            <a:r>
              <a:rPr lang="en-U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Fog</a:t>
            </a:r>
          </a:p>
        </p:txBody>
      </p:sp>
      <p:sp>
        <p:nvSpPr>
          <p:cNvPr id="32" name="Rectangle 31"/>
          <p:cNvSpPr/>
          <p:nvPr/>
        </p:nvSpPr>
        <p:spPr>
          <a:xfrm>
            <a:off x="1331640" y="3510533"/>
            <a:ext cx="1855849" cy="707886"/>
          </a:xfrm>
          <a:prstGeom prst="rect">
            <a:avLst/>
          </a:prstGeom>
          <a:noFill/>
        </p:spPr>
        <p:txBody>
          <a:bodyPr>
            <a:spAutoFit/>
          </a:bodyPr>
          <a:lstStyle/>
          <a:p>
            <a:pPr algn="ctr">
              <a:defRPr/>
            </a:pPr>
            <a:r>
              <a:rPr lang="en-US"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RAIN</a:t>
            </a:r>
          </a:p>
        </p:txBody>
      </p:sp>
    </p:spTree>
    <p:extLst>
      <p:ext uri="{BB962C8B-B14F-4D97-AF65-F5344CB8AC3E}">
        <p14:creationId xmlns:p14="http://schemas.microsoft.com/office/powerpoint/2010/main" val="35085054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checkerboard(across)">
                                      <p:cBhvr>
                                        <p:cTn id="12" dur="500"/>
                                        <p:tgtEl>
                                          <p:spTgt spid="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heckerboard(across)">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heckerboard(across)">
                                      <p:cBhvr>
                                        <p:cTn id="22" dur="500"/>
                                        <p:tgtEl>
                                          <p:spTgt spid="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checkerboard(across)">
                                      <p:cBhvr>
                                        <p:cTn id="27" dur="500"/>
                                        <p:tgtEl>
                                          <p:spTgt spid="3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checkerboard(across)">
                                      <p:cBhvr>
                                        <p:cTn id="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P spid="11"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AutoShape 5" descr="http://ep.yimg.com/ca/I/yhst-16473542037836_2194_197590"/>
          <p:cNvSpPr>
            <a:spLocks noChangeAspect="1" noChangeArrowheads="1"/>
          </p:cNvSpPr>
          <p:nvPr/>
        </p:nvSpPr>
        <p:spPr bwMode="auto">
          <a:xfrm>
            <a:off x="136525" y="-144463"/>
            <a:ext cx="304800" cy="304801"/>
          </a:xfrm>
          <a:prstGeom prst="rect">
            <a:avLst/>
          </a:prstGeom>
          <a:noFill/>
          <a:ln w="9525">
            <a:noFill/>
            <a:miter lim="800000"/>
            <a:headEnd/>
            <a:tailEnd/>
          </a:ln>
        </p:spPr>
        <p:txBody>
          <a:bodyPr/>
          <a:lstStyle/>
          <a:p>
            <a:endParaRPr lang="en-US" dirty="0"/>
          </a:p>
        </p:txBody>
      </p:sp>
      <p:sp>
        <p:nvSpPr>
          <p:cNvPr id="8" name="Title 1"/>
          <p:cNvSpPr>
            <a:spLocks noGrp="1"/>
          </p:cNvSpPr>
          <p:nvPr>
            <p:ph type="title"/>
          </p:nvPr>
        </p:nvSpPr>
        <p:spPr>
          <a:xfrm>
            <a:off x="0" y="836613"/>
            <a:ext cx="9144000" cy="1143000"/>
          </a:xfrm>
        </p:spPr>
        <p:txBody>
          <a:bodyPr/>
          <a:lstStyle/>
          <a:p>
            <a:pPr algn="ctr">
              <a:defRPr/>
            </a:pPr>
            <a:r>
              <a:rPr lang="en-GB" sz="2400" dirty="0" smtClean="0">
                <a:effectLst>
                  <a:outerShdw blurRad="38100" dist="38100" dir="2700000" algn="tl">
                    <a:srgbClr val="000000">
                      <a:alpha val="43137"/>
                    </a:srgbClr>
                  </a:outerShdw>
                </a:effectLst>
              </a:rPr>
              <a:t>Size Ranges of Common Atmosphere Particles</a:t>
            </a:r>
            <a:r>
              <a:rPr lang="en-GB" dirty="0" smtClean="0">
                <a:effectLst>
                  <a:outerShdw blurRad="38100" dist="38100" dir="2700000" algn="tl">
                    <a:srgbClr val="000000">
                      <a:alpha val="43137"/>
                    </a:srgbClr>
                  </a:outerShdw>
                </a:effectLst>
              </a:rPr>
              <a:t/>
            </a:r>
            <a:br>
              <a:rPr lang="en-GB" dirty="0" smtClean="0">
                <a:effectLst>
                  <a:outerShdw blurRad="38100" dist="38100" dir="2700000" algn="tl">
                    <a:srgbClr val="000000">
                      <a:alpha val="43137"/>
                    </a:srgbClr>
                  </a:outerShdw>
                </a:effectLst>
              </a:rPr>
            </a:br>
            <a:r>
              <a:rPr lang="en-US" dirty="0" smtClean="0"/>
              <a:t> Pages 12-13 Engineers Note Book</a:t>
            </a:r>
            <a:endParaRPr lang="en-GB" dirty="0">
              <a:effectLst>
                <a:outerShdw blurRad="38100" dist="38100" dir="2700000" algn="tl">
                  <a:srgbClr val="000000">
                    <a:alpha val="43137"/>
                  </a:srgbClr>
                </a:outerShdw>
              </a:effectLst>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183019"/>
            <a:ext cx="3557191" cy="39516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74437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1450"/>
            <a:ext cx="9144000" cy="1557338"/>
          </a:xfrm>
        </p:spPr>
        <p:txBody>
          <a:bodyPr/>
          <a:lstStyle/>
          <a:p>
            <a:pPr algn="ctr">
              <a:defRPr/>
            </a:pPr>
            <a:r>
              <a:rPr lang="en-GB" sz="4000" dirty="0" smtClean="0"/>
              <a:t/>
            </a:r>
            <a:br>
              <a:rPr lang="en-GB" sz="4000" dirty="0" smtClean="0"/>
            </a:br>
            <a:r>
              <a:rPr lang="en-US" sz="4400" dirty="0" smtClean="0">
                <a:effectLst>
                  <a:outerShdw blurRad="38100" dist="38100" dir="2700000" algn="tl">
                    <a:srgbClr val="000000">
                      <a:alpha val="43137"/>
                    </a:srgbClr>
                  </a:outerShdw>
                </a:effectLst>
              </a:rPr>
              <a:t> </a:t>
            </a:r>
            <a:r>
              <a:rPr lang="en-US" sz="2400" dirty="0" smtClean="0">
                <a:effectLst>
                  <a:outerShdw blurRad="38100" dist="38100" dir="2700000" algn="tl">
                    <a:srgbClr val="000000">
                      <a:alpha val="43137"/>
                    </a:srgbClr>
                  </a:outerShdw>
                </a:effectLst>
              </a:rPr>
              <a:t>Relative Size of Particulate Matter </a:t>
            </a:r>
            <a:br>
              <a:rPr lang="en-US" sz="2400" dirty="0" smtClean="0">
                <a:effectLst>
                  <a:outerShdw blurRad="38100" dist="38100" dir="2700000" algn="tl">
                    <a:srgbClr val="000000">
                      <a:alpha val="43137"/>
                    </a:srgbClr>
                  </a:outerShdw>
                </a:effectLst>
              </a:rPr>
            </a:br>
            <a:r>
              <a:rPr lang="en-GB" dirty="0" smtClean="0"/>
              <a:t>Pages 12-13 Engineers Note Book</a:t>
            </a:r>
            <a:endParaRPr lang="en-GB" dirty="0"/>
          </a:p>
        </p:txBody>
      </p:sp>
      <p:pic>
        <p:nvPicPr>
          <p:cNvPr id="22531" name="Content Placeholder 3" descr="particulate-matter.jpg"/>
          <p:cNvPicPr>
            <a:picLocks noGrp="1" noChangeAspect="1"/>
          </p:cNvPicPr>
          <p:nvPr>
            <p:ph idx="1"/>
          </p:nvPr>
        </p:nvPicPr>
        <p:blipFill>
          <a:blip r:embed="rId2" cstate="print"/>
          <a:srcRect/>
          <a:stretch>
            <a:fillRect/>
          </a:stretch>
        </p:blipFill>
        <p:spPr>
          <a:xfrm>
            <a:off x="179512" y="1595958"/>
            <a:ext cx="5344668" cy="4683396"/>
          </a:xfrm>
          <a:solidFill>
            <a:srgbClr val="FFFF00"/>
          </a:solidFill>
        </p:spPr>
      </p:pic>
      <p:pic>
        <p:nvPicPr>
          <p:cNvPr id="5" name="Picture 4" descr="interplanetary-dust.jpg"/>
          <p:cNvPicPr>
            <a:picLocks noChangeAspect="1"/>
          </p:cNvPicPr>
          <p:nvPr/>
        </p:nvPicPr>
        <p:blipFill>
          <a:blip r:embed="rId3" cstate="print">
            <a:duotone>
              <a:prstClr val="black"/>
              <a:srgbClr val="D9C3A5">
                <a:tint val="50000"/>
                <a:satMod val="180000"/>
              </a:srgbClr>
            </a:duotone>
            <a:lum bright="9000"/>
          </a:blip>
          <a:stretch>
            <a:fillRect/>
          </a:stretch>
        </p:blipFill>
        <p:spPr>
          <a:xfrm>
            <a:off x="5344668" y="1916832"/>
            <a:ext cx="3799332" cy="2020824"/>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pic>
    </p:spTree>
    <p:extLst>
      <p:ext uri="{BB962C8B-B14F-4D97-AF65-F5344CB8AC3E}">
        <p14:creationId xmlns:p14="http://schemas.microsoft.com/office/powerpoint/2010/main" val="30979789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checkerboard(across)">
                                      <p:cBhvr>
                                        <p:cTn id="7" dur="500"/>
                                        <p:tgtEl>
                                          <p:spTgt spid="22531"/>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0" y="620713"/>
            <a:ext cx="9144000" cy="865187"/>
          </a:xfrm>
        </p:spPr>
        <p:txBody>
          <a:bodyPr/>
          <a:lstStyle/>
          <a:p>
            <a:pPr algn="ctr">
              <a:defRPr/>
            </a:pPr>
            <a:r>
              <a:rPr lang="en-GB" sz="2400" dirty="0" smtClean="0">
                <a:effectLst>
                  <a:outerShdw blurRad="38100" dist="38100" dir="2700000" algn="tl">
                    <a:srgbClr val="000000">
                      <a:alpha val="43137"/>
                    </a:srgbClr>
                  </a:outerShdw>
                </a:effectLst>
              </a:rPr>
              <a:t>Particle Size Analysis</a:t>
            </a:r>
            <a:r>
              <a:rPr lang="en-GB" dirty="0" smtClean="0">
                <a:effectLst>
                  <a:outerShdw blurRad="38100" dist="38100" dir="2700000" algn="tl">
                    <a:srgbClr val="000000">
                      <a:alpha val="43137"/>
                    </a:srgbClr>
                  </a:outerShdw>
                </a:effectLst>
              </a:rPr>
              <a:t/>
            </a:r>
            <a:br>
              <a:rPr lang="en-GB" dirty="0" smtClean="0">
                <a:effectLst>
                  <a:outerShdw blurRad="38100" dist="38100" dir="2700000" algn="tl">
                    <a:srgbClr val="000000">
                      <a:alpha val="43137"/>
                    </a:srgbClr>
                  </a:outerShdw>
                </a:effectLst>
              </a:rPr>
            </a:br>
            <a:endParaRPr lang="en-GB" dirty="0">
              <a:effectLst>
                <a:outerShdw blurRad="38100" dist="38100" dir="2700000" algn="tl">
                  <a:srgbClr val="000000">
                    <a:alpha val="43137"/>
                  </a:srgbClr>
                </a:outerShdw>
              </a:effectLst>
            </a:endParaRPr>
          </a:p>
        </p:txBody>
      </p:sp>
      <p:pic>
        <p:nvPicPr>
          <p:cNvPr id="16387" name="Picture 1"/>
          <p:cNvPicPr>
            <a:picLocks noChangeAspect="1" noChangeArrowheads="1"/>
          </p:cNvPicPr>
          <p:nvPr/>
        </p:nvPicPr>
        <p:blipFill>
          <a:blip r:embed="rId2" cstate="print"/>
          <a:srcRect/>
          <a:stretch>
            <a:fillRect/>
          </a:stretch>
        </p:blipFill>
        <p:spPr bwMode="auto">
          <a:xfrm>
            <a:off x="1258888" y="1700213"/>
            <a:ext cx="7200900" cy="3529012"/>
          </a:xfrm>
          <a:prstGeom prst="rect">
            <a:avLst/>
          </a:prstGeom>
          <a:noFill/>
          <a:ln w="9525">
            <a:noFill/>
            <a:miter lim="800000"/>
            <a:headEnd/>
            <a:tailEnd/>
          </a:ln>
        </p:spPr>
      </p:pic>
      <p:sp>
        <p:nvSpPr>
          <p:cNvPr id="4" name="Content Placeholder 3"/>
          <p:cNvSpPr>
            <a:spLocks noGrp="1"/>
          </p:cNvSpPr>
          <p:nvPr>
            <p:ph idx="1"/>
          </p:nvPr>
        </p:nvSpPr>
        <p:spPr>
          <a:xfrm>
            <a:off x="0" y="5445125"/>
            <a:ext cx="9144000" cy="576263"/>
          </a:xfrm>
        </p:spPr>
        <p:txBody>
          <a:bodyPr/>
          <a:lstStyle/>
          <a:p>
            <a:pPr algn="ctr">
              <a:buClr>
                <a:schemeClr val="tx2"/>
              </a:buClr>
              <a:buFont typeface="Wingdings" pitchFamily="2" charset="2"/>
              <a:buNone/>
            </a:pPr>
            <a:r>
              <a:rPr lang="en-GB" sz="2500" dirty="0" smtClean="0">
                <a:solidFill>
                  <a:schemeClr val="tx2"/>
                </a:solidFill>
              </a:rPr>
              <a:t>Analysis Results above are based on a Cement Plant </a:t>
            </a:r>
          </a:p>
          <a:p>
            <a:endParaRPr lang="en-GB" sz="2000" dirty="0" smtClean="0">
              <a:solidFill>
                <a:srgbClr val="002060"/>
              </a:solidFill>
            </a:endParaRPr>
          </a:p>
          <a:p>
            <a:endParaRPr lang="en-GB" sz="2000" dirty="0" smtClean="0">
              <a:solidFill>
                <a:srgbClr val="002060"/>
              </a:solidFill>
            </a:endParaRPr>
          </a:p>
          <a:p>
            <a:endParaRPr lang="en-GB" sz="2000" dirty="0" smtClean="0">
              <a:solidFill>
                <a:srgbClr val="002060"/>
              </a:solidFill>
            </a:endParaRPr>
          </a:p>
        </p:txBody>
      </p:sp>
    </p:spTree>
    <p:extLst>
      <p:ext uri="{BB962C8B-B14F-4D97-AF65-F5344CB8AC3E}">
        <p14:creationId xmlns:p14="http://schemas.microsoft.com/office/powerpoint/2010/main" val="22579451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checkerboard(across)">
                                      <p:cBhvr>
                                        <p:cTn id="7" dur="500"/>
                                        <p:tgtEl>
                                          <p:spTgt spid="163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0" y="260350"/>
            <a:ext cx="9144000" cy="865188"/>
          </a:xfrm>
        </p:spPr>
        <p:txBody>
          <a:bodyPr/>
          <a:lstStyle/>
          <a:p>
            <a:pPr algn="ctr">
              <a:defRPr/>
            </a:pPr>
            <a:r>
              <a:rPr lang="en-GB" sz="2400" dirty="0" smtClean="0">
                <a:effectLst>
                  <a:outerShdw blurRad="38100" dist="38100" dir="2700000" algn="tl">
                    <a:srgbClr val="000000">
                      <a:alpha val="43137"/>
                    </a:srgbClr>
                  </a:outerShdw>
                </a:effectLst>
              </a:rPr>
              <a:t>Dew Point(Moisture)</a:t>
            </a:r>
            <a:endParaRPr lang="en-GB" sz="2400" dirty="0">
              <a:effectLst>
                <a:outerShdw blurRad="38100" dist="38100" dir="2700000" algn="tl">
                  <a:srgbClr val="000000">
                    <a:alpha val="43137"/>
                  </a:srgbClr>
                </a:outerShdw>
              </a:effectLst>
            </a:endParaRPr>
          </a:p>
        </p:txBody>
      </p:sp>
      <p:sp>
        <p:nvSpPr>
          <p:cNvPr id="6" name="Rectangle 5"/>
          <p:cNvSpPr>
            <a:spLocks noChangeArrowheads="1"/>
          </p:cNvSpPr>
          <p:nvPr/>
        </p:nvSpPr>
        <p:spPr bwMode="auto">
          <a:xfrm>
            <a:off x="395288" y="1773238"/>
            <a:ext cx="8424862" cy="2247900"/>
          </a:xfrm>
          <a:prstGeom prst="rect">
            <a:avLst/>
          </a:prstGeom>
          <a:noFill/>
          <a:ln w="9525">
            <a:noFill/>
            <a:miter lim="800000"/>
            <a:headEnd/>
            <a:tailEnd/>
          </a:ln>
        </p:spPr>
        <p:txBody>
          <a:bodyPr>
            <a:spAutoFit/>
          </a:bodyPr>
          <a:lstStyle/>
          <a:p>
            <a:r>
              <a:rPr lang="en-GB" sz="2000" b="1" dirty="0">
                <a:solidFill>
                  <a:schemeClr val="tx2"/>
                </a:solidFill>
              </a:rPr>
              <a:t>Dew point</a:t>
            </a:r>
          </a:p>
          <a:p>
            <a:r>
              <a:rPr lang="en-GB" sz="2000" dirty="0">
                <a:solidFill>
                  <a:schemeClr val="tx2"/>
                </a:solidFill>
              </a:rPr>
              <a:t>Every gas mixture contains a defined quantity of humidity. The maximum possible saturation humidity is dependent on the temperature: if air is continuously cooled, with constant absolute</a:t>
            </a:r>
          </a:p>
          <a:p>
            <a:r>
              <a:rPr lang="en-GB" sz="2000" dirty="0">
                <a:solidFill>
                  <a:schemeClr val="tx2"/>
                </a:solidFill>
              </a:rPr>
              <a:t>air humidity the relative air humidity increases up to 100%. If the air is further cooled, the humidity condenses as water drops and affects the measuring result in optical and Tribo-electric measuring procedures.</a:t>
            </a:r>
          </a:p>
        </p:txBody>
      </p:sp>
      <p:grpSp>
        <p:nvGrpSpPr>
          <p:cNvPr id="2" name="Group 14"/>
          <p:cNvGrpSpPr>
            <a:grpSpLocks/>
          </p:cNvGrpSpPr>
          <p:nvPr/>
        </p:nvGrpSpPr>
        <p:grpSpPr bwMode="auto">
          <a:xfrm>
            <a:off x="6765925" y="1062038"/>
            <a:ext cx="431800" cy="719137"/>
            <a:chOff x="4788024" y="4365104"/>
            <a:chExt cx="431924" cy="719956"/>
          </a:xfrm>
        </p:grpSpPr>
        <p:pic>
          <p:nvPicPr>
            <p:cNvPr id="21509"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4932040" y="4365104"/>
              <a:ext cx="215900" cy="215900"/>
            </a:xfrm>
            <a:prstGeom prst="rect">
              <a:avLst/>
            </a:prstGeom>
            <a:noFill/>
            <a:ln w="9525">
              <a:noFill/>
              <a:miter lim="800000"/>
              <a:headEnd/>
              <a:tailEnd/>
            </a:ln>
          </p:spPr>
        </p:pic>
        <p:pic>
          <p:nvPicPr>
            <p:cNvPr id="21510"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4788024" y="4581128"/>
              <a:ext cx="215900" cy="217488"/>
            </a:xfrm>
            <a:prstGeom prst="rect">
              <a:avLst/>
            </a:prstGeom>
            <a:noFill/>
            <a:ln w="9525">
              <a:noFill/>
              <a:miter lim="800000"/>
              <a:headEnd/>
              <a:tailEnd/>
            </a:ln>
          </p:spPr>
        </p:pic>
        <p:pic>
          <p:nvPicPr>
            <p:cNvPr id="21511"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5004048" y="4653136"/>
              <a:ext cx="215900" cy="215900"/>
            </a:xfrm>
            <a:prstGeom prst="rect">
              <a:avLst/>
            </a:prstGeom>
            <a:noFill/>
            <a:ln w="9525">
              <a:noFill/>
              <a:miter lim="800000"/>
              <a:headEnd/>
              <a:tailEnd/>
            </a:ln>
          </p:spPr>
        </p:pic>
        <p:pic>
          <p:nvPicPr>
            <p:cNvPr id="21512" name="Picture 6" descr="http://i168.photobucket.com/albums/u170/cjmcguinness/PDN%20Drawings/03_Teardrop.png"/>
            <p:cNvPicPr>
              <a:picLocks noChangeAspect="1" noChangeArrowheads="1"/>
            </p:cNvPicPr>
            <p:nvPr/>
          </p:nvPicPr>
          <p:blipFill>
            <a:blip r:embed="rId2" cstate="print"/>
            <a:srcRect/>
            <a:stretch>
              <a:fillRect/>
            </a:stretch>
          </p:blipFill>
          <p:spPr bwMode="auto">
            <a:xfrm>
              <a:off x="4860032" y="4869160"/>
              <a:ext cx="215900" cy="215900"/>
            </a:xfrm>
            <a:prstGeom prst="rect">
              <a:avLst/>
            </a:prstGeom>
            <a:noFill/>
            <a:ln w="9525">
              <a:noFill/>
              <a:miter lim="800000"/>
              <a:headEnd/>
              <a:tailEnd/>
            </a:ln>
          </p:spPr>
        </p:pic>
      </p:grpSp>
    </p:spTree>
    <p:extLst>
      <p:ext uri="{BB962C8B-B14F-4D97-AF65-F5344CB8AC3E}">
        <p14:creationId xmlns:p14="http://schemas.microsoft.com/office/powerpoint/2010/main" val="28966511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heckerboard(across)">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0" y="260350"/>
            <a:ext cx="9144000" cy="865188"/>
          </a:xfrm>
        </p:spPr>
        <p:txBody>
          <a:bodyPr/>
          <a:lstStyle/>
          <a:p>
            <a:pPr algn="ctr">
              <a:defRPr/>
            </a:pPr>
            <a:r>
              <a:rPr lang="en-GB" sz="2400" dirty="0" smtClean="0">
                <a:effectLst>
                  <a:outerShdw blurRad="38100" dist="38100" dir="2700000" algn="tl">
                    <a:srgbClr val="000000">
                      <a:alpha val="43137"/>
                    </a:srgbClr>
                  </a:outerShdw>
                </a:effectLst>
              </a:rPr>
              <a:t>Particle Colour</a:t>
            </a:r>
            <a:endParaRPr lang="en-GB" sz="2400" dirty="0">
              <a:effectLst>
                <a:outerShdw blurRad="38100" dist="38100" dir="2700000" algn="tl">
                  <a:srgbClr val="000000">
                    <a:alpha val="43137"/>
                  </a:srgbClr>
                </a:outerShdw>
              </a:effectLst>
            </a:endParaRPr>
          </a:p>
        </p:txBody>
      </p:sp>
      <p:sp>
        <p:nvSpPr>
          <p:cNvPr id="9" name="Rectangle 8"/>
          <p:cNvSpPr/>
          <p:nvPr/>
        </p:nvSpPr>
        <p:spPr>
          <a:xfrm>
            <a:off x="1331913" y="2349500"/>
            <a:ext cx="6840537" cy="1308100"/>
          </a:xfrm>
          <a:prstGeom prst="rect">
            <a:avLst/>
          </a:prstGeom>
        </p:spPr>
        <p:txBody>
          <a:bodyPr>
            <a:spAutoFit/>
          </a:bodyPr>
          <a:lstStyle/>
          <a:p>
            <a:pPr algn="ctr">
              <a:defRPr/>
            </a:pPr>
            <a:r>
              <a:rPr lang="en-GB" sz="7900" dirty="0">
                <a:solidFill>
                  <a:schemeClr val="tx2"/>
                </a:solidFill>
              </a:rPr>
              <a:t>P</a:t>
            </a:r>
            <a:r>
              <a:rPr lang="en-GB" sz="7900" dirty="0">
                <a:solidFill>
                  <a:schemeClr val="bg1">
                    <a:lumMod val="25000"/>
                  </a:schemeClr>
                </a:solidFill>
              </a:rPr>
              <a:t>a</a:t>
            </a:r>
            <a:r>
              <a:rPr lang="en-GB" sz="7900" dirty="0">
                <a:solidFill>
                  <a:schemeClr val="accent6">
                    <a:lumMod val="75000"/>
                  </a:schemeClr>
                </a:solidFill>
              </a:rPr>
              <a:t>r</a:t>
            </a:r>
            <a:r>
              <a:rPr lang="en-GB" sz="7900" dirty="0">
                <a:solidFill>
                  <a:schemeClr val="accent4">
                    <a:lumMod val="75000"/>
                  </a:schemeClr>
                </a:solidFill>
              </a:rPr>
              <a:t>t</a:t>
            </a:r>
            <a:r>
              <a:rPr lang="en-GB" sz="7900" dirty="0">
                <a:solidFill>
                  <a:srgbClr val="FFC000"/>
                </a:solidFill>
              </a:rPr>
              <a:t>i</a:t>
            </a:r>
            <a:r>
              <a:rPr lang="en-GB" sz="7900" dirty="0">
                <a:solidFill>
                  <a:srgbClr val="00B0F0"/>
                </a:solidFill>
              </a:rPr>
              <a:t>c</a:t>
            </a:r>
            <a:r>
              <a:rPr lang="en-GB" sz="7900" dirty="0">
                <a:solidFill>
                  <a:srgbClr val="7030A0"/>
                </a:solidFill>
              </a:rPr>
              <a:t>l</a:t>
            </a:r>
            <a:r>
              <a:rPr lang="en-GB" sz="7900" dirty="0">
                <a:solidFill>
                  <a:srgbClr val="FF0000"/>
                </a:solidFill>
              </a:rPr>
              <a:t>e</a:t>
            </a:r>
            <a:r>
              <a:rPr lang="en-GB" sz="7900" dirty="0">
                <a:solidFill>
                  <a:schemeClr val="tx2"/>
                </a:solidFill>
              </a:rPr>
              <a:t> C</a:t>
            </a:r>
            <a:r>
              <a:rPr lang="en-GB" sz="7900" dirty="0">
                <a:solidFill>
                  <a:schemeClr val="accent6">
                    <a:lumMod val="75000"/>
                  </a:schemeClr>
                </a:solidFill>
              </a:rPr>
              <a:t>o</a:t>
            </a:r>
            <a:r>
              <a:rPr lang="en-GB" sz="7900" dirty="0">
                <a:solidFill>
                  <a:srgbClr val="00B050"/>
                </a:solidFill>
              </a:rPr>
              <a:t>l</a:t>
            </a:r>
            <a:r>
              <a:rPr lang="en-GB" sz="7900" dirty="0">
                <a:solidFill>
                  <a:srgbClr val="FFC000"/>
                </a:solidFill>
              </a:rPr>
              <a:t>o</a:t>
            </a:r>
            <a:r>
              <a:rPr lang="en-GB" sz="7900" dirty="0">
                <a:solidFill>
                  <a:schemeClr val="bg2">
                    <a:lumMod val="50000"/>
                  </a:schemeClr>
                </a:solidFill>
              </a:rPr>
              <a:t>u</a:t>
            </a:r>
            <a:r>
              <a:rPr lang="en-GB" sz="7900" dirty="0">
                <a:solidFill>
                  <a:srgbClr val="7030A0"/>
                </a:solidFill>
              </a:rPr>
              <a:t>r</a:t>
            </a:r>
            <a:endParaRPr lang="en-GB" sz="7900" dirty="0"/>
          </a:p>
        </p:txBody>
      </p:sp>
    </p:spTree>
    <p:extLst>
      <p:ext uri="{BB962C8B-B14F-4D97-AF65-F5344CB8AC3E}">
        <p14:creationId xmlns:p14="http://schemas.microsoft.com/office/powerpoint/2010/main" val="2073036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0" y="692150"/>
            <a:ext cx="9144000" cy="865188"/>
          </a:xfrm>
        </p:spPr>
        <p:txBody>
          <a:bodyPr/>
          <a:lstStyle/>
          <a:p>
            <a:pPr algn="ctr">
              <a:defRPr/>
            </a:pPr>
            <a:r>
              <a:rPr lang="en-GB" sz="2400" dirty="0" smtClean="0">
                <a:effectLst>
                  <a:outerShdw blurRad="38100" dist="38100" dir="2700000" algn="tl">
                    <a:srgbClr val="000000">
                      <a:alpha val="43137"/>
                    </a:srgbClr>
                  </a:outerShdw>
                </a:effectLst>
              </a:rPr>
              <a:t>Particle Shape, Opaqueness and Reflectivity  </a:t>
            </a:r>
            <a:endParaRPr lang="en-GB" sz="24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2033588"/>
            <a:ext cx="9144000" cy="4824412"/>
          </a:xfrm>
        </p:spPr>
        <p:txBody>
          <a:bodyPr lIns="720000"/>
          <a:lstStyle/>
          <a:p>
            <a:pPr algn="ctr">
              <a:buClr>
                <a:schemeClr val="tx2"/>
              </a:buClr>
              <a:buFont typeface="Wingdings" pitchFamily="2" charset="2"/>
              <a:buNone/>
            </a:pPr>
            <a:r>
              <a:rPr lang="en-GB" sz="5000" dirty="0" smtClean="0">
                <a:solidFill>
                  <a:schemeClr val="tx2"/>
                </a:solidFill>
              </a:rPr>
              <a:t>P</a:t>
            </a:r>
            <a:r>
              <a:rPr lang="en-GB" sz="5000" dirty="0" smtClean="0">
                <a:solidFill>
                  <a:schemeClr val="tx2"/>
                </a:solidFill>
                <a:latin typeface="Aharoni" pitchFamily="2" charset="-79"/>
                <a:cs typeface="Aharoni" pitchFamily="2" charset="-79"/>
              </a:rPr>
              <a:t>a</a:t>
            </a:r>
            <a:r>
              <a:rPr lang="en-GB" sz="5000" dirty="0" smtClean="0">
                <a:solidFill>
                  <a:schemeClr val="tx2"/>
                </a:solidFill>
                <a:latin typeface="Baskerville Old Face" pitchFamily="18" charset="0"/>
              </a:rPr>
              <a:t>r</a:t>
            </a:r>
            <a:r>
              <a:rPr lang="en-GB" sz="5000" dirty="0" smtClean="0">
                <a:solidFill>
                  <a:schemeClr val="tx2"/>
                </a:solidFill>
                <a:latin typeface="Bauhaus 93" pitchFamily="82" charset="0"/>
              </a:rPr>
              <a:t>t</a:t>
            </a:r>
            <a:r>
              <a:rPr lang="en-GB" sz="5000" dirty="0" smtClean="0">
                <a:solidFill>
                  <a:schemeClr val="tx2"/>
                </a:solidFill>
                <a:latin typeface="Broadway" pitchFamily="82" charset="0"/>
              </a:rPr>
              <a:t>i</a:t>
            </a:r>
            <a:r>
              <a:rPr lang="en-GB" sz="5000" dirty="0" smtClean="0">
                <a:solidFill>
                  <a:schemeClr val="tx2"/>
                </a:solidFill>
                <a:latin typeface="Antique Olive" pitchFamily="34" charset="0"/>
              </a:rPr>
              <a:t>c</a:t>
            </a:r>
            <a:r>
              <a:rPr lang="en-GB" sz="5000" dirty="0" smtClean="0">
                <a:solidFill>
                  <a:schemeClr val="tx2"/>
                </a:solidFill>
                <a:latin typeface="Cooper Black" pitchFamily="18" charset="0"/>
              </a:rPr>
              <a:t>l</a:t>
            </a:r>
            <a:r>
              <a:rPr lang="en-GB" sz="5000" dirty="0" smtClean="0">
                <a:solidFill>
                  <a:schemeClr val="tx2"/>
                </a:solidFill>
              </a:rPr>
              <a:t>e </a:t>
            </a:r>
            <a:r>
              <a:rPr lang="en-GB" sz="5000" dirty="0" smtClean="0">
                <a:solidFill>
                  <a:schemeClr val="tx2"/>
                </a:solidFill>
                <a:latin typeface="Elephant" pitchFamily="18" charset="0"/>
              </a:rPr>
              <a:t>s</a:t>
            </a:r>
            <a:r>
              <a:rPr lang="en-GB" sz="5000" dirty="0" smtClean="0">
                <a:solidFill>
                  <a:schemeClr val="tx2"/>
                </a:solidFill>
                <a:latin typeface="Lucida Console" pitchFamily="49" charset="0"/>
              </a:rPr>
              <a:t>h</a:t>
            </a:r>
            <a:r>
              <a:rPr lang="en-GB" sz="5000" dirty="0" smtClean="0">
                <a:solidFill>
                  <a:schemeClr val="tx2"/>
                </a:solidFill>
                <a:latin typeface="Script MT Bold" pitchFamily="66" charset="0"/>
              </a:rPr>
              <a:t>a</a:t>
            </a:r>
            <a:r>
              <a:rPr lang="en-GB" sz="5000" dirty="0" smtClean="0">
                <a:solidFill>
                  <a:schemeClr val="tx2"/>
                </a:solidFill>
                <a:latin typeface="Broadway" pitchFamily="82" charset="0"/>
              </a:rPr>
              <a:t>p</a:t>
            </a:r>
            <a:r>
              <a:rPr lang="en-GB" sz="5000" dirty="0" smtClean="0">
                <a:solidFill>
                  <a:schemeClr val="tx2"/>
                </a:solidFill>
                <a:latin typeface="Aharoni" pitchFamily="2" charset="-79"/>
                <a:cs typeface="Aharoni" pitchFamily="2" charset="-79"/>
              </a:rPr>
              <a:t>e</a:t>
            </a:r>
            <a:endParaRPr lang="en-GB" sz="2400" dirty="0" smtClean="0">
              <a:solidFill>
                <a:schemeClr val="tx2"/>
              </a:solidFill>
            </a:endParaRPr>
          </a:p>
          <a:p>
            <a:pPr marL="342900" lvl="1" indent="-342900">
              <a:buClr>
                <a:schemeClr val="tx2"/>
              </a:buClr>
              <a:buSzPct val="60000"/>
              <a:buFont typeface="Wingdings" pitchFamily="2" charset="2"/>
              <a:buNone/>
            </a:pPr>
            <a:endParaRPr lang="en-GB" sz="2400" dirty="0" smtClean="0">
              <a:solidFill>
                <a:schemeClr val="tx2"/>
              </a:solidFill>
            </a:endParaRPr>
          </a:p>
        </p:txBody>
      </p:sp>
      <p:sp>
        <p:nvSpPr>
          <p:cNvPr id="4" name="WordArt 12"/>
          <p:cNvSpPr>
            <a:spLocks noChangeArrowheads="1" noChangeShapeType="1" noTextEdit="1"/>
          </p:cNvSpPr>
          <p:nvPr/>
        </p:nvSpPr>
        <p:spPr bwMode="auto">
          <a:xfrm>
            <a:off x="2627313" y="3357563"/>
            <a:ext cx="4392612" cy="792162"/>
          </a:xfrm>
          <a:prstGeom prst="rect">
            <a:avLst/>
          </a:prstGeom>
        </p:spPr>
        <p:txBody>
          <a:bodyPr wrap="none" fromWordArt="1">
            <a:prstTxWarp prst="textPlain">
              <a:avLst>
                <a:gd name="adj" fmla="val 50000"/>
              </a:avLst>
            </a:prstTxWarp>
          </a:bodyPr>
          <a:lstStyle/>
          <a:p>
            <a:pPr algn="ctr"/>
            <a:r>
              <a:rPr lang="en-GB" sz="2400" kern="10" dirty="0">
                <a:ln w="9525">
                  <a:solidFill>
                    <a:srgbClr val="000000"/>
                  </a:solidFill>
                  <a:round/>
                  <a:headEnd/>
                  <a:tailEnd/>
                </a:ln>
                <a:gradFill rotWithShape="1">
                  <a:gsLst>
                    <a:gs pos="0">
                      <a:srgbClr val="009999"/>
                    </a:gs>
                    <a:gs pos="100000">
                      <a:srgbClr val="FFFFFF"/>
                    </a:gs>
                  </a:gsLst>
                  <a:lin ang="0" scaled="1"/>
                </a:gradFill>
                <a:latin typeface="+mj-lt"/>
                <a:ea typeface="+mj-lt"/>
                <a:cs typeface="+mj-lt"/>
              </a:rPr>
              <a:t>Opaqueness</a:t>
            </a:r>
          </a:p>
        </p:txBody>
      </p:sp>
      <p:sp>
        <p:nvSpPr>
          <p:cNvPr id="5" name="WordArt 10"/>
          <p:cNvSpPr>
            <a:spLocks noChangeArrowheads="1" noChangeShapeType="1" noTextEdit="1"/>
          </p:cNvSpPr>
          <p:nvPr/>
        </p:nvSpPr>
        <p:spPr bwMode="auto">
          <a:xfrm>
            <a:off x="2051720" y="4941168"/>
            <a:ext cx="5760640" cy="936104"/>
          </a:xfrm>
          <a:prstGeom prst="rect">
            <a:avLst/>
          </a:prstGeom>
        </p:spPr>
        <p:txBody>
          <a:bodyPr wrap="none" fromWordArt="1">
            <a:prstTxWarp prst="textPlain">
              <a:avLst>
                <a:gd name="adj" fmla="val 50000"/>
              </a:avLst>
            </a:prstTxWarp>
          </a:bodyPr>
          <a:lstStyle/>
          <a:p>
            <a:pPr algn="ctr">
              <a:defRPr/>
            </a:pPr>
            <a:r>
              <a:rPr lang="en-GB" sz="3600" kern="10" dirty="0">
                <a:ln w="9525">
                  <a:solidFill>
                    <a:srgbClr val="000000"/>
                  </a:solidFill>
                  <a:round/>
                  <a:headEnd/>
                  <a:tailEnd/>
                </a:ln>
                <a:gradFill rotWithShape="1">
                  <a:gsLst>
                    <a:gs pos="0">
                      <a:srgbClr val="76923C">
                        <a:alpha val="25000"/>
                      </a:srgbClr>
                    </a:gs>
                    <a:gs pos="50000">
                      <a:srgbClr val="76923C">
                        <a:gamma/>
                        <a:shade val="46275"/>
                        <a:invGamma/>
                      </a:srgbClr>
                    </a:gs>
                    <a:gs pos="100000">
                      <a:srgbClr val="76923C">
                        <a:alpha val="25000"/>
                      </a:srgbClr>
                    </a:gs>
                  </a:gsLst>
                  <a:lin ang="0" scaled="1"/>
                </a:gradFill>
                <a:effectLst>
                  <a:reflection blurRad="6350" stA="55000" endA="50" endPos="85000" dir="5400000" sy="-100000" algn="bl" rotWithShape="0"/>
                </a:effectLst>
                <a:latin typeface="+mj-lt"/>
              </a:rPr>
              <a:t>Reflectivity l ytivitcelfeR</a:t>
            </a:r>
          </a:p>
        </p:txBody>
      </p:sp>
    </p:spTree>
    <p:extLst>
      <p:ext uri="{BB962C8B-B14F-4D97-AF65-F5344CB8AC3E}">
        <p14:creationId xmlns:p14="http://schemas.microsoft.com/office/powerpoint/2010/main" val="2120584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395288" y="1124744"/>
            <a:ext cx="8424862" cy="4708981"/>
          </a:xfrm>
          <a:prstGeom prst="rect">
            <a:avLst/>
          </a:prstGeom>
          <a:noFill/>
          <a:ln w="9525">
            <a:noFill/>
            <a:miter lim="800000"/>
            <a:headEnd/>
            <a:tailEnd/>
          </a:ln>
        </p:spPr>
        <p:txBody>
          <a:bodyPr>
            <a:spAutoFit/>
          </a:bodyPr>
          <a:lstStyle/>
          <a:p>
            <a:r>
              <a:rPr lang="en-GB" sz="2000" dirty="0" smtClean="0">
                <a:solidFill>
                  <a:schemeClr val="tx2"/>
                </a:solidFill>
              </a:rPr>
              <a:t>Summary;</a:t>
            </a:r>
          </a:p>
          <a:p>
            <a:endParaRPr lang="en-GB" sz="2000" dirty="0">
              <a:solidFill>
                <a:schemeClr val="tx2"/>
              </a:solidFill>
            </a:endParaRPr>
          </a:p>
          <a:p>
            <a:r>
              <a:rPr lang="en-GB" sz="2000" dirty="0" smtClean="0">
                <a:solidFill>
                  <a:schemeClr val="tx2"/>
                </a:solidFill>
              </a:rPr>
              <a:t>The CEM response and valid calibrations are dependant on the particulate characteristics remaining the same/consistent, any change in particle size, colour, shape, opaqueness, reflectivity or stack moisture levels can significantly change CEM responses.</a:t>
            </a:r>
          </a:p>
          <a:p>
            <a:endParaRPr lang="en-GB" sz="2000" dirty="0" smtClean="0">
              <a:solidFill>
                <a:schemeClr val="tx2"/>
              </a:solidFill>
            </a:endParaRPr>
          </a:p>
          <a:p>
            <a:r>
              <a:rPr lang="en-GB" sz="2000" dirty="0">
                <a:solidFill>
                  <a:schemeClr val="tx2"/>
                </a:solidFill>
              </a:rPr>
              <a:t>A</a:t>
            </a:r>
            <a:r>
              <a:rPr lang="en-GB" sz="2000" dirty="0" smtClean="0">
                <a:solidFill>
                  <a:schemeClr val="tx2"/>
                </a:solidFill>
              </a:rPr>
              <a:t>ny small change in </a:t>
            </a:r>
            <a:r>
              <a:rPr lang="en-GB" sz="2000" dirty="0" smtClean="0">
                <a:solidFill>
                  <a:srgbClr val="1F497D"/>
                </a:solidFill>
              </a:rPr>
              <a:t>particle</a:t>
            </a:r>
            <a:r>
              <a:rPr lang="en-GB" sz="2000" dirty="0" smtClean="0">
                <a:solidFill>
                  <a:schemeClr val="tx2"/>
                </a:solidFill>
              </a:rPr>
              <a:t> characteristics following QAL 2 calibrations would change CEM responses, potentially invalidating existing calibration curves, especially with ELV’s of 10mg/Nm3. </a:t>
            </a:r>
            <a:endParaRPr lang="en-GB" sz="2000" dirty="0">
              <a:solidFill>
                <a:schemeClr val="tx2"/>
              </a:solidFill>
            </a:endParaRPr>
          </a:p>
          <a:p>
            <a:endParaRPr lang="en-GB" sz="2000" dirty="0">
              <a:solidFill>
                <a:schemeClr val="tx2"/>
              </a:solidFill>
            </a:endParaRPr>
          </a:p>
          <a:p>
            <a:r>
              <a:rPr lang="en-GB" sz="2000" dirty="0" smtClean="0">
                <a:solidFill>
                  <a:srgbClr val="1F497D"/>
                </a:solidFill>
              </a:rPr>
              <a:t>The above would mean an </a:t>
            </a:r>
            <a:r>
              <a:rPr lang="en-GB" sz="2000" dirty="0">
                <a:solidFill>
                  <a:srgbClr val="1F497D"/>
                </a:solidFill>
              </a:rPr>
              <a:t>increased number of QAL 2 re-tests and will result in significant additional operator costs for no additional environmental </a:t>
            </a:r>
            <a:r>
              <a:rPr lang="en-GB" sz="2000" dirty="0" smtClean="0">
                <a:solidFill>
                  <a:srgbClr val="1F497D"/>
                </a:solidFill>
              </a:rPr>
              <a:t>benefit.</a:t>
            </a:r>
            <a:endParaRPr lang="en-GB" sz="2000" dirty="0">
              <a:solidFill>
                <a:srgbClr val="1F497D"/>
              </a:solidFill>
            </a:endParaRPr>
          </a:p>
          <a:p>
            <a:endParaRPr lang="en-GB" sz="2000" dirty="0">
              <a:solidFill>
                <a:srgbClr val="1F497D"/>
              </a:solidFill>
            </a:endParaRPr>
          </a:p>
        </p:txBody>
      </p:sp>
    </p:spTree>
    <p:extLst>
      <p:ext uri="{BB962C8B-B14F-4D97-AF65-F5344CB8AC3E}">
        <p14:creationId xmlns:p14="http://schemas.microsoft.com/office/powerpoint/2010/main" val="40828327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Theme 1">
      <a:dk1>
        <a:srgbClr val="000000"/>
      </a:dk1>
      <a:lt1>
        <a:srgbClr val="FFFFFF"/>
      </a:lt1>
      <a:dk2>
        <a:srgbClr val="EEECE1"/>
      </a:dk2>
      <a:lt2>
        <a:srgbClr val="1F497D"/>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Them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Office Theme 1">
        <a:dk1>
          <a:srgbClr val="000000"/>
        </a:dk1>
        <a:lt1>
          <a:srgbClr val="FFFFFF"/>
        </a:lt1>
        <a:dk2>
          <a:srgbClr val="EEECE1"/>
        </a:dk2>
        <a:lt2>
          <a:srgbClr val="1F497D"/>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1_Office Theme 1">
      <a:dk1>
        <a:srgbClr val="000000"/>
      </a:dk1>
      <a:lt1>
        <a:srgbClr val="FFFFFF"/>
      </a:lt1>
      <a:dk2>
        <a:srgbClr val="EEECE1"/>
      </a:dk2>
      <a:lt2>
        <a:srgbClr val="1F497D"/>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Office Them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1_Office Theme 1">
        <a:dk1>
          <a:srgbClr val="000000"/>
        </a:dk1>
        <a:lt1>
          <a:srgbClr val="FFFFFF"/>
        </a:lt1>
        <a:dk2>
          <a:srgbClr val="EEECE1"/>
        </a:dk2>
        <a:lt2>
          <a:srgbClr val="1F497D"/>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2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2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2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Theme">
  <a:themeElements>
    <a:clrScheme name="3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3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3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Office Theme">
  <a:themeElements>
    <a:clrScheme name="4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4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4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Office Theme">
  <a:themeElements>
    <a:clrScheme name="5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5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5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6_Office Theme">
  <a:themeElements>
    <a:clrScheme name="6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6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6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7_Office Theme">
  <a:themeElements>
    <a:clrScheme name="7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7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7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8_Office Theme">
  <a:themeElements>
    <a:clrScheme name="8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8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8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9_Office Theme">
  <a:themeElements>
    <a:clrScheme name="9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9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9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0_Office Theme">
  <a:themeElements>
    <a:clrScheme name="10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0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rgbClr val="000000"/>
            </a:solidFill>
            <a:effectLst/>
            <a:latin typeface="Arial" charset="0"/>
            <a:cs typeface="Arial" charset="0"/>
            <a:sym typeface="Arial" charset="0"/>
          </a:defRPr>
        </a:defPPr>
      </a:lstStyle>
    </a:lnDef>
  </a:objectDefaults>
  <a:extraClrSchemeLst>
    <a:extraClrScheme>
      <a:clrScheme name="10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haredContentType xmlns="Microsoft.SharePoint.Taxonomy.ContentTypeSync" SourceId="78499d3b-94a8-4059-8763-489d4400b14a" ContentTypeId="0x01010067EB80C5FE939D4A9B3D8BA62129B7F50302" PreviousValue="false"/>
</file>

<file path=customXml/item2.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911BEA38ED687B4E96AB2AA27D4A976F" ma:contentTypeVersion="765" ma:contentTypeDescription="Permitting &amp; Compliance PowerPoint Document" ma:contentTypeScope="" ma:versionID="348f01c80cb6a5159e88b8a95f42e230">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92fbe4ca6eba6b4ff2678f17736b2fc4"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Welsh_x0020_Local_x0020_Authority xmlns="859f7ad6-93f6-4205-b62b-a17f28acbbac">Vale of Glamorgan Council</Welsh_x0020_Local_x0020_Authority>
    <Site_x0020_Name xmlns="859f7ad6-93f6-4205-b62b-a17f28acbbac">Aberthaw Works</Site_x0020_Name>
    <Facility_x0020_Address xmlns="859f7ad6-93f6-4205-b62b-a17f28acbbac">Aberthaw Works, East Aberthaw, Barry, Vale of Glamorgan CF62 3ZR</Facility_x0020_Address>
    <Customer_x0020_Name xmlns="859f7ad6-93f6-4205-b62b-a17f28acbbac">Tarmac Cement and Lime Ltd</Customer_x0020_Name>
    <Internal_x002f_External xmlns="859f7ad6-93f6-4205-b62b-a17f28acbbac">Incoming document</Internal_x002f_External>
    <Document_x0020_Type xmlns="859f7ad6-93f6-4205-b62b-a17f28acbbac">Form/Proforma</Document_x0020_Type>
    <Disclosure_x0020_Status xmlns="859f7ad6-93f6-4205-b62b-a17f28acbbac">Public register</Disclosure_x0020_Status>
    <Addressee xmlns="859f7ad6-93f6-4205-b62b-a17f28acbbac">Portland House, Bickenhill Lane, Solihull, Birmingham B37 7BQ</Addressee>
    <Process_x0020_Type xmlns="859f7ad6-93f6-4205-b62b-a17f28acbbac"/>
    <License_x002f_Activity_x0020_Type xmlns="859f7ad6-93f6-4205-b62b-a17f28acbbac">3. EPR Regulated Industry</License_x002f_Activity_x0020_Type>
    <Document_x0020_Date xmlns="859f7ad6-93f6-4205-b62b-a17f28acbbac">2016-12-01T00:00:00+00:00</Document_x0020_Date>
    <Environment_x0020_Sub_x0020_Folder xmlns="859f7ad6-93f6-4205-b62b-a17f28acbbac">Licence supervision</Environment_x0020_Sub_x0020_Folder>
    <Surrendered_x002f_Expired xmlns="859f7ad6-93f6-4205-b62b-a17f28acbbac" xsi:nil="true"/>
    <Post_x0020_code xmlns="859f7ad6-93f6-4205-b62b-a17f28acbbac">CF62 3ZR</Post_x0020_code>
    <Surrendered_x002f_Expired_x0020_Date xmlns="859f7ad6-93f6-4205-b62b-a17f28acbbac" xsi:nil="true"/>
    <_dlc_DocId xmlns="9be56660-2c31-41ef-bc00-23e72f632f2a">REGU-386-15864</_dlc_DocId>
    <_dlc_DocIdUrl xmlns="9be56660-2c31-41ef-bc00-23e72f632f2a">
      <Url>https://cyfoethnaturiolcymru.sharepoint.com/teams/Regulatory/Permitting/_layouts/15/DocIdRedir.aspx?ID=REGU-386-15864</Url>
      <Description>REGU-386-15864</Description>
    </_dlc_DocIdUrl>
  </documentManagement>
</p:properties>
</file>

<file path=customXml/itemProps1.xml><?xml version="1.0" encoding="utf-8"?>
<ds:datastoreItem xmlns:ds="http://schemas.openxmlformats.org/officeDocument/2006/customXml" ds:itemID="{E7C1BF3B-19AA-4EF8-9827-9F6CC7DF8167}"/>
</file>

<file path=customXml/itemProps2.xml><?xml version="1.0" encoding="utf-8"?>
<ds:datastoreItem xmlns:ds="http://schemas.openxmlformats.org/officeDocument/2006/customXml" ds:itemID="{CF0D95DB-7E39-4F34-B149-71D08D822FF3}"/>
</file>

<file path=customXml/itemProps3.xml><?xml version="1.0" encoding="utf-8"?>
<ds:datastoreItem xmlns:ds="http://schemas.openxmlformats.org/officeDocument/2006/customXml" ds:itemID="{BB88FB75-4EEB-4DF4-B06F-62E7B2EAC73A}"/>
</file>

<file path=customXml/itemProps4.xml><?xml version="1.0" encoding="utf-8"?>
<ds:datastoreItem xmlns:ds="http://schemas.openxmlformats.org/officeDocument/2006/customXml" ds:itemID="{E6B23F48-CCDB-4039-BF85-6C486CA2FA1B}"/>
</file>

<file path=customXml/itemProps5.xml><?xml version="1.0" encoding="utf-8"?>
<ds:datastoreItem xmlns:ds="http://schemas.openxmlformats.org/officeDocument/2006/customXml" ds:itemID="{2A0CA278-E0CE-4F3D-A163-3BD960C98A30}"/>
</file>

<file path=docProps/app.xml><?xml version="1.0" encoding="utf-8"?>
<Properties xmlns="http://schemas.openxmlformats.org/officeDocument/2006/extended-properties" xmlns:vt="http://schemas.openxmlformats.org/officeDocument/2006/docPropsVTypes">
  <TotalTime>2992</TotalTime>
  <Words>1006</Words>
  <Application>Microsoft Office PowerPoint</Application>
  <PresentationFormat>On-screen Show (4:3)</PresentationFormat>
  <Paragraphs>175</Paragraphs>
  <Slides>24</Slides>
  <Notes>1</Notes>
  <HiddenSlides>0</HiddenSlides>
  <MMClips>0</MMClips>
  <ScaleCrop>false</ScaleCrop>
  <HeadingPairs>
    <vt:vector size="6" baseType="variant">
      <vt:variant>
        <vt:lpstr>Fonts Used</vt:lpstr>
      </vt:variant>
      <vt:variant>
        <vt:i4>13</vt:i4>
      </vt:variant>
      <vt:variant>
        <vt:lpstr>Theme</vt:lpstr>
      </vt:variant>
      <vt:variant>
        <vt:i4>11</vt:i4>
      </vt:variant>
      <vt:variant>
        <vt:lpstr>Slide Titles</vt:lpstr>
      </vt:variant>
      <vt:variant>
        <vt:i4>24</vt:i4>
      </vt:variant>
    </vt:vector>
  </HeadingPairs>
  <TitlesOfParts>
    <vt:vector size="48" baseType="lpstr">
      <vt:lpstr>Aharoni</vt:lpstr>
      <vt:lpstr>Antique Olive</vt:lpstr>
      <vt:lpstr>Arial</vt:lpstr>
      <vt:lpstr>Baskerville Old Face</vt:lpstr>
      <vt:lpstr>Bauhaus 93</vt:lpstr>
      <vt:lpstr>Broadway</vt:lpstr>
      <vt:lpstr>Calibri</vt:lpstr>
      <vt:lpstr>Cooper Black</vt:lpstr>
      <vt:lpstr>Elephant</vt:lpstr>
      <vt:lpstr>Lucida Console</vt:lpstr>
      <vt:lpstr>Script MT Bold</vt:lpstr>
      <vt:lpstr>Tahoma</vt:lpstr>
      <vt:lpstr>Wingdings</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PowerPoint Presentation</vt:lpstr>
      <vt:lpstr>Uncertainty and variability on compliant calibrations at low particulate emissions levels</vt:lpstr>
      <vt:lpstr>Uncertainty and variability on compliant calibrations at low particulate emissions levels</vt:lpstr>
      <vt:lpstr>Low particulate levels and issues with existing Standard Reference Methods and Technical Guidance notes</vt:lpstr>
      <vt:lpstr>Low particulate levels and issues with existing Standard Reference Methods and Technical Guidance notes</vt:lpstr>
      <vt:lpstr>Low particulate levels and issues with existing Standard Reference Methods and Technical Guidance notes</vt:lpstr>
      <vt:lpstr>Low particulate levels and issues with existing Standard Reference Methods and Technical Guidance notes</vt:lpstr>
      <vt:lpstr>Low particulate levels and issues with existing Standard Reference Methods and Technical Guidance notes</vt:lpstr>
      <vt:lpstr>Low particulate levels and issues with existing Standard Reference Methods and Technical Guidance notes</vt:lpstr>
      <vt:lpstr>Low particulate levels and issues with existing Standard Reference Methods and Technical Guidance notes</vt:lpstr>
      <vt:lpstr>Low particulate levels and issues with existing Standard Reference Methods and Technical Guidance notes</vt:lpstr>
      <vt:lpstr>Uncertainty and variability on compliant calibrations at low particulate emissions levels</vt:lpstr>
      <vt:lpstr>Particulate Sampling   </vt:lpstr>
      <vt:lpstr>Standards</vt:lpstr>
      <vt:lpstr>Influences on particulate CEMs characteristics </vt:lpstr>
      <vt:lpstr>“Particulate Size” Pages 12-13 Engineers Note Book</vt:lpstr>
      <vt:lpstr>Double Particle Size = Halve the Sensitivity</vt:lpstr>
      <vt:lpstr>Size Ranges of Common Atmosphere Particles  Pages 12-13 Engineers Note Book</vt:lpstr>
      <vt:lpstr>  Relative Size of Particulate Matter  Pages 12-13 Engineers Note Book</vt:lpstr>
      <vt:lpstr>Particle Size Analysis </vt:lpstr>
      <vt:lpstr>Dew Point(Moisture)</vt:lpstr>
      <vt:lpstr>Particle Colour</vt:lpstr>
      <vt:lpstr>Particle Shape, Opaqueness and Reflectivity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Slides-IC4-Uncertainty and variability-particulate emission levels_rev1</dc:title>
  <dc:creator>Tarmac</dc:creator>
  <cp:lastModifiedBy>Parr, Elizabeth</cp:lastModifiedBy>
  <cp:revision>194</cp:revision>
  <dcterms:modified xsi:type="dcterms:W3CDTF">2016-12-02T09:57:07Z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0x01010067EB80C5FE939D4A9B3D8BA62129B7F5030200911BEA38ED687B4E96AB2AA27D4A976F</vt:lpwstr>
  </property>
  <property fmtid="{D5CDD505-2E9C-101B-9397-08002B2CF9AE}" pid="3" name="_dlc_DocIdItemGuid">
    <vt:lpwstr>cd7f7bc3-37e7-41ba-b4a4-15f0330dc136</vt:lpwstr>
  </property>
  <property fmtid="{D5CDD505-2E9C-101B-9397-08002B2CF9AE}" pid="4" name="_docset_NoMedatataSyncRequired">
    <vt:lpwstr>False</vt:lpwstr>
  </property>
  <property fmtid="{D5CDD505-2E9C-101B-9397-08002B2CF9AE}" pid="5" name="_dlc_DocId">
    <vt:lpwstr>REGU-386-15864</vt:lpwstr>
  </property>
  <property fmtid="{D5CDD505-2E9C-101B-9397-08002B2CF9AE}" pid="6" name="_dlc_DocIdUrl">
    <vt:lpwstr>https://cyfoethnaturiolcymru.sharepoint.com/teams/Regulatory/Permitting/_layouts/15/DocIdRedir.aspx?ID=REGU-386-15864, REGU-386-15864</vt:lpwstr>
  </property>
</Properties>
</file>