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12" Type="http://schemas.openxmlformats.org/officeDocument/2006/relationships/customXml" Target="../customXml/item5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4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B072E-8FA7-4C9B-A150-F95D30FA3EDD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1B261-0C71-463E-B9EB-2EF850F83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880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0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856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6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3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4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345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67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34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47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48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7BF39-018A-4DDF-BCB8-9C2B08505334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0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082" y="137130"/>
            <a:ext cx="10424160" cy="67208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17899101">
            <a:off x="6972593" y="2414826"/>
            <a:ext cx="2187170" cy="1334158"/>
          </a:xfrm>
          <a:custGeom>
            <a:avLst/>
            <a:gdLst>
              <a:gd name="connsiteX0" fmla="*/ 0 w 2014598"/>
              <a:gd name="connsiteY0" fmla="*/ 0 h 1187133"/>
              <a:gd name="connsiteX1" fmla="*/ 2014598 w 2014598"/>
              <a:gd name="connsiteY1" fmla="*/ 0 h 1187133"/>
              <a:gd name="connsiteX2" fmla="*/ 2014598 w 2014598"/>
              <a:gd name="connsiteY2" fmla="*/ 1187133 h 1187133"/>
              <a:gd name="connsiteX3" fmla="*/ 0 w 2014598"/>
              <a:gd name="connsiteY3" fmla="*/ 1187133 h 1187133"/>
              <a:gd name="connsiteX4" fmla="*/ 0 w 2014598"/>
              <a:gd name="connsiteY4" fmla="*/ 0 h 1187133"/>
              <a:gd name="connsiteX0" fmla="*/ 2079 w 2014598"/>
              <a:gd name="connsiteY0" fmla="*/ 18472 h 1187133"/>
              <a:gd name="connsiteX1" fmla="*/ 2014598 w 2014598"/>
              <a:gd name="connsiteY1" fmla="*/ 0 h 1187133"/>
              <a:gd name="connsiteX2" fmla="*/ 2014598 w 2014598"/>
              <a:gd name="connsiteY2" fmla="*/ 1187133 h 1187133"/>
              <a:gd name="connsiteX3" fmla="*/ 0 w 2014598"/>
              <a:gd name="connsiteY3" fmla="*/ 1187133 h 1187133"/>
              <a:gd name="connsiteX4" fmla="*/ 2079 w 2014598"/>
              <a:gd name="connsiteY4" fmla="*/ 18472 h 1187133"/>
              <a:gd name="connsiteX0" fmla="*/ 2079 w 2014641"/>
              <a:gd name="connsiteY0" fmla="*/ 18472 h 1319324"/>
              <a:gd name="connsiteX1" fmla="*/ 2014598 w 2014641"/>
              <a:gd name="connsiteY1" fmla="*/ 0 h 1319324"/>
              <a:gd name="connsiteX2" fmla="*/ 2014640 w 2014641"/>
              <a:gd name="connsiteY2" fmla="*/ 1319323 h 1319324"/>
              <a:gd name="connsiteX3" fmla="*/ 0 w 2014641"/>
              <a:gd name="connsiteY3" fmla="*/ 1187133 h 1319324"/>
              <a:gd name="connsiteX4" fmla="*/ 2079 w 2014641"/>
              <a:gd name="connsiteY4" fmla="*/ 18472 h 1319324"/>
              <a:gd name="connsiteX0" fmla="*/ 2079 w 2031081"/>
              <a:gd name="connsiteY0" fmla="*/ 18472 h 1352634"/>
              <a:gd name="connsiteX1" fmla="*/ 2014598 w 2031081"/>
              <a:gd name="connsiteY1" fmla="*/ 0 h 1352634"/>
              <a:gd name="connsiteX2" fmla="*/ 2031081 w 2031081"/>
              <a:gd name="connsiteY2" fmla="*/ 1352634 h 1352634"/>
              <a:gd name="connsiteX3" fmla="*/ 0 w 2031081"/>
              <a:gd name="connsiteY3" fmla="*/ 1187133 h 1352634"/>
              <a:gd name="connsiteX4" fmla="*/ 2079 w 2031081"/>
              <a:gd name="connsiteY4" fmla="*/ 18472 h 135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081" h="1352634">
                <a:moveTo>
                  <a:pt x="2079" y="18472"/>
                </a:moveTo>
                <a:lnTo>
                  <a:pt x="2014598" y="0"/>
                </a:lnTo>
                <a:cubicBezTo>
                  <a:pt x="2014612" y="439774"/>
                  <a:pt x="2031067" y="912860"/>
                  <a:pt x="2031081" y="1352634"/>
                </a:cubicBezTo>
                <a:lnTo>
                  <a:pt x="0" y="1187133"/>
                </a:lnTo>
                <a:lnTo>
                  <a:pt x="2079" y="18472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-Shape 5"/>
          <p:cNvSpPr/>
          <p:nvPr/>
        </p:nvSpPr>
        <p:spPr>
          <a:xfrm rot="1678786">
            <a:off x="5477048" y="1461916"/>
            <a:ext cx="2929944" cy="3239976"/>
          </a:xfrm>
          <a:custGeom>
            <a:avLst/>
            <a:gdLst>
              <a:gd name="connsiteX0" fmla="*/ 0 w 2092046"/>
              <a:gd name="connsiteY0" fmla="*/ 0 h 3128196"/>
              <a:gd name="connsiteX1" fmla="*/ 1046023 w 2092046"/>
              <a:gd name="connsiteY1" fmla="*/ 0 h 3128196"/>
              <a:gd name="connsiteX2" fmla="*/ 1046023 w 2092046"/>
              <a:gd name="connsiteY2" fmla="*/ 2082173 h 3128196"/>
              <a:gd name="connsiteX3" fmla="*/ 2092046 w 2092046"/>
              <a:gd name="connsiteY3" fmla="*/ 2082173 h 3128196"/>
              <a:gd name="connsiteX4" fmla="*/ 2092046 w 2092046"/>
              <a:gd name="connsiteY4" fmla="*/ 3128196 h 3128196"/>
              <a:gd name="connsiteX5" fmla="*/ 0 w 2092046"/>
              <a:gd name="connsiteY5" fmla="*/ 3128196 h 3128196"/>
              <a:gd name="connsiteX6" fmla="*/ 0 w 2092046"/>
              <a:gd name="connsiteY6" fmla="*/ 0 h 3128196"/>
              <a:gd name="connsiteX0" fmla="*/ 142915 w 2234961"/>
              <a:gd name="connsiteY0" fmla="*/ 0 h 3128196"/>
              <a:gd name="connsiteX1" fmla="*/ 1188938 w 2234961"/>
              <a:gd name="connsiteY1" fmla="*/ 0 h 3128196"/>
              <a:gd name="connsiteX2" fmla="*/ 1188938 w 2234961"/>
              <a:gd name="connsiteY2" fmla="*/ 2082173 h 3128196"/>
              <a:gd name="connsiteX3" fmla="*/ 2234961 w 2234961"/>
              <a:gd name="connsiteY3" fmla="*/ 2082173 h 3128196"/>
              <a:gd name="connsiteX4" fmla="*/ 2234961 w 2234961"/>
              <a:gd name="connsiteY4" fmla="*/ 3128196 h 3128196"/>
              <a:gd name="connsiteX5" fmla="*/ 0 w 2234961"/>
              <a:gd name="connsiteY5" fmla="*/ 2918849 h 3128196"/>
              <a:gd name="connsiteX6" fmla="*/ 142915 w 2234961"/>
              <a:gd name="connsiteY6" fmla="*/ 0 h 3128196"/>
              <a:gd name="connsiteX0" fmla="*/ 142915 w 2234961"/>
              <a:gd name="connsiteY0" fmla="*/ 0 h 3128196"/>
              <a:gd name="connsiteX1" fmla="*/ 1188938 w 2234961"/>
              <a:gd name="connsiteY1" fmla="*/ 0 h 3128196"/>
              <a:gd name="connsiteX2" fmla="*/ 1188938 w 2234961"/>
              <a:gd name="connsiteY2" fmla="*/ 2082173 h 3128196"/>
              <a:gd name="connsiteX3" fmla="*/ 2234961 w 2234961"/>
              <a:gd name="connsiteY3" fmla="*/ 2082173 h 3128196"/>
              <a:gd name="connsiteX4" fmla="*/ 2234961 w 2234961"/>
              <a:gd name="connsiteY4" fmla="*/ 3128196 h 3128196"/>
              <a:gd name="connsiteX5" fmla="*/ 0 w 2234961"/>
              <a:gd name="connsiteY5" fmla="*/ 2918849 h 3128196"/>
              <a:gd name="connsiteX6" fmla="*/ 142915 w 2234961"/>
              <a:gd name="connsiteY6" fmla="*/ 0 h 3128196"/>
              <a:gd name="connsiteX0" fmla="*/ 251081 w 2343127"/>
              <a:gd name="connsiteY0" fmla="*/ 0 h 3128196"/>
              <a:gd name="connsiteX1" fmla="*/ 1297104 w 2343127"/>
              <a:gd name="connsiteY1" fmla="*/ 0 h 3128196"/>
              <a:gd name="connsiteX2" fmla="*/ 1297104 w 2343127"/>
              <a:gd name="connsiteY2" fmla="*/ 2082173 h 3128196"/>
              <a:gd name="connsiteX3" fmla="*/ 2343127 w 2343127"/>
              <a:gd name="connsiteY3" fmla="*/ 2082173 h 3128196"/>
              <a:gd name="connsiteX4" fmla="*/ 2343127 w 2343127"/>
              <a:gd name="connsiteY4" fmla="*/ 3128196 h 3128196"/>
              <a:gd name="connsiteX5" fmla="*/ 108166 w 2343127"/>
              <a:gd name="connsiteY5" fmla="*/ 2918849 h 3128196"/>
              <a:gd name="connsiteX6" fmla="*/ 426691 w 2343127"/>
              <a:gd name="connsiteY6" fmla="*/ 1707520 h 3128196"/>
              <a:gd name="connsiteX7" fmla="*/ 251081 w 2343127"/>
              <a:gd name="connsiteY7" fmla="*/ 0 h 3128196"/>
              <a:gd name="connsiteX0" fmla="*/ 244883 w 2336929"/>
              <a:gd name="connsiteY0" fmla="*/ 0 h 3128196"/>
              <a:gd name="connsiteX1" fmla="*/ 1290906 w 2336929"/>
              <a:gd name="connsiteY1" fmla="*/ 0 h 3128196"/>
              <a:gd name="connsiteX2" fmla="*/ 1290906 w 2336929"/>
              <a:gd name="connsiteY2" fmla="*/ 2082173 h 3128196"/>
              <a:gd name="connsiteX3" fmla="*/ 2336929 w 2336929"/>
              <a:gd name="connsiteY3" fmla="*/ 2082173 h 3128196"/>
              <a:gd name="connsiteX4" fmla="*/ 2336929 w 2336929"/>
              <a:gd name="connsiteY4" fmla="*/ 3128196 h 3128196"/>
              <a:gd name="connsiteX5" fmla="*/ 101968 w 2336929"/>
              <a:gd name="connsiteY5" fmla="*/ 2918849 h 3128196"/>
              <a:gd name="connsiteX6" fmla="*/ 420493 w 2336929"/>
              <a:gd name="connsiteY6" fmla="*/ 1707520 h 3128196"/>
              <a:gd name="connsiteX7" fmla="*/ 244883 w 2336929"/>
              <a:gd name="connsiteY7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494145 w 2440706"/>
              <a:gd name="connsiteY7" fmla="*/ 2346894 h 3128196"/>
              <a:gd name="connsiteX8" fmla="*/ 524270 w 2440706"/>
              <a:gd name="connsiteY8" fmla="*/ 1707520 h 3128196"/>
              <a:gd name="connsiteX9" fmla="*/ 348660 w 2440706"/>
              <a:gd name="connsiteY9" fmla="*/ 0 h 3128196"/>
              <a:gd name="connsiteX0" fmla="*/ 348660 w 2511518"/>
              <a:gd name="connsiteY0" fmla="*/ 0 h 3128196"/>
              <a:gd name="connsiteX1" fmla="*/ 1394683 w 2511518"/>
              <a:gd name="connsiteY1" fmla="*/ 0 h 3128196"/>
              <a:gd name="connsiteX2" fmla="*/ 1394683 w 2511518"/>
              <a:gd name="connsiteY2" fmla="*/ 2082173 h 3128196"/>
              <a:gd name="connsiteX3" fmla="*/ 2511518 w 2511518"/>
              <a:gd name="connsiteY3" fmla="*/ 2076251 h 3128196"/>
              <a:gd name="connsiteX4" fmla="*/ 2440706 w 2511518"/>
              <a:gd name="connsiteY4" fmla="*/ 3128196 h 3128196"/>
              <a:gd name="connsiteX5" fmla="*/ 205745 w 2511518"/>
              <a:gd name="connsiteY5" fmla="*/ 2918849 h 3128196"/>
              <a:gd name="connsiteX6" fmla="*/ 118454 w 2511518"/>
              <a:gd name="connsiteY6" fmla="*/ 2514785 h 3128196"/>
              <a:gd name="connsiteX7" fmla="*/ 494145 w 2511518"/>
              <a:gd name="connsiteY7" fmla="*/ 2346894 h 3128196"/>
              <a:gd name="connsiteX8" fmla="*/ 524270 w 2511518"/>
              <a:gd name="connsiteY8" fmla="*/ 1707520 h 3128196"/>
              <a:gd name="connsiteX9" fmla="*/ 348660 w 2511518"/>
              <a:gd name="connsiteY9" fmla="*/ 0 h 3128196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205745 w 2511518"/>
              <a:gd name="connsiteY6" fmla="*/ 2918849 h 3128715"/>
              <a:gd name="connsiteX7" fmla="*/ 118454 w 2511518"/>
              <a:gd name="connsiteY7" fmla="*/ 2514785 h 3128715"/>
              <a:gd name="connsiteX8" fmla="*/ 494145 w 2511518"/>
              <a:gd name="connsiteY8" fmla="*/ 2346894 h 3128715"/>
              <a:gd name="connsiteX9" fmla="*/ 524270 w 2511518"/>
              <a:gd name="connsiteY9" fmla="*/ 1707520 h 3128715"/>
              <a:gd name="connsiteX10" fmla="*/ 348660 w 2511518"/>
              <a:gd name="connsiteY10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205745 w 2511518"/>
              <a:gd name="connsiteY6" fmla="*/ 2918849 h 3128715"/>
              <a:gd name="connsiteX7" fmla="*/ 118454 w 2511518"/>
              <a:gd name="connsiteY7" fmla="*/ 2514785 h 3128715"/>
              <a:gd name="connsiteX8" fmla="*/ 494145 w 2511518"/>
              <a:gd name="connsiteY8" fmla="*/ 2346894 h 3128715"/>
              <a:gd name="connsiteX9" fmla="*/ 524270 w 2511518"/>
              <a:gd name="connsiteY9" fmla="*/ 1707520 h 3128715"/>
              <a:gd name="connsiteX10" fmla="*/ 348660 w 2511518"/>
              <a:gd name="connsiteY10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444123 w 2511518"/>
              <a:gd name="connsiteY2" fmla="*/ 2055908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348660 w 2511518"/>
              <a:gd name="connsiteY0" fmla="*/ 0 h 3128715"/>
              <a:gd name="connsiteX1" fmla="*/ 1434082 w 2511518"/>
              <a:gd name="connsiteY1" fmla="*/ 74160 h 3128715"/>
              <a:gd name="connsiteX2" fmla="*/ 1444123 w 2511518"/>
              <a:gd name="connsiteY2" fmla="*/ 2055908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233558 w 2511518"/>
              <a:gd name="connsiteY0" fmla="*/ 0 h 3226049"/>
              <a:gd name="connsiteX1" fmla="*/ 1434082 w 2511518"/>
              <a:gd name="connsiteY1" fmla="*/ 171494 h 3226049"/>
              <a:gd name="connsiteX2" fmla="*/ 1444123 w 2511518"/>
              <a:gd name="connsiteY2" fmla="*/ 2153242 h 3226049"/>
              <a:gd name="connsiteX3" fmla="*/ 2511518 w 2511518"/>
              <a:gd name="connsiteY3" fmla="*/ 2173585 h 3226049"/>
              <a:gd name="connsiteX4" fmla="*/ 2440706 w 2511518"/>
              <a:gd name="connsiteY4" fmla="*/ 3225530 h 3226049"/>
              <a:gd name="connsiteX5" fmla="*/ 1093352 w 2511518"/>
              <a:gd name="connsiteY5" fmla="*/ 3214151 h 3226049"/>
              <a:gd name="connsiteX6" fmla="*/ 457583 w 2511518"/>
              <a:gd name="connsiteY6" fmla="*/ 2991932 h 3226049"/>
              <a:gd name="connsiteX7" fmla="*/ 205745 w 2511518"/>
              <a:gd name="connsiteY7" fmla="*/ 3016183 h 3226049"/>
              <a:gd name="connsiteX8" fmla="*/ 118454 w 2511518"/>
              <a:gd name="connsiteY8" fmla="*/ 2612119 h 3226049"/>
              <a:gd name="connsiteX9" fmla="*/ 494145 w 2511518"/>
              <a:gd name="connsiteY9" fmla="*/ 2444228 h 3226049"/>
              <a:gd name="connsiteX10" fmla="*/ 524270 w 2511518"/>
              <a:gd name="connsiteY10" fmla="*/ 1804854 h 3226049"/>
              <a:gd name="connsiteX11" fmla="*/ 233558 w 2511518"/>
              <a:gd name="connsiteY11" fmla="*/ 0 h 3226049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524270 w 2511518"/>
              <a:gd name="connsiteY10" fmla="*/ 1822108 h 3243303"/>
              <a:gd name="connsiteX11" fmla="*/ 233558 w 2511518"/>
              <a:gd name="connsiteY11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190033 w 2511518"/>
              <a:gd name="connsiteY10" fmla="*/ 1471394 h 3243303"/>
              <a:gd name="connsiteX11" fmla="*/ 233558 w 2511518"/>
              <a:gd name="connsiteY11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534315 w 2511518"/>
              <a:gd name="connsiteY9" fmla="*/ 2397878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64797 w 2511518"/>
              <a:gd name="connsiteY11" fmla="*/ 1463669 h 3243303"/>
              <a:gd name="connsiteX12" fmla="*/ 233558 w 2511518"/>
              <a:gd name="connsiteY12" fmla="*/ 17254 h 3243303"/>
              <a:gd name="connsiteX0" fmla="*/ 323765 w 2601725"/>
              <a:gd name="connsiteY0" fmla="*/ 17254 h 3243303"/>
              <a:gd name="connsiteX1" fmla="*/ 1561368 w 2601725"/>
              <a:gd name="connsiteY1" fmla="*/ 0 h 3243303"/>
              <a:gd name="connsiteX2" fmla="*/ 1534330 w 2601725"/>
              <a:gd name="connsiteY2" fmla="*/ 2170496 h 3243303"/>
              <a:gd name="connsiteX3" fmla="*/ 2601725 w 2601725"/>
              <a:gd name="connsiteY3" fmla="*/ 2190839 h 3243303"/>
              <a:gd name="connsiteX4" fmla="*/ 2530913 w 2601725"/>
              <a:gd name="connsiteY4" fmla="*/ 3242784 h 3243303"/>
              <a:gd name="connsiteX5" fmla="*/ 1183559 w 2601725"/>
              <a:gd name="connsiteY5" fmla="*/ 3231405 h 3243303"/>
              <a:gd name="connsiteX6" fmla="*/ 547790 w 2601725"/>
              <a:gd name="connsiteY6" fmla="*/ 3009186 h 3243303"/>
              <a:gd name="connsiteX7" fmla="*/ 295952 w 2601725"/>
              <a:gd name="connsiteY7" fmla="*/ 3033437 h 3243303"/>
              <a:gd name="connsiteX8" fmla="*/ 208661 w 2601725"/>
              <a:gd name="connsiteY8" fmla="*/ 2629373 h 3243303"/>
              <a:gd name="connsiteX9" fmla="*/ 547015 w 2601725"/>
              <a:gd name="connsiteY9" fmla="*/ 2470751 h 3243303"/>
              <a:gd name="connsiteX10" fmla="*/ 485987 w 2601725"/>
              <a:gd name="connsiteY10" fmla="*/ 2196773 h 3243303"/>
              <a:gd name="connsiteX11" fmla="*/ 255004 w 2601725"/>
              <a:gd name="connsiteY11" fmla="*/ 1463669 h 3243303"/>
              <a:gd name="connsiteX12" fmla="*/ 323765 w 2601725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49394 w 2615170"/>
              <a:gd name="connsiteY11" fmla="*/ 1368136 h 3243303"/>
              <a:gd name="connsiteX12" fmla="*/ 337210 w 2615170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49394 w 2615170"/>
              <a:gd name="connsiteY11" fmla="*/ 1368136 h 3243303"/>
              <a:gd name="connsiteX12" fmla="*/ 337210 w 2615170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19010 w 2615170"/>
              <a:gd name="connsiteY11" fmla="*/ 1489936 h 3243303"/>
              <a:gd name="connsiteX12" fmla="*/ 249394 w 2615170"/>
              <a:gd name="connsiteY12" fmla="*/ 1368136 h 3243303"/>
              <a:gd name="connsiteX13" fmla="*/ 337210 w 2615170"/>
              <a:gd name="connsiteY13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19010 w 2615170"/>
              <a:gd name="connsiteY11" fmla="*/ 1489936 h 3243303"/>
              <a:gd name="connsiteX12" fmla="*/ 249394 w 2615170"/>
              <a:gd name="connsiteY12" fmla="*/ 1368136 h 3243303"/>
              <a:gd name="connsiteX13" fmla="*/ 337210 w 2615170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46226 w 2742386"/>
              <a:gd name="connsiteY11" fmla="*/ 1489936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17130 w 2742386"/>
              <a:gd name="connsiteY11" fmla="*/ 1494828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44426 w 2742386"/>
              <a:gd name="connsiteY11" fmla="*/ 1585982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576063 w 2854023"/>
              <a:gd name="connsiteY0" fmla="*/ 17254 h 3243303"/>
              <a:gd name="connsiteX1" fmla="*/ 1813666 w 2854023"/>
              <a:gd name="connsiteY1" fmla="*/ 0 h 3243303"/>
              <a:gd name="connsiteX2" fmla="*/ 1786628 w 2854023"/>
              <a:gd name="connsiteY2" fmla="*/ 2170496 h 3243303"/>
              <a:gd name="connsiteX3" fmla="*/ 2854023 w 2854023"/>
              <a:gd name="connsiteY3" fmla="*/ 2190839 h 3243303"/>
              <a:gd name="connsiteX4" fmla="*/ 2783211 w 2854023"/>
              <a:gd name="connsiteY4" fmla="*/ 3242784 h 3243303"/>
              <a:gd name="connsiteX5" fmla="*/ 1435857 w 2854023"/>
              <a:gd name="connsiteY5" fmla="*/ 3231405 h 3243303"/>
              <a:gd name="connsiteX6" fmla="*/ 800088 w 2854023"/>
              <a:gd name="connsiteY6" fmla="*/ 3009186 h 3243303"/>
              <a:gd name="connsiteX7" fmla="*/ 548250 w 2854023"/>
              <a:gd name="connsiteY7" fmla="*/ 3033437 h 3243303"/>
              <a:gd name="connsiteX8" fmla="*/ 460959 w 2854023"/>
              <a:gd name="connsiteY8" fmla="*/ 2629373 h 3243303"/>
              <a:gd name="connsiteX9" fmla="*/ 799313 w 2854023"/>
              <a:gd name="connsiteY9" fmla="*/ 2470751 h 3243303"/>
              <a:gd name="connsiteX10" fmla="*/ 738285 w 2854023"/>
              <a:gd name="connsiteY10" fmla="*/ 2196773 h 3243303"/>
              <a:gd name="connsiteX11" fmla="*/ 456063 w 2854023"/>
              <a:gd name="connsiteY11" fmla="*/ 1585982 h 3243303"/>
              <a:gd name="connsiteX12" fmla="*/ 319842 w 2854023"/>
              <a:gd name="connsiteY12" fmla="*/ 1309685 h 3243303"/>
              <a:gd name="connsiteX13" fmla="*/ 4146 w 2854023"/>
              <a:gd name="connsiteY13" fmla="*/ 1033647 h 3243303"/>
              <a:gd name="connsiteX14" fmla="*/ 576063 w 2854023"/>
              <a:gd name="connsiteY14" fmla="*/ 17254 h 3243303"/>
              <a:gd name="connsiteX0" fmla="*/ 588829 w 2866789"/>
              <a:gd name="connsiteY0" fmla="*/ 17254 h 3243303"/>
              <a:gd name="connsiteX1" fmla="*/ 1826432 w 2866789"/>
              <a:gd name="connsiteY1" fmla="*/ 0 h 3243303"/>
              <a:gd name="connsiteX2" fmla="*/ 1799394 w 2866789"/>
              <a:gd name="connsiteY2" fmla="*/ 2170496 h 3243303"/>
              <a:gd name="connsiteX3" fmla="*/ 2866789 w 2866789"/>
              <a:gd name="connsiteY3" fmla="*/ 2190839 h 3243303"/>
              <a:gd name="connsiteX4" fmla="*/ 2795977 w 2866789"/>
              <a:gd name="connsiteY4" fmla="*/ 3242784 h 3243303"/>
              <a:gd name="connsiteX5" fmla="*/ 1448623 w 2866789"/>
              <a:gd name="connsiteY5" fmla="*/ 3231405 h 3243303"/>
              <a:gd name="connsiteX6" fmla="*/ 812854 w 2866789"/>
              <a:gd name="connsiteY6" fmla="*/ 3009186 h 3243303"/>
              <a:gd name="connsiteX7" fmla="*/ 561016 w 2866789"/>
              <a:gd name="connsiteY7" fmla="*/ 3033437 h 3243303"/>
              <a:gd name="connsiteX8" fmla="*/ 473725 w 2866789"/>
              <a:gd name="connsiteY8" fmla="*/ 2629373 h 3243303"/>
              <a:gd name="connsiteX9" fmla="*/ 812079 w 2866789"/>
              <a:gd name="connsiteY9" fmla="*/ 2470751 h 3243303"/>
              <a:gd name="connsiteX10" fmla="*/ 751051 w 2866789"/>
              <a:gd name="connsiteY10" fmla="*/ 2196773 h 3243303"/>
              <a:gd name="connsiteX11" fmla="*/ 468829 w 2866789"/>
              <a:gd name="connsiteY11" fmla="*/ 1585982 h 3243303"/>
              <a:gd name="connsiteX12" fmla="*/ 332608 w 2866789"/>
              <a:gd name="connsiteY12" fmla="*/ 1309685 h 3243303"/>
              <a:gd name="connsiteX13" fmla="*/ 176562 w 2866789"/>
              <a:gd name="connsiteY13" fmla="*/ 1075619 h 3243303"/>
              <a:gd name="connsiteX14" fmla="*/ 16912 w 2866789"/>
              <a:gd name="connsiteY14" fmla="*/ 1033647 h 3243303"/>
              <a:gd name="connsiteX15" fmla="*/ 588829 w 2866789"/>
              <a:gd name="connsiteY15" fmla="*/ 17254 h 3243303"/>
              <a:gd name="connsiteX0" fmla="*/ 587223 w 2865183"/>
              <a:gd name="connsiteY0" fmla="*/ 17254 h 3243303"/>
              <a:gd name="connsiteX1" fmla="*/ 1824826 w 2865183"/>
              <a:gd name="connsiteY1" fmla="*/ 0 h 3243303"/>
              <a:gd name="connsiteX2" fmla="*/ 1797788 w 2865183"/>
              <a:gd name="connsiteY2" fmla="*/ 2170496 h 3243303"/>
              <a:gd name="connsiteX3" fmla="*/ 2865183 w 2865183"/>
              <a:gd name="connsiteY3" fmla="*/ 2190839 h 3243303"/>
              <a:gd name="connsiteX4" fmla="*/ 2794371 w 2865183"/>
              <a:gd name="connsiteY4" fmla="*/ 3242784 h 3243303"/>
              <a:gd name="connsiteX5" fmla="*/ 1447017 w 2865183"/>
              <a:gd name="connsiteY5" fmla="*/ 3231405 h 3243303"/>
              <a:gd name="connsiteX6" fmla="*/ 811248 w 2865183"/>
              <a:gd name="connsiteY6" fmla="*/ 3009186 h 3243303"/>
              <a:gd name="connsiteX7" fmla="*/ 559410 w 2865183"/>
              <a:gd name="connsiteY7" fmla="*/ 3033437 h 3243303"/>
              <a:gd name="connsiteX8" fmla="*/ 472119 w 2865183"/>
              <a:gd name="connsiteY8" fmla="*/ 2629373 h 3243303"/>
              <a:gd name="connsiteX9" fmla="*/ 810473 w 2865183"/>
              <a:gd name="connsiteY9" fmla="*/ 2470751 h 3243303"/>
              <a:gd name="connsiteX10" fmla="*/ 749445 w 2865183"/>
              <a:gd name="connsiteY10" fmla="*/ 2196773 h 3243303"/>
              <a:gd name="connsiteX11" fmla="*/ 467223 w 2865183"/>
              <a:gd name="connsiteY11" fmla="*/ 1585982 h 3243303"/>
              <a:gd name="connsiteX12" fmla="*/ 331002 w 2865183"/>
              <a:gd name="connsiteY12" fmla="*/ 1309685 h 3243303"/>
              <a:gd name="connsiteX13" fmla="*/ 199675 w 2865183"/>
              <a:gd name="connsiteY13" fmla="*/ 1062486 h 3243303"/>
              <a:gd name="connsiteX14" fmla="*/ 15306 w 2865183"/>
              <a:gd name="connsiteY14" fmla="*/ 1033647 h 3243303"/>
              <a:gd name="connsiteX15" fmla="*/ 587223 w 2865183"/>
              <a:gd name="connsiteY15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544604 w 2850377"/>
              <a:gd name="connsiteY7" fmla="*/ 3033437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72417 w 2850377"/>
              <a:gd name="connsiteY16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544604 w 2850377"/>
              <a:gd name="connsiteY7" fmla="*/ 3033437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548464 w 2850377"/>
              <a:gd name="connsiteY11" fmla="*/ 1587785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548464 w 2850377"/>
              <a:gd name="connsiteY11" fmla="*/ 1587785 h 3243303"/>
              <a:gd name="connsiteX12" fmla="*/ 296111 w 2850377"/>
              <a:gd name="connsiteY12" fmla="*/ 1172438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929944"/>
              <a:gd name="connsiteY0" fmla="*/ 17254 h 3243303"/>
              <a:gd name="connsiteX1" fmla="*/ 1810020 w 2929944"/>
              <a:gd name="connsiteY1" fmla="*/ 0 h 3243303"/>
              <a:gd name="connsiteX2" fmla="*/ 1782982 w 2929944"/>
              <a:gd name="connsiteY2" fmla="*/ 2170496 h 3243303"/>
              <a:gd name="connsiteX3" fmla="*/ 2929944 w 2929944"/>
              <a:gd name="connsiteY3" fmla="*/ 2201396 h 3243303"/>
              <a:gd name="connsiteX4" fmla="*/ 2779565 w 2929944"/>
              <a:gd name="connsiteY4" fmla="*/ 3242784 h 3243303"/>
              <a:gd name="connsiteX5" fmla="*/ 1432211 w 2929944"/>
              <a:gd name="connsiteY5" fmla="*/ 3231405 h 3243303"/>
              <a:gd name="connsiteX6" fmla="*/ 796442 w 2929944"/>
              <a:gd name="connsiteY6" fmla="*/ 3009186 h 3243303"/>
              <a:gd name="connsiteX7" fmla="*/ 658419 w 2929944"/>
              <a:gd name="connsiteY7" fmla="*/ 2909580 h 3243303"/>
              <a:gd name="connsiteX8" fmla="*/ 457313 w 2929944"/>
              <a:gd name="connsiteY8" fmla="*/ 2629373 h 3243303"/>
              <a:gd name="connsiteX9" fmla="*/ 795667 w 2929944"/>
              <a:gd name="connsiteY9" fmla="*/ 2470751 h 3243303"/>
              <a:gd name="connsiteX10" fmla="*/ 800559 w 2929944"/>
              <a:gd name="connsiteY10" fmla="*/ 2161753 h 3243303"/>
              <a:gd name="connsiteX11" fmla="*/ 548464 w 2929944"/>
              <a:gd name="connsiteY11" fmla="*/ 1587785 h 3243303"/>
              <a:gd name="connsiteX12" fmla="*/ 296111 w 2929944"/>
              <a:gd name="connsiteY12" fmla="*/ 1172438 h 3243303"/>
              <a:gd name="connsiteX13" fmla="*/ 184869 w 2929944"/>
              <a:gd name="connsiteY13" fmla="*/ 1062486 h 3243303"/>
              <a:gd name="connsiteX14" fmla="*/ 500 w 2929944"/>
              <a:gd name="connsiteY14" fmla="*/ 1033647 h 3243303"/>
              <a:gd name="connsiteX15" fmla="*/ 324690 w 2929944"/>
              <a:gd name="connsiteY15" fmla="*/ 470492 h 3243303"/>
              <a:gd name="connsiteX16" fmla="*/ 515754 w 2929944"/>
              <a:gd name="connsiteY16" fmla="*/ 94283 h 3243303"/>
              <a:gd name="connsiteX17" fmla="*/ 572417 w 2929944"/>
              <a:gd name="connsiteY17" fmla="*/ 17254 h 3243303"/>
              <a:gd name="connsiteX0" fmla="*/ 572417 w 2929944"/>
              <a:gd name="connsiteY0" fmla="*/ 17254 h 3239976"/>
              <a:gd name="connsiteX1" fmla="*/ 1810020 w 2929944"/>
              <a:gd name="connsiteY1" fmla="*/ 0 h 3239976"/>
              <a:gd name="connsiteX2" fmla="*/ 1782982 w 2929944"/>
              <a:gd name="connsiteY2" fmla="*/ 2170496 h 3239976"/>
              <a:gd name="connsiteX3" fmla="*/ 2929944 w 2929944"/>
              <a:gd name="connsiteY3" fmla="*/ 2201396 h 3239976"/>
              <a:gd name="connsiteX4" fmla="*/ 2837245 w 2929944"/>
              <a:gd name="connsiteY4" fmla="*/ 3212141 h 3239976"/>
              <a:gd name="connsiteX5" fmla="*/ 1432211 w 2929944"/>
              <a:gd name="connsiteY5" fmla="*/ 3231405 h 3239976"/>
              <a:gd name="connsiteX6" fmla="*/ 796442 w 2929944"/>
              <a:gd name="connsiteY6" fmla="*/ 3009186 h 3239976"/>
              <a:gd name="connsiteX7" fmla="*/ 658419 w 2929944"/>
              <a:gd name="connsiteY7" fmla="*/ 2909580 h 3239976"/>
              <a:gd name="connsiteX8" fmla="*/ 457313 w 2929944"/>
              <a:gd name="connsiteY8" fmla="*/ 2629373 h 3239976"/>
              <a:gd name="connsiteX9" fmla="*/ 795667 w 2929944"/>
              <a:gd name="connsiteY9" fmla="*/ 2470751 h 3239976"/>
              <a:gd name="connsiteX10" fmla="*/ 800559 w 2929944"/>
              <a:gd name="connsiteY10" fmla="*/ 2161753 h 3239976"/>
              <a:gd name="connsiteX11" fmla="*/ 548464 w 2929944"/>
              <a:gd name="connsiteY11" fmla="*/ 1587785 h 3239976"/>
              <a:gd name="connsiteX12" fmla="*/ 296111 w 2929944"/>
              <a:gd name="connsiteY12" fmla="*/ 1172438 h 3239976"/>
              <a:gd name="connsiteX13" fmla="*/ 184869 w 2929944"/>
              <a:gd name="connsiteY13" fmla="*/ 1062486 h 3239976"/>
              <a:gd name="connsiteX14" fmla="*/ 500 w 2929944"/>
              <a:gd name="connsiteY14" fmla="*/ 1033647 h 3239976"/>
              <a:gd name="connsiteX15" fmla="*/ 324690 w 2929944"/>
              <a:gd name="connsiteY15" fmla="*/ 470492 h 3239976"/>
              <a:gd name="connsiteX16" fmla="*/ 515754 w 2929944"/>
              <a:gd name="connsiteY16" fmla="*/ 94283 h 3239976"/>
              <a:gd name="connsiteX17" fmla="*/ 572417 w 2929944"/>
              <a:gd name="connsiteY17" fmla="*/ 17254 h 3239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929944" h="3239976">
                <a:moveTo>
                  <a:pt x="572417" y="17254"/>
                </a:moveTo>
                <a:lnTo>
                  <a:pt x="1810020" y="0"/>
                </a:lnTo>
                <a:lnTo>
                  <a:pt x="1782982" y="2170496"/>
                </a:lnTo>
                <a:lnTo>
                  <a:pt x="2929944" y="2201396"/>
                </a:lnTo>
                <a:lnTo>
                  <a:pt x="2837245" y="3212141"/>
                </a:lnTo>
                <a:cubicBezTo>
                  <a:pt x="2395680" y="3176160"/>
                  <a:pt x="1873776" y="3267386"/>
                  <a:pt x="1432211" y="3231405"/>
                </a:cubicBezTo>
                <a:cubicBezTo>
                  <a:pt x="1102592" y="3200798"/>
                  <a:pt x="944376" y="3042181"/>
                  <a:pt x="796442" y="3009186"/>
                </a:cubicBezTo>
                <a:cubicBezTo>
                  <a:pt x="648508" y="2976191"/>
                  <a:pt x="715842" y="2981208"/>
                  <a:pt x="658419" y="2909580"/>
                </a:cubicBezTo>
                <a:cubicBezTo>
                  <a:pt x="290003" y="2829147"/>
                  <a:pt x="404226" y="2831261"/>
                  <a:pt x="457313" y="2629373"/>
                </a:cubicBezTo>
                <a:cubicBezTo>
                  <a:pt x="490316" y="2515636"/>
                  <a:pt x="768200" y="2541692"/>
                  <a:pt x="795667" y="2470751"/>
                </a:cubicBezTo>
                <a:cubicBezTo>
                  <a:pt x="848840" y="2398479"/>
                  <a:pt x="851244" y="2326768"/>
                  <a:pt x="800559" y="2161753"/>
                </a:cubicBezTo>
                <a:cubicBezTo>
                  <a:pt x="757813" y="2008369"/>
                  <a:pt x="522413" y="1518861"/>
                  <a:pt x="548464" y="1587785"/>
                </a:cubicBezTo>
                <a:cubicBezTo>
                  <a:pt x="506791" y="1449679"/>
                  <a:pt x="290574" y="1427970"/>
                  <a:pt x="296111" y="1172438"/>
                </a:cubicBezTo>
                <a:cubicBezTo>
                  <a:pt x="243881" y="1113900"/>
                  <a:pt x="237485" y="1108492"/>
                  <a:pt x="184869" y="1062486"/>
                </a:cubicBezTo>
                <a:cubicBezTo>
                  <a:pt x="132253" y="1016480"/>
                  <a:pt x="-9456" y="1137548"/>
                  <a:pt x="500" y="1033647"/>
                </a:cubicBezTo>
                <a:cubicBezTo>
                  <a:pt x="10456" y="929746"/>
                  <a:pt x="256840" y="624520"/>
                  <a:pt x="324690" y="470492"/>
                </a:cubicBezTo>
                <a:cubicBezTo>
                  <a:pt x="392541" y="316464"/>
                  <a:pt x="474466" y="169823"/>
                  <a:pt x="515754" y="94283"/>
                </a:cubicBezTo>
                <a:cubicBezTo>
                  <a:pt x="557042" y="18743"/>
                  <a:pt x="338681" y="35500"/>
                  <a:pt x="572417" y="17254"/>
                </a:cubicBezTo>
                <a:close/>
              </a:path>
            </a:pathLst>
          </a:custGeom>
          <a:solidFill>
            <a:srgbClr val="92D050">
              <a:alpha val="34000"/>
            </a:srgb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551716" y="3320283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2087206">
            <a:off x="5284723" y="3351954"/>
            <a:ext cx="192304" cy="2594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758621">
            <a:off x="6098435" y="4739381"/>
            <a:ext cx="1353035" cy="8094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2880034">
            <a:off x="5198510" y="4010823"/>
            <a:ext cx="1271364" cy="752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959057" y="137130"/>
            <a:ext cx="2136711" cy="53744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9959057" y="354563"/>
            <a:ext cx="2136711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 </a:t>
            </a:r>
            <a:r>
              <a:rPr lang="en-GB" sz="900" dirty="0" smtClean="0"/>
              <a:t>           Existing Concrete &amp; waste storage</a:t>
            </a:r>
          </a:p>
          <a:p>
            <a:endParaRPr lang="en-GB" sz="900" dirty="0"/>
          </a:p>
          <a:p>
            <a:r>
              <a:rPr lang="en-GB" sz="900" dirty="0" smtClean="0"/>
              <a:t>            New concreted area</a:t>
            </a:r>
          </a:p>
          <a:p>
            <a:endParaRPr lang="en-GB" sz="900" dirty="0"/>
          </a:p>
          <a:p>
            <a:r>
              <a:rPr lang="en-GB" sz="900" dirty="0" smtClean="0"/>
              <a:t>            20,000l water storage tank</a:t>
            </a:r>
          </a:p>
          <a:p>
            <a:endParaRPr lang="en-GB" sz="900" dirty="0"/>
          </a:p>
          <a:p>
            <a:r>
              <a:rPr lang="en-GB" sz="900" dirty="0" smtClean="0"/>
              <a:t>            Submerged tank for drainage </a:t>
            </a:r>
          </a:p>
          <a:p>
            <a:endParaRPr lang="en-GB" sz="900" dirty="0"/>
          </a:p>
          <a:p>
            <a:r>
              <a:rPr lang="en-GB" sz="900" dirty="0" smtClean="0"/>
              <a:t>            Drainage channel</a:t>
            </a:r>
          </a:p>
          <a:p>
            <a:endParaRPr lang="en-GB" sz="900" dirty="0"/>
          </a:p>
          <a:p>
            <a:r>
              <a:rPr lang="en-GB" sz="900" dirty="0" smtClean="0"/>
              <a:t>            Concrete ‘</a:t>
            </a:r>
            <a:r>
              <a:rPr lang="en-GB" sz="900" dirty="0" err="1" smtClean="0"/>
              <a:t>lego</a:t>
            </a:r>
            <a:r>
              <a:rPr lang="en-GB" sz="900" dirty="0" smtClean="0"/>
              <a:t>’ block walls</a:t>
            </a:r>
          </a:p>
          <a:p>
            <a:endParaRPr lang="en-GB" sz="900" dirty="0"/>
          </a:p>
          <a:p>
            <a:r>
              <a:rPr lang="en-GB" sz="900" dirty="0" smtClean="0"/>
              <a:t>            Road Sweepings area </a:t>
            </a:r>
          </a:p>
          <a:p>
            <a:endParaRPr lang="en-GB" sz="900" dirty="0"/>
          </a:p>
          <a:p>
            <a:r>
              <a:rPr lang="en-GB" sz="900" dirty="0" smtClean="0"/>
              <a:t>            New EWC reception areas</a:t>
            </a:r>
          </a:p>
          <a:p>
            <a:endParaRPr lang="en-GB" sz="900" dirty="0"/>
          </a:p>
          <a:p>
            <a:r>
              <a:rPr lang="en-GB" sz="900" dirty="0" smtClean="0"/>
              <a:t>            Segregated waste storage areas</a:t>
            </a:r>
          </a:p>
          <a:p>
            <a:endParaRPr lang="en-GB" sz="900" dirty="0"/>
          </a:p>
          <a:p>
            <a:r>
              <a:rPr lang="en-GB" sz="900" dirty="0" smtClean="0"/>
              <a:t>            Direction of waste water flow</a:t>
            </a:r>
          </a:p>
          <a:p>
            <a:endParaRPr lang="en-GB" sz="900" dirty="0"/>
          </a:p>
          <a:p>
            <a:r>
              <a:rPr lang="en-GB" sz="900" dirty="0" smtClean="0"/>
              <a:t>            Access route</a:t>
            </a:r>
          </a:p>
          <a:p>
            <a:endParaRPr lang="en-GB" sz="900" dirty="0"/>
          </a:p>
          <a:p>
            <a:r>
              <a:rPr lang="en-GB" sz="900" dirty="0" smtClean="0"/>
              <a:t>            River access points</a:t>
            </a:r>
          </a:p>
          <a:p>
            <a:endParaRPr lang="en-GB" sz="900" dirty="0"/>
          </a:p>
          <a:p>
            <a:r>
              <a:rPr lang="en-GB" sz="900" dirty="0" smtClean="0"/>
              <a:t>            Field access points</a:t>
            </a:r>
          </a:p>
          <a:p>
            <a:endParaRPr lang="en-GB" sz="900" dirty="0"/>
          </a:p>
          <a:p>
            <a:r>
              <a:rPr lang="en-GB" sz="900" dirty="0" smtClean="0"/>
              <a:t>            Quarantine area</a:t>
            </a:r>
          </a:p>
          <a:p>
            <a:endParaRPr lang="en-GB" sz="900" dirty="0"/>
          </a:p>
          <a:p>
            <a:r>
              <a:rPr lang="en-GB" sz="900" dirty="0" smtClean="0"/>
              <a:t>            Water shut off valve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drain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flow direction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outfall</a:t>
            </a:r>
          </a:p>
          <a:p>
            <a:endParaRPr lang="en-GB" sz="900" dirty="0"/>
          </a:p>
          <a:p>
            <a:r>
              <a:rPr lang="en-GB" sz="900" dirty="0" smtClean="0"/>
              <a:t>            Staff meeting point</a:t>
            </a:r>
          </a:p>
          <a:p>
            <a:endParaRPr lang="en-GB" sz="900" dirty="0"/>
          </a:p>
        </p:txBody>
      </p:sp>
      <p:sp>
        <p:nvSpPr>
          <p:cNvPr id="25" name="Rectangle 24"/>
          <p:cNvSpPr/>
          <p:nvPr/>
        </p:nvSpPr>
        <p:spPr>
          <a:xfrm>
            <a:off x="10097570" y="642811"/>
            <a:ext cx="149290" cy="2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096946" y="375548"/>
            <a:ext cx="149290" cy="209897"/>
          </a:xfrm>
          <a:prstGeom prst="rect">
            <a:avLst/>
          </a:prstGeom>
          <a:solidFill>
            <a:srgbClr val="92D050">
              <a:alpha val="1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095723" y="907646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087206">
            <a:off x="10074215" y="1172626"/>
            <a:ext cx="192304" cy="2594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18688155">
            <a:off x="10030407" y="1538457"/>
            <a:ext cx="227630" cy="11488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10098134" y="1738331"/>
            <a:ext cx="145266" cy="1652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 flipV="1">
            <a:off x="7315200" y="4361059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8717910" y="2199475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 flipV="1">
            <a:off x="8161894" y="304406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 flipV="1">
            <a:off x="8449078" y="262867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5" idx="2"/>
          </p:cNvCxnSpPr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7755411" y="1764725"/>
            <a:ext cx="160147" cy="2348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ounded Rectangle 54"/>
          <p:cNvSpPr/>
          <p:nvPr/>
        </p:nvSpPr>
        <p:spPr>
          <a:xfrm rot="18012105">
            <a:off x="7431508" y="4000065"/>
            <a:ext cx="499870" cy="4739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 rot="16200000">
            <a:off x="10079464" y="2035538"/>
            <a:ext cx="180197" cy="147676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 rot="18012105">
            <a:off x="7797663" y="357158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 rot="18012105">
            <a:off x="8593860" y="232154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 rot="18012105">
            <a:off x="8316558" y="273035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 rot="18012105">
            <a:off x="8046290" y="315210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 rot="16200000">
            <a:off x="10059942" y="2313931"/>
            <a:ext cx="228652" cy="157086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3" name="Straight Connector 62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ounded Rectangle 78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ounded Rectangle 79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ounded Rectangle 80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ounded Rectangle 81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ounded Rectangle 82"/>
          <p:cNvSpPr/>
          <p:nvPr/>
        </p:nvSpPr>
        <p:spPr>
          <a:xfrm rot="16200000">
            <a:off x="10072755" y="2599965"/>
            <a:ext cx="193614" cy="14767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4" name="Straight Connector 83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 rot="1750269">
            <a:off x="7534588" y="2068429"/>
            <a:ext cx="561329" cy="1730976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 rot="1750269">
            <a:off x="10092711" y="3921924"/>
            <a:ext cx="174756" cy="249500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ight Arrow 86"/>
          <p:cNvSpPr/>
          <p:nvPr/>
        </p:nvSpPr>
        <p:spPr>
          <a:xfrm rot="21394106">
            <a:off x="4598959" y="2101637"/>
            <a:ext cx="1458221" cy="1933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ight Arrow 87"/>
          <p:cNvSpPr/>
          <p:nvPr/>
        </p:nvSpPr>
        <p:spPr>
          <a:xfrm rot="21394106">
            <a:off x="10007581" y="3123126"/>
            <a:ext cx="323960" cy="137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0" name="Straight Arrow Connector 89"/>
          <p:cNvCxnSpPr/>
          <p:nvPr/>
        </p:nvCxnSpPr>
        <p:spPr>
          <a:xfrm flipH="1">
            <a:off x="7027439" y="1819297"/>
            <a:ext cx="357113" cy="2388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flipH="1">
            <a:off x="7383338" y="2064962"/>
            <a:ext cx="316465" cy="1864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6135779" y="1892658"/>
            <a:ext cx="401216" cy="2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6847443" y="1595900"/>
            <a:ext cx="9248" cy="4622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H="1">
            <a:off x="6853633" y="2240788"/>
            <a:ext cx="31905" cy="4389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6118954" y="2943064"/>
            <a:ext cx="191352" cy="119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140622" y="2574233"/>
            <a:ext cx="401216" cy="295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6022014" y="3442475"/>
            <a:ext cx="218747" cy="179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/>
          <p:nvPr/>
        </p:nvCxnSpPr>
        <p:spPr>
          <a:xfrm flipH="1">
            <a:off x="6221744" y="3441558"/>
            <a:ext cx="274415" cy="464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 flipH="1">
            <a:off x="6569120" y="2889850"/>
            <a:ext cx="261257" cy="447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 flipH="1">
            <a:off x="6172174" y="3872082"/>
            <a:ext cx="253786" cy="399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/>
          <p:nvPr/>
        </p:nvCxnSpPr>
        <p:spPr>
          <a:xfrm flipH="1" flipV="1">
            <a:off x="6914488" y="3824606"/>
            <a:ext cx="466531" cy="230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8526684" y="2417445"/>
            <a:ext cx="513184" cy="1712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H="1">
            <a:off x="6927370" y="3301407"/>
            <a:ext cx="530827" cy="152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/>
          <p:nvPr/>
        </p:nvCxnSpPr>
        <p:spPr>
          <a:xfrm flipH="1">
            <a:off x="7258449" y="2433647"/>
            <a:ext cx="375261" cy="345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H="1">
            <a:off x="7998905" y="3311223"/>
            <a:ext cx="457200" cy="1712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 flipH="1">
            <a:off x="7568752" y="2840518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/>
          <p:cNvCxnSpPr/>
          <p:nvPr/>
        </p:nvCxnSpPr>
        <p:spPr>
          <a:xfrm flipH="1">
            <a:off x="7184838" y="4588500"/>
            <a:ext cx="343537" cy="2795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 flipH="1">
            <a:off x="6559875" y="4286601"/>
            <a:ext cx="482958" cy="1465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5710162" y="3562480"/>
            <a:ext cx="103202" cy="2621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>
            <a:endCxn id="10" idx="1"/>
          </p:cNvCxnSpPr>
          <p:nvPr/>
        </p:nvCxnSpPr>
        <p:spPr>
          <a:xfrm flipH="1" flipV="1">
            <a:off x="5408842" y="3576048"/>
            <a:ext cx="769392" cy="872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endCxn id="10" idx="3"/>
          </p:cNvCxnSpPr>
          <p:nvPr/>
        </p:nvCxnSpPr>
        <p:spPr>
          <a:xfrm flipH="1" flipV="1">
            <a:off x="6259541" y="4520864"/>
            <a:ext cx="1081539" cy="581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/>
          <p:nvPr/>
        </p:nvCxnSpPr>
        <p:spPr>
          <a:xfrm flipV="1">
            <a:off x="10050262" y="2914609"/>
            <a:ext cx="240667" cy="88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5-Point Star 148"/>
          <p:cNvSpPr/>
          <p:nvPr/>
        </p:nvSpPr>
        <p:spPr>
          <a:xfrm>
            <a:off x="2856976" y="3051228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5-Point Star 149"/>
          <p:cNvSpPr/>
          <p:nvPr/>
        </p:nvSpPr>
        <p:spPr>
          <a:xfrm>
            <a:off x="7774614" y="5661303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5-Point Star 150"/>
          <p:cNvSpPr/>
          <p:nvPr/>
        </p:nvSpPr>
        <p:spPr>
          <a:xfrm>
            <a:off x="10101059" y="3427899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Isosceles Triangle 151"/>
          <p:cNvSpPr/>
          <p:nvPr/>
        </p:nvSpPr>
        <p:spPr>
          <a:xfrm>
            <a:off x="2856976" y="2588393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Isosceles Triangle 152"/>
          <p:cNvSpPr/>
          <p:nvPr/>
        </p:nvSpPr>
        <p:spPr>
          <a:xfrm>
            <a:off x="4395518" y="1935201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Isosceles Triangle 153"/>
          <p:cNvSpPr/>
          <p:nvPr/>
        </p:nvSpPr>
        <p:spPr>
          <a:xfrm>
            <a:off x="10095723" y="3696629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TextBox 154"/>
          <p:cNvSpPr txBox="1"/>
          <p:nvPr/>
        </p:nvSpPr>
        <p:spPr>
          <a:xfrm>
            <a:off x="10003760" y="-39548"/>
            <a:ext cx="1192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Key:-</a:t>
            </a:r>
            <a:endParaRPr lang="en-GB" dirty="0"/>
          </a:p>
        </p:txBody>
      </p:sp>
      <p:sp>
        <p:nvSpPr>
          <p:cNvPr id="156" name="Flowchart: Connector 155"/>
          <p:cNvSpPr/>
          <p:nvPr/>
        </p:nvSpPr>
        <p:spPr>
          <a:xfrm>
            <a:off x="1194321" y="5726651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Flowchart: Connector 156"/>
          <p:cNvSpPr/>
          <p:nvPr/>
        </p:nvSpPr>
        <p:spPr>
          <a:xfrm>
            <a:off x="749559" y="5729758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9" name="Straight Arrow Connector 158"/>
          <p:cNvCxnSpPr/>
          <p:nvPr/>
        </p:nvCxnSpPr>
        <p:spPr>
          <a:xfrm flipV="1">
            <a:off x="758889" y="5855627"/>
            <a:ext cx="401216" cy="116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>
            <a:endCxn id="156" idx="5"/>
          </p:cNvCxnSpPr>
          <p:nvPr/>
        </p:nvCxnSpPr>
        <p:spPr>
          <a:xfrm>
            <a:off x="1255602" y="5794064"/>
            <a:ext cx="289142" cy="25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833008" y="5555388"/>
            <a:ext cx="3110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N</a:t>
            </a:r>
            <a:endParaRPr lang="en-GB" sz="1000" dirty="0"/>
          </a:p>
        </p:txBody>
      </p:sp>
      <p:sp>
        <p:nvSpPr>
          <p:cNvPr id="167" name="TextBox 166"/>
          <p:cNvSpPr txBox="1"/>
          <p:nvPr/>
        </p:nvSpPr>
        <p:spPr>
          <a:xfrm>
            <a:off x="1218674" y="5549164"/>
            <a:ext cx="355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SW</a:t>
            </a:r>
            <a:endParaRPr lang="en-GB" sz="1000" dirty="0"/>
          </a:p>
        </p:txBody>
      </p:sp>
      <p:sp>
        <p:nvSpPr>
          <p:cNvPr id="168" name="TextBox 167"/>
          <p:cNvSpPr txBox="1"/>
          <p:nvPr/>
        </p:nvSpPr>
        <p:spPr>
          <a:xfrm>
            <a:off x="1511095" y="5938147"/>
            <a:ext cx="14661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Prevailing wind direction</a:t>
            </a:r>
            <a:endParaRPr lang="en-GB" sz="800" dirty="0"/>
          </a:p>
        </p:txBody>
      </p:sp>
      <p:sp>
        <p:nvSpPr>
          <p:cNvPr id="169" name="Rectangle 168"/>
          <p:cNvSpPr/>
          <p:nvPr/>
        </p:nvSpPr>
        <p:spPr>
          <a:xfrm>
            <a:off x="9959057" y="37324"/>
            <a:ext cx="2136711" cy="547423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TextBox 169"/>
          <p:cNvSpPr txBox="1"/>
          <p:nvPr/>
        </p:nvSpPr>
        <p:spPr>
          <a:xfrm>
            <a:off x="4716201" y="5047528"/>
            <a:ext cx="22079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Nant </a:t>
            </a:r>
            <a:r>
              <a:rPr lang="en-GB" sz="1100" dirty="0" err="1" smtClean="0"/>
              <a:t>Mychydd</a:t>
            </a:r>
            <a:r>
              <a:rPr lang="en-GB" sz="1100" dirty="0" smtClean="0"/>
              <a:t> River</a:t>
            </a:r>
            <a:endParaRPr lang="en-GB" sz="1100" dirty="0"/>
          </a:p>
        </p:txBody>
      </p:sp>
      <p:cxnSp>
        <p:nvCxnSpPr>
          <p:cNvPr id="172" name="Straight Arrow Connector 171"/>
          <p:cNvCxnSpPr/>
          <p:nvPr/>
        </p:nvCxnSpPr>
        <p:spPr>
          <a:xfrm flipV="1">
            <a:off x="5380875" y="4811563"/>
            <a:ext cx="657083" cy="290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Flowchart: Collate 172"/>
          <p:cNvSpPr/>
          <p:nvPr/>
        </p:nvSpPr>
        <p:spPr>
          <a:xfrm>
            <a:off x="3974164" y="3288711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4" name="Flowchart: Collate 173"/>
          <p:cNvSpPr/>
          <p:nvPr/>
        </p:nvSpPr>
        <p:spPr>
          <a:xfrm>
            <a:off x="10135456" y="4230874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5" name="Rectangle 174"/>
          <p:cNvSpPr/>
          <p:nvPr/>
        </p:nvSpPr>
        <p:spPr>
          <a:xfrm rot="21235075">
            <a:off x="6057853" y="1979006"/>
            <a:ext cx="45719" cy="32886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Rectangle 175"/>
          <p:cNvSpPr/>
          <p:nvPr/>
        </p:nvSpPr>
        <p:spPr>
          <a:xfrm rot="21235075">
            <a:off x="10172829" y="4508647"/>
            <a:ext cx="45719" cy="190174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8" name="Straight Arrow Connector 177"/>
          <p:cNvCxnSpPr/>
          <p:nvPr/>
        </p:nvCxnSpPr>
        <p:spPr>
          <a:xfrm flipH="1">
            <a:off x="5523795" y="2309069"/>
            <a:ext cx="552964" cy="10010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/>
          <p:nvPr/>
        </p:nvCxnSpPr>
        <p:spPr>
          <a:xfrm flipH="1">
            <a:off x="5565718" y="2460595"/>
            <a:ext cx="28742" cy="77011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/>
          <p:nvPr/>
        </p:nvCxnSpPr>
        <p:spPr>
          <a:xfrm flipH="1">
            <a:off x="4078575" y="3199531"/>
            <a:ext cx="1451539" cy="168526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/>
          <p:nvPr/>
        </p:nvCxnSpPr>
        <p:spPr>
          <a:xfrm flipH="1">
            <a:off x="10085148" y="4817365"/>
            <a:ext cx="187621" cy="125177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/>
          <p:nvPr/>
        </p:nvCxnSpPr>
        <p:spPr>
          <a:xfrm flipH="1" flipV="1">
            <a:off x="3115308" y="2970028"/>
            <a:ext cx="827046" cy="37675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Flowchart: Summing Junction 188"/>
          <p:cNvSpPr/>
          <p:nvPr/>
        </p:nvSpPr>
        <p:spPr>
          <a:xfrm>
            <a:off x="10127365" y="5077886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Flowchart: Summing Junction 189"/>
          <p:cNvSpPr/>
          <p:nvPr/>
        </p:nvSpPr>
        <p:spPr>
          <a:xfrm>
            <a:off x="2852857" y="3255512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TextBox 190"/>
          <p:cNvSpPr txBox="1"/>
          <p:nvPr/>
        </p:nvSpPr>
        <p:spPr>
          <a:xfrm>
            <a:off x="4478253" y="1935057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SP</a:t>
            </a:r>
            <a:endParaRPr lang="en-GB" sz="1000" dirty="0"/>
          </a:p>
        </p:txBody>
      </p:sp>
      <p:sp>
        <p:nvSpPr>
          <p:cNvPr id="192" name="TextBox 191"/>
          <p:cNvSpPr txBox="1"/>
          <p:nvPr/>
        </p:nvSpPr>
        <p:spPr>
          <a:xfrm>
            <a:off x="10033229" y="5265341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SP</a:t>
            </a:r>
            <a:endParaRPr lang="en-GB" sz="1000" dirty="0"/>
          </a:p>
        </p:txBody>
      </p:sp>
      <p:sp>
        <p:nvSpPr>
          <p:cNvPr id="193" name="Rectangle 192"/>
          <p:cNvSpPr/>
          <p:nvPr/>
        </p:nvSpPr>
        <p:spPr>
          <a:xfrm>
            <a:off x="6960167" y="1295942"/>
            <a:ext cx="82666" cy="618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4" name="Straight Arrow Connector 193"/>
          <p:cNvCxnSpPr/>
          <p:nvPr/>
        </p:nvCxnSpPr>
        <p:spPr>
          <a:xfrm flipH="1">
            <a:off x="7010502" y="866100"/>
            <a:ext cx="485542" cy="4336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/>
          <p:cNvSpPr txBox="1"/>
          <p:nvPr/>
        </p:nvSpPr>
        <p:spPr>
          <a:xfrm>
            <a:off x="7297351" y="712168"/>
            <a:ext cx="1277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Fuel Tank—2,500l</a:t>
            </a:r>
            <a:endParaRPr lang="en-GB" sz="800" dirty="0"/>
          </a:p>
        </p:txBody>
      </p:sp>
      <p:sp>
        <p:nvSpPr>
          <p:cNvPr id="197" name="TextBox 196"/>
          <p:cNvSpPr txBox="1"/>
          <p:nvPr/>
        </p:nvSpPr>
        <p:spPr>
          <a:xfrm>
            <a:off x="4904896" y="1041353"/>
            <a:ext cx="62164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Spill kits</a:t>
            </a:r>
            <a:endParaRPr lang="en-GB" sz="800" dirty="0"/>
          </a:p>
        </p:txBody>
      </p:sp>
      <p:cxnSp>
        <p:nvCxnSpPr>
          <p:cNvPr id="198" name="Straight Arrow Connector 197"/>
          <p:cNvCxnSpPr/>
          <p:nvPr/>
        </p:nvCxnSpPr>
        <p:spPr>
          <a:xfrm>
            <a:off x="5193886" y="1226000"/>
            <a:ext cx="6081" cy="7930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/>
          <p:cNvSpPr txBox="1"/>
          <p:nvPr/>
        </p:nvSpPr>
        <p:spPr>
          <a:xfrm>
            <a:off x="17545" y="326992"/>
            <a:ext cx="3097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Figure 1 Appendix 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72996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53" ma:contentTypeDescription="Permitting &amp; Compliance Word Document" ma:contentTypeScope="" ma:versionID="e65545615649a07542350c399260641e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bfe0664e1326e58a927683d2e92fef8c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24" nillable="true" ma:displayName="MediaServiceAutoTags" ma:description="" ma:internalName="MediaServiceAutoTags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Llantrisant Recycling </Site_x0020_Name>
    <Internal_x002f_External xmlns="859f7ad6-93f6-4205-b62b-a17f28acbbac">Incoming document</Internal_x002f_External>
    <Document_x0020_Type xmlns="859f7ad6-93f6-4205-b62b-a17f28acbbac">Plan/Drawing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 xsi:nil="true"/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2018-10-14T23:00:00+00:00</Document_x0020_Date>
    <Facility_x0020_Address xmlns="859f7ad6-93f6-4205-b62b-a17f28acbbac">Llantrisant Recycling, Pantbrad Lane, Llantrisant, Pontyclun, CF72 8YY</Facility_x0020_Address>
    <Environment_x0020_Sub_x0020_Folder xmlns="859f7ad6-93f6-4205-b62b-a17f28acbbac">Licence variation</Environment_x0020_Sub_x0020_Folder>
    <Customer_x0020_Name xmlns="859f7ad6-93f6-4205-b62b-a17f28acbbac">Llantrisant Recycling Centre Limited</Customer_x0020_Name>
    <Post_x0020_code xmlns="859f7ad6-93f6-4205-b62b-a17f28acbbac">CF72 8YY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23383072-1EC7-4FDD-97A4-E36F56C90132}"/>
</file>

<file path=customXml/itemProps2.xml><?xml version="1.0" encoding="utf-8"?>
<ds:datastoreItem xmlns:ds="http://schemas.openxmlformats.org/officeDocument/2006/customXml" ds:itemID="{273DC441-13FF-4B10-9747-6C4F9B4171C1}"/>
</file>

<file path=customXml/itemProps3.xml><?xml version="1.0" encoding="utf-8"?>
<ds:datastoreItem xmlns:ds="http://schemas.openxmlformats.org/officeDocument/2006/customXml" ds:itemID="{00A3BA6E-02F7-45BA-9748-CE20B1B1A4CE}"/>
</file>

<file path=customXml/itemProps4.xml><?xml version="1.0" encoding="utf-8"?>
<ds:datastoreItem xmlns:ds="http://schemas.openxmlformats.org/officeDocument/2006/customXml" ds:itemID="{1DFA2D9B-8972-4B0B-8C2C-D0958C488D7A}"/>
</file>

<file path=customXml/itemProps5.xml><?xml version="1.0" encoding="utf-8"?>
<ds:datastoreItem xmlns:ds="http://schemas.openxmlformats.org/officeDocument/2006/customXml" ds:itemID="{6907C8F5-8F24-43D5-9C62-CD131BD5ED52}"/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106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Gareth Danter-Hill</cp:lastModifiedBy>
  <cp:revision>18</cp:revision>
  <dcterms:created xsi:type="dcterms:W3CDTF">2018-10-11T12:49:18Z</dcterms:created>
  <dcterms:modified xsi:type="dcterms:W3CDTF">2018-10-11T15:55:50Z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a4647c51-63d7-4bf9-a083-61b77cd75cf2</vt:lpwstr>
  </property>
  <property fmtid="{D5CDD505-2E9C-101B-9397-08002B2CF9AE}" pid="4" name="_dlc_DocId">
    <vt:lpwstr>REGU-106-65156</vt:lpwstr>
  </property>
  <property fmtid="{D5CDD505-2E9C-101B-9397-08002B2CF9AE}" pid="5" name="_dlc_DocIdUrl">
    <vt:lpwstr>https://cyfoethnaturiolcymru.sharepoint.com/teams/Regulatory/Permitting/_layouts/15/DocIdRedir.aspx?ID=REGU-106-65156, REGU-106-65156</vt:lpwstr>
  </property>
  <property fmtid="{D5CDD505-2E9C-101B-9397-08002B2CF9AE}" pid="6" name="_docset_NoMedatataSyncRequired">
    <vt:lpwstr>False</vt:lpwstr>
  </property>
</Properties>
</file>