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5.xml"/><Relationship Id="rId5" Type="http://schemas.openxmlformats.org/officeDocument/2006/relationships/theme" Target="theme/theme1.xml"/><Relationship Id="rId10" Type="http://schemas.openxmlformats.org/officeDocument/2006/relationships/customXml" Target="../customXml/item4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376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390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10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918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329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512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973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21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73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55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748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BDC74-B7B6-444C-9D36-19B9F2EFDFB4}" type="datetimeFigureOut">
              <a:rPr lang="en-GB" smtClean="0"/>
              <a:t>20/09/2018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F8603-3498-4003-AD8B-3CCD9F0D8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22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302" y="362589"/>
            <a:ext cx="10553007" cy="63331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578" y="0"/>
            <a:ext cx="2053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Figure 2 Appendix A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626822" y="3275215"/>
            <a:ext cx="789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1KM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3965171" y="5436524"/>
            <a:ext cx="689957" cy="1113906"/>
          </a:xfrm>
          <a:prstGeom prst="ellipse">
            <a:avLst/>
          </a:prstGeom>
          <a:solidFill>
            <a:srgbClr val="FFFF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898571" y="6102220"/>
            <a:ext cx="20713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</a:rPr>
              <a:t>Hospital—just over 1km away</a:t>
            </a:r>
            <a:endParaRPr lang="en-GB" sz="1000" dirty="0">
              <a:solidFill>
                <a:schemeClr val="bg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4310149" y="6102220"/>
            <a:ext cx="728383" cy="12311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3552572" y="3330146"/>
            <a:ext cx="3766554" cy="2174915"/>
          </a:xfrm>
          <a:custGeom>
            <a:avLst/>
            <a:gdLst>
              <a:gd name="connsiteX0" fmla="*/ 0 w 3764921"/>
              <a:gd name="connsiteY0" fmla="*/ 961674 h 1923348"/>
              <a:gd name="connsiteX1" fmla="*/ 1882461 w 3764921"/>
              <a:gd name="connsiteY1" fmla="*/ 0 h 1923348"/>
              <a:gd name="connsiteX2" fmla="*/ 3764922 w 3764921"/>
              <a:gd name="connsiteY2" fmla="*/ 961674 h 1923348"/>
              <a:gd name="connsiteX3" fmla="*/ 1882461 w 3764921"/>
              <a:gd name="connsiteY3" fmla="*/ 1923348 h 1923348"/>
              <a:gd name="connsiteX4" fmla="*/ 0 w 3764921"/>
              <a:gd name="connsiteY4" fmla="*/ 961674 h 1923348"/>
              <a:gd name="connsiteX0" fmla="*/ 0 w 3837328"/>
              <a:gd name="connsiteY0" fmla="*/ 1050729 h 2012403"/>
              <a:gd name="connsiteX1" fmla="*/ 1882461 w 3837328"/>
              <a:gd name="connsiteY1" fmla="*/ 89055 h 2012403"/>
              <a:gd name="connsiteX2" fmla="*/ 3307721 w 3837328"/>
              <a:gd name="connsiteY2" fmla="*/ 151316 h 2012403"/>
              <a:gd name="connsiteX3" fmla="*/ 3764922 w 3837328"/>
              <a:gd name="connsiteY3" fmla="*/ 1050729 h 2012403"/>
              <a:gd name="connsiteX4" fmla="*/ 1882461 w 3837328"/>
              <a:gd name="connsiteY4" fmla="*/ 2012403 h 2012403"/>
              <a:gd name="connsiteX5" fmla="*/ 0 w 3837328"/>
              <a:gd name="connsiteY5" fmla="*/ 1050729 h 2012403"/>
              <a:gd name="connsiteX0" fmla="*/ 15686 w 3853014"/>
              <a:gd name="connsiteY0" fmla="*/ 1050729 h 2232061"/>
              <a:gd name="connsiteX1" fmla="*/ 1898147 w 3853014"/>
              <a:gd name="connsiteY1" fmla="*/ 89055 h 2232061"/>
              <a:gd name="connsiteX2" fmla="*/ 3323407 w 3853014"/>
              <a:gd name="connsiteY2" fmla="*/ 151316 h 2232061"/>
              <a:gd name="connsiteX3" fmla="*/ 3780608 w 3853014"/>
              <a:gd name="connsiteY3" fmla="*/ 1050729 h 2232061"/>
              <a:gd name="connsiteX4" fmla="*/ 1898147 w 3853014"/>
              <a:gd name="connsiteY4" fmla="*/ 2012403 h 2232061"/>
              <a:gd name="connsiteX5" fmla="*/ 1046736 w 3853014"/>
              <a:gd name="connsiteY5" fmla="*/ 2157398 h 2232061"/>
              <a:gd name="connsiteX6" fmla="*/ 15686 w 3853014"/>
              <a:gd name="connsiteY6" fmla="*/ 1050729 h 2232061"/>
              <a:gd name="connsiteX0" fmla="*/ 15686 w 3853014"/>
              <a:gd name="connsiteY0" fmla="*/ 1050729 h 2169923"/>
              <a:gd name="connsiteX1" fmla="*/ 1898147 w 3853014"/>
              <a:gd name="connsiteY1" fmla="*/ 89055 h 2169923"/>
              <a:gd name="connsiteX2" fmla="*/ 3323407 w 3853014"/>
              <a:gd name="connsiteY2" fmla="*/ 151316 h 2169923"/>
              <a:gd name="connsiteX3" fmla="*/ 3780608 w 3853014"/>
              <a:gd name="connsiteY3" fmla="*/ 1050729 h 2169923"/>
              <a:gd name="connsiteX4" fmla="*/ 1898147 w 3853014"/>
              <a:gd name="connsiteY4" fmla="*/ 2012403 h 2169923"/>
              <a:gd name="connsiteX5" fmla="*/ 1046736 w 3853014"/>
              <a:gd name="connsiteY5" fmla="*/ 2157398 h 2169923"/>
              <a:gd name="connsiteX6" fmla="*/ 15686 w 3853014"/>
              <a:gd name="connsiteY6" fmla="*/ 1050729 h 2169923"/>
              <a:gd name="connsiteX0" fmla="*/ 15686 w 3848484"/>
              <a:gd name="connsiteY0" fmla="*/ 1033125 h 2152319"/>
              <a:gd name="connsiteX1" fmla="*/ 1898147 w 3848484"/>
              <a:gd name="connsiteY1" fmla="*/ 71451 h 2152319"/>
              <a:gd name="connsiteX2" fmla="*/ 2362352 w 3848484"/>
              <a:gd name="connsiteY2" fmla="*/ 77729 h 2152319"/>
              <a:gd name="connsiteX3" fmla="*/ 3323407 w 3848484"/>
              <a:gd name="connsiteY3" fmla="*/ 133712 h 2152319"/>
              <a:gd name="connsiteX4" fmla="*/ 3780608 w 3848484"/>
              <a:gd name="connsiteY4" fmla="*/ 1033125 h 2152319"/>
              <a:gd name="connsiteX5" fmla="*/ 1898147 w 3848484"/>
              <a:gd name="connsiteY5" fmla="*/ 1994799 h 2152319"/>
              <a:gd name="connsiteX6" fmla="*/ 1046736 w 3848484"/>
              <a:gd name="connsiteY6" fmla="*/ 2139794 h 2152319"/>
              <a:gd name="connsiteX7" fmla="*/ 15686 w 3848484"/>
              <a:gd name="connsiteY7" fmla="*/ 1033125 h 2152319"/>
              <a:gd name="connsiteX0" fmla="*/ 7040 w 3839838"/>
              <a:gd name="connsiteY0" fmla="*/ 989019 h 2108213"/>
              <a:gd name="connsiteX1" fmla="*/ 1581591 w 3839838"/>
              <a:gd name="connsiteY1" fmla="*/ 148643 h 2108213"/>
              <a:gd name="connsiteX2" fmla="*/ 2353706 w 3839838"/>
              <a:gd name="connsiteY2" fmla="*/ 33623 h 2108213"/>
              <a:gd name="connsiteX3" fmla="*/ 3314761 w 3839838"/>
              <a:gd name="connsiteY3" fmla="*/ 89606 h 2108213"/>
              <a:gd name="connsiteX4" fmla="*/ 3771962 w 3839838"/>
              <a:gd name="connsiteY4" fmla="*/ 989019 h 2108213"/>
              <a:gd name="connsiteX5" fmla="*/ 1889501 w 3839838"/>
              <a:gd name="connsiteY5" fmla="*/ 1950693 h 2108213"/>
              <a:gd name="connsiteX6" fmla="*/ 1038090 w 3839838"/>
              <a:gd name="connsiteY6" fmla="*/ 2095688 h 2108213"/>
              <a:gd name="connsiteX7" fmla="*/ 7040 w 3839838"/>
              <a:gd name="connsiteY7" fmla="*/ 989019 h 2108213"/>
              <a:gd name="connsiteX0" fmla="*/ 7040 w 3839838"/>
              <a:gd name="connsiteY0" fmla="*/ 989019 h 2108213"/>
              <a:gd name="connsiteX1" fmla="*/ 1581591 w 3839838"/>
              <a:gd name="connsiteY1" fmla="*/ 148643 h 2108213"/>
              <a:gd name="connsiteX2" fmla="*/ 2353706 w 3839838"/>
              <a:gd name="connsiteY2" fmla="*/ 33623 h 2108213"/>
              <a:gd name="connsiteX3" fmla="*/ 3314761 w 3839838"/>
              <a:gd name="connsiteY3" fmla="*/ 89606 h 2108213"/>
              <a:gd name="connsiteX4" fmla="*/ 3771962 w 3839838"/>
              <a:gd name="connsiteY4" fmla="*/ 989019 h 2108213"/>
              <a:gd name="connsiteX5" fmla="*/ 1889501 w 3839838"/>
              <a:gd name="connsiteY5" fmla="*/ 1950693 h 2108213"/>
              <a:gd name="connsiteX6" fmla="*/ 1038090 w 3839838"/>
              <a:gd name="connsiteY6" fmla="*/ 2095688 h 2108213"/>
              <a:gd name="connsiteX7" fmla="*/ 7040 w 3839838"/>
              <a:gd name="connsiteY7" fmla="*/ 989019 h 2108213"/>
              <a:gd name="connsiteX0" fmla="*/ 7040 w 3839838"/>
              <a:gd name="connsiteY0" fmla="*/ 962159 h 2081353"/>
              <a:gd name="connsiteX1" fmla="*/ 1581591 w 3839838"/>
              <a:gd name="connsiteY1" fmla="*/ 121783 h 2081353"/>
              <a:gd name="connsiteX2" fmla="*/ 2335045 w 3839838"/>
              <a:gd name="connsiteY2" fmla="*/ 109400 h 2081353"/>
              <a:gd name="connsiteX3" fmla="*/ 3314761 w 3839838"/>
              <a:gd name="connsiteY3" fmla="*/ 62746 h 2081353"/>
              <a:gd name="connsiteX4" fmla="*/ 3771962 w 3839838"/>
              <a:gd name="connsiteY4" fmla="*/ 962159 h 2081353"/>
              <a:gd name="connsiteX5" fmla="*/ 1889501 w 3839838"/>
              <a:gd name="connsiteY5" fmla="*/ 1923833 h 2081353"/>
              <a:gd name="connsiteX6" fmla="*/ 1038090 w 3839838"/>
              <a:gd name="connsiteY6" fmla="*/ 2068828 h 2081353"/>
              <a:gd name="connsiteX7" fmla="*/ 7040 w 3839838"/>
              <a:gd name="connsiteY7" fmla="*/ 962159 h 2081353"/>
              <a:gd name="connsiteX0" fmla="*/ 7040 w 3839838"/>
              <a:gd name="connsiteY0" fmla="*/ 962159 h 2081353"/>
              <a:gd name="connsiteX1" fmla="*/ 1581591 w 3839838"/>
              <a:gd name="connsiteY1" fmla="*/ 121783 h 2081353"/>
              <a:gd name="connsiteX2" fmla="*/ 2335045 w 3839838"/>
              <a:gd name="connsiteY2" fmla="*/ 109400 h 2081353"/>
              <a:gd name="connsiteX3" fmla="*/ 3314761 w 3839838"/>
              <a:gd name="connsiteY3" fmla="*/ 62746 h 2081353"/>
              <a:gd name="connsiteX4" fmla="*/ 3771962 w 3839838"/>
              <a:gd name="connsiteY4" fmla="*/ 962159 h 2081353"/>
              <a:gd name="connsiteX5" fmla="*/ 1889501 w 3839838"/>
              <a:gd name="connsiteY5" fmla="*/ 1923833 h 2081353"/>
              <a:gd name="connsiteX6" fmla="*/ 1038090 w 3839838"/>
              <a:gd name="connsiteY6" fmla="*/ 2068828 h 2081353"/>
              <a:gd name="connsiteX7" fmla="*/ 7040 w 3839838"/>
              <a:gd name="connsiteY7" fmla="*/ 962159 h 2081353"/>
              <a:gd name="connsiteX0" fmla="*/ 7040 w 3839838"/>
              <a:gd name="connsiteY0" fmla="*/ 1010419 h 2129613"/>
              <a:gd name="connsiteX1" fmla="*/ 1581591 w 3839838"/>
              <a:gd name="connsiteY1" fmla="*/ 170043 h 2129613"/>
              <a:gd name="connsiteX2" fmla="*/ 2335045 w 3839838"/>
              <a:gd name="connsiteY2" fmla="*/ 157660 h 2129613"/>
              <a:gd name="connsiteX3" fmla="*/ 3314761 w 3839838"/>
              <a:gd name="connsiteY3" fmla="*/ 111006 h 2129613"/>
              <a:gd name="connsiteX4" fmla="*/ 3771962 w 3839838"/>
              <a:gd name="connsiteY4" fmla="*/ 1010419 h 2129613"/>
              <a:gd name="connsiteX5" fmla="*/ 1889501 w 3839838"/>
              <a:gd name="connsiteY5" fmla="*/ 1972093 h 2129613"/>
              <a:gd name="connsiteX6" fmla="*/ 1038090 w 3839838"/>
              <a:gd name="connsiteY6" fmla="*/ 2117088 h 2129613"/>
              <a:gd name="connsiteX7" fmla="*/ 7040 w 3839838"/>
              <a:gd name="connsiteY7" fmla="*/ 1010419 h 2129613"/>
              <a:gd name="connsiteX0" fmla="*/ 7040 w 3839838"/>
              <a:gd name="connsiteY0" fmla="*/ 1010419 h 2129613"/>
              <a:gd name="connsiteX1" fmla="*/ 1581591 w 3839838"/>
              <a:gd name="connsiteY1" fmla="*/ 170043 h 2129613"/>
              <a:gd name="connsiteX2" fmla="*/ 2335045 w 3839838"/>
              <a:gd name="connsiteY2" fmla="*/ 157660 h 2129613"/>
              <a:gd name="connsiteX3" fmla="*/ 3314761 w 3839838"/>
              <a:gd name="connsiteY3" fmla="*/ 111006 h 2129613"/>
              <a:gd name="connsiteX4" fmla="*/ 3771962 w 3839838"/>
              <a:gd name="connsiteY4" fmla="*/ 1010419 h 2129613"/>
              <a:gd name="connsiteX5" fmla="*/ 1889501 w 3839838"/>
              <a:gd name="connsiteY5" fmla="*/ 1972093 h 2129613"/>
              <a:gd name="connsiteX6" fmla="*/ 1038090 w 3839838"/>
              <a:gd name="connsiteY6" fmla="*/ 2117088 h 2129613"/>
              <a:gd name="connsiteX7" fmla="*/ 7040 w 3839838"/>
              <a:gd name="connsiteY7" fmla="*/ 1010419 h 2129613"/>
              <a:gd name="connsiteX0" fmla="*/ 7040 w 3839838"/>
              <a:gd name="connsiteY0" fmla="*/ 1010419 h 2131589"/>
              <a:gd name="connsiteX1" fmla="*/ 1581591 w 3839838"/>
              <a:gd name="connsiteY1" fmla="*/ 170043 h 2131589"/>
              <a:gd name="connsiteX2" fmla="*/ 2335045 w 3839838"/>
              <a:gd name="connsiteY2" fmla="*/ 157660 h 2131589"/>
              <a:gd name="connsiteX3" fmla="*/ 3314761 w 3839838"/>
              <a:gd name="connsiteY3" fmla="*/ 111006 h 2131589"/>
              <a:gd name="connsiteX4" fmla="*/ 3771962 w 3839838"/>
              <a:gd name="connsiteY4" fmla="*/ 1010419 h 2131589"/>
              <a:gd name="connsiteX5" fmla="*/ 1889501 w 3839838"/>
              <a:gd name="connsiteY5" fmla="*/ 1972093 h 2131589"/>
              <a:gd name="connsiteX6" fmla="*/ 1038090 w 3839838"/>
              <a:gd name="connsiteY6" fmla="*/ 2117088 h 2131589"/>
              <a:gd name="connsiteX7" fmla="*/ 7040 w 3839838"/>
              <a:gd name="connsiteY7" fmla="*/ 1010419 h 2131589"/>
              <a:gd name="connsiteX0" fmla="*/ 7040 w 3839838"/>
              <a:gd name="connsiteY0" fmla="*/ 1010419 h 2118004"/>
              <a:gd name="connsiteX1" fmla="*/ 1581591 w 3839838"/>
              <a:gd name="connsiteY1" fmla="*/ 170043 h 2118004"/>
              <a:gd name="connsiteX2" fmla="*/ 2335045 w 3839838"/>
              <a:gd name="connsiteY2" fmla="*/ 157660 h 2118004"/>
              <a:gd name="connsiteX3" fmla="*/ 3314761 w 3839838"/>
              <a:gd name="connsiteY3" fmla="*/ 111006 h 2118004"/>
              <a:gd name="connsiteX4" fmla="*/ 3771962 w 3839838"/>
              <a:gd name="connsiteY4" fmla="*/ 1010419 h 2118004"/>
              <a:gd name="connsiteX5" fmla="*/ 1889501 w 3839838"/>
              <a:gd name="connsiteY5" fmla="*/ 1972093 h 2118004"/>
              <a:gd name="connsiteX6" fmla="*/ 1038090 w 3839838"/>
              <a:gd name="connsiteY6" fmla="*/ 2117088 h 2118004"/>
              <a:gd name="connsiteX7" fmla="*/ 7040 w 3839838"/>
              <a:gd name="connsiteY7" fmla="*/ 1010419 h 2118004"/>
              <a:gd name="connsiteX0" fmla="*/ 7040 w 3658828"/>
              <a:gd name="connsiteY0" fmla="*/ 1010419 h 2124124"/>
              <a:gd name="connsiteX1" fmla="*/ 1581591 w 3658828"/>
              <a:gd name="connsiteY1" fmla="*/ 170043 h 2124124"/>
              <a:gd name="connsiteX2" fmla="*/ 2335045 w 3658828"/>
              <a:gd name="connsiteY2" fmla="*/ 157660 h 2124124"/>
              <a:gd name="connsiteX3" fmla="*/ 3314761 w 3658828"/>
              <a:gd name="connsiteY3" fmla="*/ 111006 h 2124124"/>
              <a:gd name="connsiteX4" fmla="*/ 3557357 w 3658828"/>
              <a:gd name="connsiteY4" fmla="*/ 1225023 h 2124124"/>
              <a:gd name="connsiteX5" fmla="*/ 1889501 w 3658828"/>
              <a:gd name="connsiteY5" fmla="*/ 1972093 h 2124124"/>
              <a:gd name="connsiteX6" fmla="*/ 1038090 w 3658828"/>
              <a:gd name="connsiteY6" fmla="*/ 2117088 h 2124124"/>
              <a:gd name="connsiteX7" fmla="*/ 7040 w 3658828"/>
              <a:gd name="connsiteY7" fmla="*/ 1010419 h 2124124"/>
              <a:gd name="connsiteX0" fmla="*/ 7040 w 3658828"/>
              <a:gd name="connsiteY0" fmla="*/ 1010419 h 2124124"/>
              <a:gd name="connsiteX1" fmla="*/ 1581591 w 3658828"/>
              <a:gd name="connsiteY1" fmla="*/ 170043 h 2124124"/>
              <a:gd name="connsiteX2" fmla="*/ 2335045 w 3658828"/>
              <a:gd name="connsiteY2" fmla="*/ 157660 h 2124124"/>
              <a:gd name="connsiteX3" fmla="*/ 3314761 w 3658828"/>
              <a:gd name="connsiteY3" fmla="*/ 111006 h 2124124"/>
              <a:gd name="connsiteX4" fmla="*/ 3557357 w 3658828"/>
              <a:gd name="connsiteY4" fmla="*/ 1225023 h 2124124"/>
              <a:gd name="connsiteX5" fmla="*/ 1889501 w 3658828"/>
              <a:gd name="connsiteY5" fmla="*/ 1972093 h 2124124"/>
              <a:gd name="connsiteX6" fmla="*/ 1038090 w 3658828"/>
              <a:gd name="connsiteY6" fmla="*/ 2117088 h 2124124"/>
              <a:gd name="connsiteX7" fmla="*/ 7040 w 3658828"/>
              <a:gd name="connsiteY7" fmla="*/ 1010419 h 2124124"/>
              <a:gd name="connsiteX0" fmla="*/ 7040 w 3658828"/>
              <a:gd name="connsiteY0" fmla="*/ 1010419 h 2124124"/>
              <a:gd name="connsiteX1" fmla="*/ 1581591 w 3658828"/>
              <a:gd name="connsiteY1" fmla="*/ 170043 h 2124124"/>
              <a:gd name="connsiteX2" fmla="*/ 2335045 w 3658828"/>
              <a:gd name="connsiteY2" fmla="*/ 157660 h 2124124"/>
              <a:gd name="connsiteX3" fmla="*/ 3314761 w 3658828"/>
              <a:gd name="connsiteY3" fmla="*/ 111006 h 2124124"/>
              <a:gd name="connsiteX4" fmla="*/ 3557357 w 3658828"/>
              <a:gd name="connsiteY4" fmla="*/ 1225023 h 2124124"/>
              <a:gd name="connsiteX5" fmla="*/ 1889501 w 3658828"/>
              <a:gd name="connsiteY5" fmla="*/ 1972093 h 2124124"/>
              <a:gd name="connsiteX6" fmla="*/ 1038090 w 3658828"/>
              <a:gd name="connsiteY6" fmla="*/ 2117088 h 2124124"/>
              <a:gd name="connsiteX7" fmla="*/ 7040 w 3658828"/>
              <a:gd name="connsiteY7" fmla="*/ 1010419 h 2124124"/>
              <a:gd name="connsiteX0" fmla="*/ 7040 w 3658828"/>
              <a:gd name="connsiteY0" fmla="*/ 1010419 h 2163993"/>
              <a:gd name="connsiteX1" fmla="*/ 1581591 w 3658828"/>
              <a:gd name="connsiteY1" fmla="*/ 170043 h 2163993"/>
              <a:gd name="connsiteX2" fmla="*/ 2335045 w 3658828"/>
              <a:gd name="connsiteY2" fmla="*/ 157660 h 2163993"/>
              <a:gd name="connsiteX3" fmla="*/ 3314761 w 3658828"/>
              <a:gd name="connsiteY3" fmla="*/ 111006 h 2163993"/>
              <a:gd name="connsiteX4" fmla="*/ 3557357 w 3658828"/>
              <a:gd name="connsiteY4" fmla="*/ 1225023 h 2163993"/>
              <a:gd name="connsiteX5" fmla="*/ 1889501 w 3658828"/>
              <a:gd name="connsiteY5" fmla="*/ 1972093 h 2163993"/>
              <a:gd name="connsiteX6" fmla="*/ 1038090 w 3658828"/>
              <a:gd name="connsiteY6" fmla="*/ 2117088 h 2163993"/>
              <a:gd name="connsiteX7" fmla="*/ 7040 w 3658828"/>
              <a:gd name="connsiteY7" fmla="*/ 1010419 h 2163993"/>
              <a:gd name="connsiteX0" fmla="*/ 7040 w 3616478"/>
              <a:gd name="connsiteY0" fmla="*/ 1010419 h 2120968"/>
              <a:gd name="connsiteX1" fmla="*/ 1581591 w 3616478"/>
              <a:gd name="connsiteY1" fmla="*/ 170043 h 2120968"/>
              <a:gd name="connsiteX2" fmla="*/ 2335045 w 3616478"/>
              <a:gd name="connsiteY2" fmla="*/ 157660 h 2120968"/>
              <a:gd name="connsiteX3" fmla="*/ 3314761 w 3616478"/>
              <a:gd name="connsiteY3" fmla="*/ 111006 h 2120968"/>
              <a:gd name="connsiteX4" fmla="*/ 3557357 w 3616478"/>
              <a:gd name="connsiteY4" fmla="*/ 1225023 h 2120968"/>
              <a:gd name="connsiteX5" fmla="*/ 2437682 w 3616478"/>
              <a:gd name="connsiteY5" fmla="*/ 1491937 h 2120968"/>
              <a:gd name="connsiteX6" fmla="*/ 1889501 w 3616478"/>
              <a:gd name="connsiteY6" fmla="*/ 1972093 h 2120968"/>
              <a:gd name="connsiteX7" fmla="*/ 1038090 w 3616478"/>
              <a:gd name="connsiteY7" fmla="*/ 2117088 h 2120968"/>
              <a:gd name="connsiteX8" fmla="*/ 7040 w 3616478"/>
              <a:gd name="connsiteY8" fmla="*/ 1010419 h 2120968"/>
              <a:gd name="connsiteX0" fmla="*/ 7040 w 3616478"/>
              <a:gd name="connsiteY0" fmla="*/ 1010419 h 2121332"/>
              <a:gd name="connsiteX1" fmla="*/ 1581591 w 3616478"/>
              <a:gd name="connsiteY1" fmla="*/ 170043 h 2121332"/>
              <a:gd name="connsiteX2" fmla="*/ 2335045 w 3616478"/>
              <a:gd name="connsiteY2" fmla="*/ 157660 h 2121332"/>
              <a:gd name="connsiteX3" fmla="*/ 3314761 w 3616478"/>
              <a:gd name="connsiteY3" fmla="*/ 111006 h 2121332"/>
              <a:gd name="connsiteX4" fmla="*/ 3557357 w 3616478"/>
              <a:gd name="connsiteY4" fmla="*/ 1225023 h 2121332"/>
              <a:gd name="connsiteX5" fmla="*/ 2437682 w 3616478"/>
              <a:gd name="connsiteY5" fmla="*/ 1491937 h 2121332"/>
              <a:gd name="connsiteX6" fmla="*/ 2325715 w 3616478"/>
              <a:gd name="connsiteY6" fmla="*/ 1445284 h 2121332"/>
              <a:gd name="connsiteX7" fmla="*/ 1889501 w 3616478"/>
              <a:gd name="connsiteY7" fmla="*/ 1972093 h 2121332"/>
              <a:gd name="connsiteX8" fmla="*/ 1038090 w 3616478"/>
              <a:gd name="connsiteY8" fmla="*/ 2117088 h 2121332"/>
              <a:gd name="connsiteX9" fmla="*/ 7040 w 3616478"/>
              <a:gd name="connsiteY9" fmla="*/ 1010419 h 2121332"/>
              <a:gd name="connsiteX0" fmla="*/ 7040 w 3616478"/>
              <a:gd name="connsiteY0" fmla="*/ 1010419 h 2119514"/>
              <a:gd name="connsiteX1" fmla="*/ 1581591 w 3616478"/>
              <a:gd name="connsiteY1" fmla="*/ 170043 h 2119514"/>
              <a:gd name="connsiteX2" fmla="*/ 2335045 w 3616478"/>
              <a:gd name="connsiteY2" fmla="*/ 157660 h 2119514"/>
              <a:gd name="connsiteX3" fmla="*/ 3314761 w 3616478"/>
              <a:gd name="connsiteY3" fmla="*/ 111006 h 2119514"/>
              <a:gd name="connsiteX4" fmla="*/ 3557357 w 3616478"/>
              <a:gd name="connsiteY4" fmla="*/ 1225023 h 2119514"/>
              <a:gd name="connsiteX5" fmla="*/ 2437682 w 3616478"/>
              <a:gd name="connsiteY5" fmla="*/ 1491937 h 2119514"/>
              <a:gd name="connsiteX6" fmla="*/ 2325715 w 3616478"/>
              <a:gd name="connsiteY6" fmla="*/ 1445284 h 2119514"/>
              <a:gd name="connsiteX7" fmla="*/ 2213747 w 3616478"/>
              <a:gd name="connsiteY7" fmla="*/ 1799847 h 2119514"/>
              <a:gd name="connsiteX8" fmla="*/ 1889501 w 3616478"/>
              <a:gd name="connsiteY8" fmla="*/ 1972093 h 2119514"/>
              <a:gd name="connsiteX9" fmla="*/ 1038090 w 3616478"/>
              <a:gd name="connsiteY9" fmla="*/ 2117088 h 2119514"/>
              <a:gd name="connsiteX10" fmla="*/ 7040 w 3616478"/>
              <a:gd name="connsiteY10" fmla="*/ 1010419 h 2119514"/>
              <a:gd name="connsiteX0" fmla="*/ 7040 w 3616478"/>
              <a:gd name="connsiteY0" fmla="*/ 1010419 h 2119514"/>
              <a:gd name="connsiteX1" fmla="*/ 1581591 w 3616478"/>
              <a:gd name="connsiteY1" fmla="*/ 170043 h 2119514"/>
              <a:gd name="connsiteX2" fmla="*/ 2335045 w 3616478"/>
              <a:gd name="connsiteY2" fmla="*/ 157660 h 2119514"/>
              <a:gd name="connsiteX3" fmla="*/ 3314761 w 3616478"/>
              <a:gd name="connsiteY3" fmla="*/ 111006 h 2119514"/>
              <a:gd name="connsiteX4" fmla="*/ 3557357 w 3616478"/>
              <a:gd name="connsiteY4" fmla="*/ 1225023 h 2119514"/>
              <a:gd name="connsiteX5" fmla="*/ 2437682 w 3616478"/>
              <a:gd name="connsiteY5" fmla="*/ 1491937 h 2119514"/>
              <a:gd name="connsiteX6" fmla="*/ 2148434 w 3616478"/>
              <a:gd name="connsiteY6" fmla="*/ 1538590 h 2119514"/>
              <a:gd name="connsiteX7" fmla="*/ 2213747 w 3616478"/>
              <a:gd name="connsiteY7" fmla="*/ 1799847 h 2119514"/>
              <a:gd name="connsiteX8" fmla="*/ 1889501 w 3616478"/>
              <a:gd name="connsiteY8" fmla="*/ 1972093 h 2119514"/>
              <a:gd name="connsiteX9" fmla="*/ 1038090 w 3616478"/>
              <a:gd name="connsiteY9" fmla="*/ 2117088 h 2119514"/>
              <a:gd name="connsiteX10" fmla="*/ 7040 w 3616478"/>
              <a:gd name="connsiteY10" fmla="*/ 1010419 h 2119514"/>
              <a:gd name="connsiteX0" fmla="*/ 7040 w 3616478"/>
              <a:gd name="connsiteY0" fmla="*/ 1010419 h 2119514"/>
              <a:gd name="connsiteX1" fmla="*/ 1581591 w 3616478"/>
              <a:gd name="connsiteY1" fmla="*/ 170043 h 2119514"/>
              <a:gd name="connsiteX2" fmla="*/ 2335045 w 3616478"/>
              <a:gd name="connsiteY2" fmla="*/ 157660 h 2119514"/>
              <a:gd name="connsiteX3" fmla="*/ 3314761 w 3616478"/>
              <a:gd name="connsiteY3" fmla="*/ 111006 h 2119514"/>
              <a:gd name="connsiteX4" fmla="*/ 3557357 w 3616478"/>
              <a:gd name="connsiteY4" fmla="*/ 1225023 h 2119514"/>
              <a:gd name="connsiteX5" fmla="*/ 2456344 w 3616478"/>
              <a:gd name="connsiteY5" fmla="*/ 1417292 h 2119514"/>
              <a:gd name="connsiteX6" fmla="*/ 2148434 w 3616478"/>
              <a:gd name="connsiteY6" fmla="*/ 1538590 h 2119514"/>
              <a:gd name="connsiteX7" fmla="*/ 2213747 w 3616478"/>
              <a:gd name="connsiteY7" fmla="*/ 1799847 h 2119514"/>
              <a:gd name="connsiteX8" fmla="*/ 1889501 w 3616478"/>
              <a:gd name="connsiteY8" fmla="*/ 1972093 h 2119514"/>
              <a:gd name="connsiteX9" fmla="*/ 1038090 w 3616478"/>
              <a:gd name="connsiteY9" fmla="*/ 2117088 h 2119514"/>
              <a:gd name="connsiteX10" fmla="*/ 7040 w 3616478"/>
              <a:gd name="connsiteY10" fmla="*/ 1010419 h 2119514"/>
              <a:gd name="connsiteX0" fmla="*/ 7040 w 3616478"/>
              <a:gd name="connsiteY0" fmla="*/ 1010419 h 2119514"/>
              <a:gd name="connsiteX1" fmla="*/ 1581591 w 3616478"/>
              <a:gd name="connsiteY1" fmla="*/ 170043 h 2119514"/>
              <a:gd name="connsiteX2" fmla="*/ 2335045 w 3616478"/>
              <a:gd name="connsiteY2" fmla="*/ 157660 h 2119514"/>
              <a:gd name="connsiteX3" fmla="*/ 3314761 w 3616478"/>
              <a:gd name="connsiteY3" fmla="*/ 111006 h 2119514"/>
              <a:gd name="connsiteX4" fmla="*/ 3557357 w 3616478"/>
              <a:gd name="connsiteY4" fmla="*/ 1225023 h 2119514"/>
              <a:gd name="connsiteX5" fmla="*/ 2456344 w 3616478"/>
              <a:gd name="connsiteY5" fmla="*/ 1417292 h 2119514"/>
              <a:gd name="connsiteX6" fmla="*/ 2148434 w 3616478"/>
              <a:gd name="connsiteY6" fmla="*/ 1538590 h 2119514"/>
              <a:gd name="connsiteX7" fmla="*/ 2213747 w 3616478"/>
              <a:gd name="connsiteY7" fmla="*/ 1799847 h 2119514"/>
              <a:gd name="connsiteX8" fmla="*/ 1889501 w 3616478"/>
              <a:gd name="connsiteY8" fmla="*/ 1972093 h 2119514"/>
              <a:gd name="connsiteX9" fmla="*/ 1038090 w 3616478"/>
              <a:gd name="connsiteY9" fmla="*/ 2117088 h 2119514"/>
              <a:gd name="connsiteX10" fmla="*/ 7040 w 3616478"/>
              <a:gd name="connsiteY10" fmla="*/ 1010419 h 2119514"/>
              <a:gd name="connsiteX0" fmla="*/ 7040 w 3654608"/>
              <a:gd name="connsiteY0" fmla="*/ 1010419 h 2119514"/>
              <a:gd name="connsiteX1" fmla="*/ 1581591 w 3654608"/>
              <a:gd name="connsiteY1" fmla="*/ 170043 h 2119514"/>
              <a:gd name="connsiteX2" fmla="*/ 2335045 w 3654608"/>
              <a:gd name="connsiteY2" fmla="*/ 157660 h 2119514"/>
              <a:gd name="connsiteX3" fmla="*/ 3314761 w 3654608"/>
              <a:gd name="connsiteY3" fmla="*/ 111006 h 2119514"/>
              <a:gd name="connsiteX4" fmla="*/ 3604010 w 3654608"/>
              <a:gd name="connsiteY4" fmla="*/ 1206362 h 2119514"/>
              <a:gd name="connsiteX5" fmla="*/ 2456344 w 3654608"/>
              <a:gd name="connsiteY5" fmla="*/ 1417292 h 2119514"/>
              <a:gd name="connsiteX6" fmla="*/ 2148434 w 3654608"/>
              <a:gd name="connsiteY6" fmla="*/ 1538590 h 2119514"/>
              <a:gd name="connsiteX7" fmla="*/ 2213747 w 3654608"/>
              <a:gd name="connsiteY7" fmla="*/ 1799847 h 2119514"/>
              <a:gd name="connsiteX8" fmla="*/ 1889501 w 3654608"/>
              <a:gd name="connsiteY8" fmla="*/ 1972093 h 2119514"/>
              <a:gd name="connsiteX9" fmla="*/ 1038090 w 3654608"/>
              <a:gd name="connsiteY9" fmla="*/ 2117088 h 2119514"/>
              <a:gd name="connsiteX10" fmla="*/ 7040 w 3654608"/>
              <a:gd name="connsiteY10" fmla="*/ 1010419 h 2119514"/>
              <a:gd name="connsiteX0" fmla="*/ 7040 w 3654608"/>
              <a:gd name="connsiteY0" fmla="*/ 1010419 h 2119514"/>
              <a:gd name="connsiteX1" fmla="*/ 1581591 w 3654608"/>
              <a:gd name="connsiteY1" fmla="*/ 170043 h 2119514"/>
              <a:gd name="connsiteX2" fmla="*/ 2335045 w 3654608"/>
              <a:gd name="connsiteY2" fmla="*/ 157660 h 2119514"/>
              <a:gd name="connsiteX3" fmla="*/ 3314761 w 3654608"/>
              <a:gd name="connsiteY3" fmla="*/ 111006 h 2119514"/>
              <a:gd name="connsiteX4" fmla="*/ 3604010 w 3654608"/>
              <a:gd name="connsiteY4" fmla="*/ 1206362 h 2119514"/>
              <a:gd name="connsiteX5" fmla="*/ 2456344 w 3654608"/>
              <a:gd name="connsiteY5" fmla="*/ 1417292 h 2119514"/>
              <a:gd name="connsiteX6" fmla="*/ 2148434 w 3654608"/>
              <a:gd name="connsiteY6" fmla="*/ 1538590 h 2119514"/>
              <a:gd name="connsiteX7" fmla="*/ 2213747 w 3654608"/>
              <a:gd name="connsiteY7" fmla="*/ 1799847 h 2119514"/>
              <a:gd name="connsiteX8" fmla="*/ 1889501 w 3654608"/>
              <a:gd name="connsiteY8" fmla="*/ 1972093 h 2119514"/>
              <a:gd name="connsiteX9" fmla="*/ 1038090 w 3654608"/>
              <a:gd name="connsiteY9" fmla="*/ 2117088 h 2119514"/>
              <a:gd name="connsiteX10" fmla="*/ 7040 w 3654608"/>
              <a:gd name="connsiteY10" fmla="*/ 1010419 h 2119514"/>
              <a:gd name="connsiteX0" fmla="*/ 7040 w 3682603"/>
              <a:gd name="connsiteY0" fmla="*/ 1010419 h 2119514"/>
              <a:gd name="connsiteX1" fmla="*/ 1581591 w 3682603"/>
              <a:gd name="connsiteY1" fmla="*/ 170043 h 2119514"/>
              <a:gd name="connsiteX2" fmla="*/ 2335045 w 3682603"/>
              <a:gd name="connsiteY2" fmla="*/ 157660 h 2119514"/>
              <a:gd name="connsiteX3" fmla="*/ 3314761 w 3682603"/>
              <a:gd name="connsiteY3" fmla="*/ 111006 h 2119514"/>
              <a:gd name="connsiteX4" fmla="*/ 3604010 w 3682603"/>
              <a:gd name="connsiteY4" fmla="*/ 1206362 h 2119514"/>
              <a:gd name="connsiteX5" fmla="*/ 2456344 w 3682603"/>
              <a:gd name="connsiteY5" fmla="*/ 1417292 h 2119514"/>
              <a:gd name="connsiteX6" fmla="*/ 2148434 w 3682603"/>
              <a:gd name="connsiteY6" fmla="*/ 1538590 h 2119514"/>
              <a:gd name="connsiteX7" fmla="*/ 2213747 w 3682603"/>
              <a:gd name="connsiteY7" fmla="*/ 1799847 h 2119514"/>
              <a:gd name="connsiteX8" fmla="*/ 1889501 w 3682603"/>
              <a:gd name="connsiteY8" fmla="*/ 1972093 h 2119514"/>
              <a:gd name="connsiteX9" fmla="*/ 1038090 w 3682603"/>
              <a:gd name="connsiteY9" fmla="*/ 2117088 h 2119514"/>
              <a:gd name="connsiteX10" fmla="*/ 7040 w 3682603"/>
              <a:gd name="connsiteY10" fmla="*/ 1010419 h 2119514"/>
              <a:gd name="connsiteX0" fmla="*/ 7645 w 3683208"/>
              <a:gd name="connsiteY0" fmla="*/ 1010419 h 2165603"/>
              <a:gd name="connsiteX1" fmla="*/ 1582196 w 3683208"/>
              <a:gd name="connsiteY1" fmla="*/ 170043 h 2165603"/>
              <a:gd name="connsiteX2" fmla="*/ 2335650 w 3683208"/>
              <a:gd name="connsiteY2" fmla="*/ 157660 h 2165603"/>
              <a:gd name="connsiteX3" fmla="*/ 3315366 w 3683208"/>
              <a:gd name="connsiteY3" fmla="*/ 111006 h 2165603"/>
              <a:gd name="connsiteX4" fmla="*/ 3604615 w 3683208"/>
              <a:gd name="connsiteY4" fmla="*/ 1206362 h 2165603"/>
              <a:gd name="connsiteX5" fmla="*/ 2456949 w 3683208"/>
              <a:gd name="connsiteY5" fmla="*/ 1417292 h 2165603"/>
              <a:gd name="connsiteX6" fmla="*/ 2149039 w 3683208"/>
              <a:gd name="connsiteY6" fmla="*/ 1538590 h 2165603"/>
              <a:gd name="connsiteX7" fmla="*/ 2214352 w 3683208"/>
              <a:gd name="connsiteY7" fmla="*/ 1799847 h 2165603"/>
              <a:gd name="connsiteX8" fmla="*/ 1890106 w 3683208"/>
              <a:gd name="connsiteY8" fmla="*/ 1972093 h 2165603"/>
              <a:gd name="connsiteX9" fmla="*/ 1020034 w 3683208"/>
              <a:gd name="connsiteY9" fmla="*/ 2163741 h 2165603"/>
              <a:gd name="connsiteX10" fmla="*/ 7645 w 3683208"/>
              <a:gd name="connsiteY10" fmla="*/ 1010419 h 2165603"/>
              <a:gd name="connsiteX0" fmla="*/ 7645 w 3683208"/>
              <a:gd name="connsiteY0" fmla="*/ 1010419 h 2163741"/>
              <a:gd name="connsiteX1" fmla="*/ 1582196 w 3683208"/>
              <a:gd name="connsiteY1" fmla="*/ 170043 h 2163741"/>
              <a:gd name="connsiteX2" fmla="*/ 2335650 w 3683208"/>
              <a:gd name="connsiteY2" fmla="*/ 157660 h 2163741"/>
              <a:gd name="connsiteX3" fmla="*/ 3315366 w 3683208"/>
              <a:gd name="connsiteY3" fmla="*/ 111006 h 2163741"/>
              <a:gd name="connsiteX4" fmla="*/ 3604615 w 3683208"/>
              <a:gd name="connsiteY4" fmla="*/ 1206362 h 2163741"/>
              <a:gd name="connsiteX5" fmla="*/ 2456949 w 3683208"/>
              <a:gd name="connsiteY5" fmla="*/ 1417292 h 2163741"/>
              <a:gd name="connsiteX6" fmla="*/ 2149039 w 3683208"/>
              <a:gd name="connsiteY6" fmla="*/ 1538590 h 2163741"/>
              <a:gd name="connsiteX7" fmla="*/ 2214352 w 3683208"/>
              <a:gd name="connsiteY7" fmla="*/ 1799847 h 2163741"/>
              <a:gd name="connsiteX8" fmla="*/ 1890106 w 3683208"/>
              <a:gd name="connsiteY8" fmla="*/ 1972093 h 2163741"/>
              <a:gd name="connsiteX9" fmla="*/ 1020034 w 3683208"/>
              <a:gd name="connsiteY9" fmla="*/ 2163741 h 2163741"/>
              <a:gd name="connsiteX10" fmla="*/ 7645 w 3683208"/>
              <a:gd name="connsiteY10" fmla="*/ 1010419 h 2163741"/>
              <a:gd name="connsiteX0" fmla="*/ 7645 w 3683208"/>
              <a:gd name="connsiteY0" fmla="*/ 1010419 h 2163741"/>
              <a:gd name="connsiteX1" fmla="*/ 1582196 w 3683208"/>
              <a:gd name="connsiteY1" fmla="*/ 170043 h 2163741"/>
              <a:gd name="connsiteX2" fmla="*/ 2335650 w 3683208"/>
              <a:gd name="connsiteY2" fmla="*/ 157660 h 2163741"/>
              <a:gd name="connsiteX3" fmla="*/ 3315366 w 3683208"/>
              <a:gd name="connsiteY3" fmla="*/ 111006 h 2163741"/>
              <a:gd name="connsiteX4" fmla="*/ 3604615 w 3683208"/>
              <a:gd name="connsiteY4" fmla="*/ 1206362 h 2163741"/>
              <a:gd name="connsiteX5" fmla="*/ 2456949 w 3683208"/>
              <a:gd name="connsiteY5" fmla="*/ 1417292 h 2163741"/>
              <a:gd name="connsiteX6" fmla="*/ 2149039 w 3683208"/>
              <a:gd name="connsiteY6" fmla="*/ 1538590 h 2163741"/>
              <a:gd name="connsiteX7" fmla="*/ 2214352 w 3683208"/>
              <a:gd name="connsiteY7" fmla="*/ 1799847 h 2163741"/>
              <a:gd name="connsiteX8" fmla="*/ 1666171 w 3683208"/>
              <a:gd name="connsiteY8" fmla="*/ 1972093 h 2163741"/>
              <a:gd name="connsiteX9" fmla="*/ 1020034 w 3683208"/>
              <a:gd name="connsiteY9" fmla="*/ 2163741 h 2163741"/>
              <a:gd name="connsiteX10" fmla="*/ 7645 w 3683208"/>
              <a:gd name="connsiteY10" fmla="*/ 1010419 h 2163741"/>
              <a:gd name="connsiteX0" fmla="*/ 7645 w 3683208"/>
              <a:gd name="connsiteY0" fmla="*/ 1010419 h 2163741"/>
              <a:gd name="connsiteX1" fmla="*/ 1582196 w 3683208"/>
              <a:gd name="connsiteY1" fmla="*/ 170043 h 2163741"/>
              <a:gd name="connsiteX2" fmla="*/ 2335650 w 3683208"/>
              <a:gd name="connsiteY2" fmla="*/ 157660 h 2163741"/>
              <a:gd name="connsiteX3" fmla="*/ 3315366 w 3683208"/>
              <a:gd name="connsiteY3" fmla="*/ 111006 h 2163741"/>
              <a:gd name="connsiteX4" fmla="*/ 3604615 w 3683208"/>
              <a:gd name="connsiteY4" fmla="*/ 1206362 h 2163741"/>
              <a:gd name="connsiteX5" fmla="*/ 2456949 w 3683208"/>
              <a:gd name="connsiteY5" fmla="*/ 1417292 h 2163741"/>
              <a:gd name="connsiteX6" fmla="*/ 2149039 w 3683208"/>
              <a:gd name="connsiteY6" fmla="*/ 1538590 h 2163741"/>
              <a:gd name="connsiteX7" fmla="*/ 2214352 w 3683208"/>
              <a:gd name="connsiteY7" fmla="*/ 1799847 h 2163741"/>
              <a:gd name="connsiteX8" fmla="*/ 1666171 w 3683208"/>
              <a:gd name="connsiteY8" fmla="*/ 1972093 h 2163741"/>
              <a:gd name="connsiteX9" fmla="*/ 1020034 w 3683208"/>
              <a:gd name="connsiteY9" fmla="*/ 2163741 h 2163741"/>
              <a:gd name="connsiteX10" fmla="*/ 7645 w 3683208"/>
              <a:gd name="connsiteY10" fmla="*/ 1010419 h 2163741"/>
              <a:gd name="connsiteX0" fmla="*/ 7039 w 3757247"/>
              <a:gd name="connsiteY0" fmla="*/ 963766 h 2163741"/>
              <a:gd name="connsiteX1" fmla="*/ 1656235 w 3757247"/>
              <a:gd name="connsiteY1" fmla="*/ 170043 h 2163741"/>
              <a:gd name="connsiteX2" fmla="*/ 2409689 w 3757247"/>
              <a:gd name="connsiteY2" fmla="*/ 157660 h 2163741"/>
              <a:gd name="connsiteX3" fmla="*/ 3389405 w 3757247"/>
              <a:gd name="connsiteY3" fmla="*/ 111006 h 2163741"/>
              <a:gd name="connsiteX4" fmla="*/ 3678654 w 3757247"/>
              <a:gd name="connsiteY4" fmla="*/ 1206362 h 2163741"/>
              <a:gd name="connsiteX5" fmla="*/ 2530988 w 3757247"/>
              <a:gd name="connsiteY5" fmla="*/ 1417292 h 2163741"/>
              <a:gd name="connsiteX6" fmla="*/ 2223078 w 3757247"/>
              <a:gd name="connsiteY6" fmla="*/ 1538590 h 2163741"/>
              <a:gd name="connsiteX7" fmla="*/ 2288391 w 3757247"/>
              <a:gd name="connsiteY7" fmla="*/ 1799847 h 2163741"/>
              <a:gd name="connsiteX8" fmla="*/ 1740210 w 3757247"/>
              <a:gd name="connsiteY8" fmla="*/ 1972093 h 2163741"/>
              <a:gd name="connsiteX9" fmla="*/ 1094073 w 3757247"/>
              <a:gd name="connsiteY9" fmla="*/ 2163741 h 2163741"/>
              <a:gd name="connsiteX10" fmla="*/ 7039 w 3757247"/>
              <a:gd name="connsiteY10" fmla="*/ 963766 h 2163741"/>
              <a:gd name="connsiteX0" fmla="*/ 7039 w 3766554"/>
              <a:gd name="connsiteY0" fmla="*/ 974940 h 2174915"/>
              <a:gd name="connsiteX1" fmla="*/ 1656235 w 3766554"/>
              <a:gd name="connsiteY1" fmla="*/ 181217 h 2174915"/>
              <a:gd name="connsiteX2" fmla="*/ 2409689 w 3766554"/>
              <a:gd name="connsiteY2" fmla="*/ 168834 h 2174915"/>
              <a:gd name="connsiteX3" fmla="*/ 3436058 w 3766554"/>
              <a:gd name="connsiteY3" fmla="*/ 103518 h 2174915"/>
              <a:gd name="connsiteX4" fmla="*/ 3678654 w 3766554"/>
              <a:gd name="connsiteY4" fmla="*/ 1217536 h 2174915"/>
              <a:gd name="connsiteX5" fmla="*/ 2530988 w 3766554"/>
              <a:gd name="connsiteY5" fmla="*/ 1428466 h 2174915"/>
              <a:gd name="connsiteX6" fmla="*/ 2223078 w 3766554"/>
              <a:gd name="connsiteY6" fmla="*/ 1549764 h 2174915"/>
              <a:gd name="connsiteX7" fmla="*/ 2288391 w 3766554"/>
              <a:gd name="connsiteY7" fmla="*/ 1811021 h 2174915"/>
              <a:gd name="connsiteX8" fmla="*/ 1740210 w 3766554"/>
              <a:gd name="connsiteY8" fmla="*/ 1983267 h 2174915"/>
              <a:gd name="connsiteX9" fmla="*/ 1094073 w 3766554"/>
              <a:gd name="connsiteY9" fmla="*/ 2174915 h 2174915"/>
              <a:gd name="connsiteX10" fmla="*/ 7039 w 3766554"/>
              <a:gd name="connsiteY10" fmla="*/ 974940 h 2174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66554" h="2174915">
                <a:moveTo>
                  <a:pt x="7039" y="974940"/>
                </a:moveTo>
                <a:cubicBezTo>
                  <a:pt x="100733" y="642657"/>
                  <a:pt x="1255793" y="315568"/>
                  <a:pt x="1656235" y="181217"/>
                </a:cubicBezTo>
                <a:cubicBezTo>
                  <a:pt x="2056677" y="46866"/>
                  <a:pt x="2032187" y="578334"/>
                  <a:pt x="2409689" y="168834"/>
                </a:cubicBezTo>
                <a:cubicBezTo>
                  <a:pt x="2861836" y="-16732"/>
                  <a:pt x="3165470" y="-65045"/>
                  <a:pt x="3436058" y="103518"/>
                </a:cubicBezTo>
                <a:cubicBezTo>
                  <a:pt x="3706646" y="272081"/>
                  <a:pt x="3880817" y="688801"/>
                  <a:pt x="3678654" y="1217536"/>
                </a:cubicBezTo>
                <a:cubicBezTo>
                  <a:pt x="3504482" y="1214426"/>
                  <a:pt x="3202792" y="1276678"/>
                  <a:pt x="2530988" y="1428466"/>
                </a:cubicBezTo>
                <a:cubicBezTo>
                  <a:pt x="2325714" y="1477617"/>
                  <a:pt x="2272841" y="1507776"/>
                  <a:pt x="2223078" y="1549764"/>
                </a:cubicBezTo>
                <a:cubicBezTo>
                  <a:pt x="2173315" y="1591752"/>
                  <a:pt x="2361093" y="1723220"/>
                  <a:pt x="2288391" y="1811021"/>
                </a:cubicBezTo>
                <a:cubicBezTo>
                  <a:pt x="2215689" y="1898822"/>
                  <a:pt x="1911271" y="2015924"/>
                  <a:pt x="1740210" y="1983267"/>
                </a:cubicBezTo>
                <a:cubicBezTo>
                  <a:pt x="1569149" y="1950610"/>
                  <a:pt x="1491792" y="1840672"/>
                  <a:pt x="1094073" y="2174915"/>
                </a:cubicBezTo>
                <a:cubicBezTo>
                  <a:pt x="780330" y="2014636"/>
                  <a:pt x="-86655" y="1307223"/>
                  <a:pt x="7039" y="974940"/>
                </a:cubicBezTo>
                <a:close/>
              </a:path>
            </a:pathLst>
          </a:cu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6748549" y="4659086"/>
            <a:ext cx="728383" cy="12311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300346" y="4807268"/>
            <a:ext cx="2071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</a:rPr>
              <a:t>Commercial/industrial area—100m to 1km from site</a:t>
            </a:r>
            <a:endParaRPr lang="en-GB" sz="1000" dirty="0">
              <a:solidFill>
                <a:schemeClr val="bg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187820" y="2239347"/>
            <a:ext cx="587829" cy="457200"/>
          </a:xfrm>
          <a:prstGeom prst="ellipse">
            <a:avLst/>
          </a:prstGeom>
          <a:solidFill>
            <a:schemeClr val="accent1"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006431" y="2586107"/>
            <a:ext cx="587829" cy="457200"/>
          </a:xfrm>
          <a:prstGeom prst="ellipse">
            <a:avLst/>
          </a:prstGeom>
          <a:solidFill>
            <a:schemeClr val="accent1">
              <a:alpha val="3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645020" y="2426841"/>
            <a:ext cx="945606" cy="92424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9" idx="2"/>
          </p:cNvCxnSpPr>
          <p:nvPr/>
        </p:nvCxnSpPr>
        <p:spPr>
          <a:xfrm>
            <a:off x="6590626" y="2426841"/>
            <a:ext cx="709719" cy="430345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880906" y="2180620"/>
            <a:ext cx="14194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</a:rPr>
              <a:t>Agricultural Properties</a:t>
            </a:r>
            <a:endParaRPr lang="en-GB" sz="1000" dirty="0">
              <a:solidFill>
                <a:schemeClr val="bg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 rot="18906246">
            <a:off x="5605583" y="3074700"/>
            <a:ext cx="410547" cy="270588"/>
          </a:xfrm>
          <a:prstGeom prst="round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662354" y="3029960"/>
            <a:ext cx="437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</a:rPr>
              <a:t>LRC</a:t>
            </a:r>
            <a:endParaRPr lang="en-GB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42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353" ma:contentTypeDescription="Permitting &amp; Compliance Word Document" ma:contentTypeScope="" ma:versionID="e65545615649a07542350c399260641e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targetNamespace="http://schemas.microsoft.com/office/2006/metadata/properties" ma:root="true" ma:fieldsID="bfe0664e1326e58a927683d2e92fef8c" ns2:_="" ns4:_="" ns5:_="" ns6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AutoTags" ma:index="24" nillable="true" ma:displayName="MediaServiceAutoTags" ma:description="" ma:internalName="MediaServiceAutoTags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Llantrisant Recycling </Site_x0020_Name>
    <Internal_x002f_External xmlns="859f7ad6-93f6-4205-b62b-a17f28acbbac">Incoming document</Internal_x002f_External>
    <Document_x0020_Type xmlns="859f7ad6-93f6-4205-b62b-a17f28acbbac">Plan/Drawing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 xsi:nil="true"/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2018-10-14T23:00:00+00:00</Document_x0020_Date>
    <Facility_x0020_Address xmlns="859f7ad6-93f6-4205-b62b-a17f28acbbac">Llantrisant Recycling, Pantbrad Lane, Llantrisant, Pontyclun, CF72 8YY</Facility_x0020_Address>
    <Environment_x0020_Sub_x0020_Folder xmlns="859f7ad6-93f6-4205-b62b-a17f28acbbac">Licence variation</Environment_x0020_Sub_x0020_Folder>
    <Customer_x0020_Name xmlns="859f7ad6-93f6-4205-b62b-a17f28acbbac">Llantrisant Recycling Centre Limited</Customer_x0020_Name>
    <Post_x0020_code xmlns="859f7ad6-93f6-4205-b62b-a17f28acbbac">CF72 8YY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CB6E1EFE-EB3A-4ECD-84D3-E31E701581A9}"/>
</file>

<file path=customXml/itemProps2.xml><?xml version="1.0" encoding="utf-8"?>
<ds:datastoreItem xmlns:ds="http://schemas.openxmlformats.org/officeDocument/2006/customXml" ds:itemID="{B3FD3E96-972A-48C6-BCD1-949D0649CAAE}"/>
</file>

<file path=customXml/itemProps3.xml><?xml version="1.0" encoding="utf-8"?>
<ds:datastoreItem xmlns:ds="http://schemas.openxmlformats.org/officeDocument/2006/customXml" ds:itemID="{BD051BDD-07BD-43E9-ADEB-F372D42FE098}"/>
</file>

<file path=customXml/itemProps4.xml><?xml version="1.0" encoding="utf-8"?>
<ds:datastoreItem xmlns:ds="http://schemas.openxmlformats.org/officeDocument/2006/customXml" ds:itemID="{BA8E0E16-077C-4B13-BFBB-8849BCE01D72}"/>
</file>

<file path=customXml/itemProps5.xml><?xml version="1.0" encoding="utf-8"?>
<ds:datastoreItem xmlns:ds="http://schemas.openxmlformats.org/officeDocument/2006/customXml" ds:itemID="{55BF3CB7-1C62-4F39-9B9C-065019449D81}"/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18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Gareth Danter-Hill</cp:lastModifiedBy>
  <cp:revision>4</cp:revision>
  <dcterms:created xsi:type="dcterms:W3CDTF">2018-09-18T11:56:33Z</dcterms:created>
  <dcterms:modified xsi:type="dcterms:W3CDTF">2018-09-20T15:12:26Z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3e5e30dd-3ec8-4454-90d7-f137656611d0</vt:lpwstr>
  </property>
  <property fmtid="{D5CDD505-2E9C-101B-9397-08002B2CF9AE}" pid="4" name="_dlc_DocId">
    <vt:lpwstr>REGU-106-65157</vt:lpwstr>
  </property>
  <property fmtid="{D5CDD505-2E9C-101B-9397-08002B2CF9AE}" pid="5" name="_dlc_DocIdUrl">
    <vt:lpwstr>https://cyfoethnaturiolcymru.sharepoint.com/teams/Regulatory/Permitting/_layouts/15/DocIdRedir.aspx?ID=REGU-106-65157, REGU-106-65157</vt:lpwstr>
  </property>
  <property fmtid="{D5CDD505-2E9C-101B-9397-08002B2CF9AE}" pid="6" name="_docset_NoMedatataSyncRequired">
    <vt:lpwstr>False</vt:lpwstr>
  </property>
</Properties>
</file>