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4.xml" ContentType="application/vnd.openxmlformats-officedocument.customXml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5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58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17" Type="http://schemas.openxmlformats.org/officeDocument/2006/relationships/customXml" Target="../customXml/item5.xml"/><Relationship Id="rId2" Type="http://schemas.openxmlformats.org/officeDocument/2006/relationships/slide" Target="slides/slide1.xml"/><Relationship Id="rId16" Type="http://schemas.openxmlformats.org/officeDocument/2006/relationships/customXml" Target="../customXml/item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customXml" Target="../customXml/item3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B78EEF-EBDA-45DA-BA88-6EC329E6C7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2B8EE3E-1E42-4ACB-BADA-CB951E35DD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1E10EE-FA1A-42C2-BEBA-540E071103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7DC20-9BA8-478C-B953-A703B8E9AC12}" type="datetimeFigureOut">
              <a:rPr lang="en-GB" smtClean="0"/>
              <a:t>26/10/2020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86D226-E0EF-4637-A707-9C1442A0F2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F35FA2-2EFD-4456-A4AF-9B6BD28AE4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DF2D7-DA64-4FB7-8895-ADF26D43BD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6600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B584D8-0010-4106-A381-12E12F87B0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B5502F-63BE-46AE-8188-BE1F527B98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EC9546-1344-4ABE-B838-7095221A11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7DC20-9BA8-478C-B953-A703B8E9AC12}" type="datetimeFigureOut">
              <a:rPr lang="en-GB" smtClean="0"/>
              <a:t>26/10/2020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ACA640-5A48-4055-80EB-2B3D59BFC0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ECC6AF-B5D0-4D56-AB53-F8B2E5EA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DF2D7-DA64-4FB7-8895-ADF26D43BD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68127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DB46BB-5B7D-46F4-85E9-730D413E62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17A960-2E7F-4489-B759-DA976D99DF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656569-ED3B-455C-9E70-C070D39054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7DC20-9BA8-478C-B953-A703B8E9AC12}" type="datetimeFigureOut">
              <a:rPr lang="en-GB" smtClean="0"/>
              <a:t>26/10/2020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6FEA82-C45F-4660-84A5-C18D7A5391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50260D-7F3E-49DE-B3F6-98AA99F283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DF2D7-DA64-4FB7-8895-ADF26D43BD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1281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B338C9-15EA-4306-BDEB-679E62D8EF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F190D9-DE6E-4AC4-93D5-9C487CB053F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679DA3-EA92-42F9-B40C-7D3D964955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5E519E-AF74-426F-8FE1-416B33C6A2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7DC20-9BA8-478C-B953-A703B8E9AC12}" type="datetimeFigureOut">
              <a:rPr lang="en-GB" smtClean="0"/>
              <a:t>26/10/2020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B257B6-BD0D-42A6-9206-B000529008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AB2AD6-3FC6-4F7D-A9F2-A74AA2606C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DF2D7-DA64-4FB7-8895-ADF26D43BD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7573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821595-845E-449B-ADFE-E8A579EF3E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0DB67A-B189-48E1-90CE-C4E7F4DE39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6FA0A7-0917-4214-B811-4BBB9A2003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03FF1B5-9781-4A14-BD1A-4418921E745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0487AA-ACD8-4812-8ADB-D4D30562A41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36F2FF7-3A13-4488-8D69-09B806AC23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7DC20-9BA8-478C-B953-A703B8E9AC12}" type="datetimeFigureOut">
              <a:rPr lang="en-GB" smtClean="0"/>
              <a:t>26/10/2020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AB489F7-4D66-4F93-A1D5-277A151E07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2621C7-96F2-4324-A833-0C80B73251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DF2D7-DA64-4FB7-8895-ADF26D43BD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8941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F96BEB-B5E6-4036-AAEA-98120ADFAA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0AA1BBC-E6B1-42E8-927A-3F84B4AD0A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7DC20-9BA8-478C-B953-A703B8E9AC12}" type="datetimeFigureOut">
              <a:rPr lang="en-GB" smtClean="0"/>
              <a:t>26/10/2020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FB3E595-F259-4907-863F-5601A6AE75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A3FD319-16DF-4766-89F2-E34D2C186A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DF2D7-DA64-4FB7-8895-ADF26D43BD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94818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0D36F9B-647C-469C-8AF9-4C580C96C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7DC20-9BA8-478C-B953-A703B8E9AC12}" type="datetimeFigureOut">
              <a:rPr lang="en-GB" smtClean="0"/>
              <a:t>26/10/2020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A4B8BD2-FAF7-46E4-A9A6-5116338882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26400E-81F4-4A48-A0D3-D433A8BA16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DF2D7-DA64-4FB7-8895-ADF26D43BD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65557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28970-8478-435D-B66B-D74EA3132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9BAD14-F619-40F0-83C0-6D162D9FE1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A08592-62D8-4255-9D43-A4BA072A7E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67910E9-CB53-4121-96C2-1512A8C68F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7DC20-9BA8-478C-B953-A703B8E9AC12}" type="datetimeFigureOut">
              <a:rPr lang="en-GB" smtClean="0"/>
              <a:t>26/10/2020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D702A3-6114-4CD4-AFFB-8F78B0A3AA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623159-B2F6-4D5C-81BE-38864E125F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DF2D7-DA64-4FB7-8895-ADF26D43BD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98362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E5DFC9-96EE-41C5-A081-204B418871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F34CBE1-E97F-4CB7-98E4-F978B12B597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A0905A2-0B17-466B-A5B0-598A960740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877C05-CE96-4E22-81C9-AA451A39A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7DC20-9BA8-478C-B953-A703B8E9AC12}" type="datetimeFigureOut">
              <a:rPr lang="en-GB" smtClean="0"/>
              <a:t>26/10/2020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A5970F-3050-413E-A403-DD7D54D0B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7AB7A1-E3FB-407D-8E43-1A901E39A8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DF2D7-DA64-4FB7-8895-ADF26D43BD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6137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183FC5-895E-424D-A1C3-3BC7117FF0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71874F9-DCDC-4024-B950-39F635BC1E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A631E0-B2F2-4F27-800B-15FF02A920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7DC20-9BA8-478C-B953-A703B8E9AC12}" type="datetimeFigureOut">
              <a:rPr lang="en-GB" smtClean="0"/>
              <a:t>26/10/2020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6AD7DE-789B-481B-B212-4669B5CCD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AB1688-C99B-4B89-81D7-736F41C8D0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DF2D7-DA64-4FB7-8895-ADF26D43BD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61431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B2B4E7D-E381-4E1F-8DDE-740A8B8CCDD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5AE4220-EF09-4434-BD69-3522DEF947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97604C-ADD4-40B8-BCD4-A971686E6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7DC20-9BA8-478C-B953-A703B8E9AC12}" type="datetimeFigureOut">
              <a:rPr lang="en-GB" smtClean="0"/>
              <a:t>26/10/2020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3A2542-0890-408F-A5A1-08B31FAAD1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983F11-EC22-41C5-AD52-FC317D7C13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4DF2D7-DA64-4FB7-8895-ADF26D43BD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56061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6836B9A-1210-4422-99CC-A6A4912469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DE849B-F00D-4622-B555-39BF001262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A5D0AE-614C-4313-BBEC-4678F656FF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F7DC20-9BA8-478C-B953-A703B8E9AC12}" type="datetimeFigureOut">
              <a:rPr lang="en-GB" smtClean="0"/>
              <a:t>26/10/2020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D3C31B-C9C5-4A55-A381-23C12FA46E8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C261A6-D0A6-4DCE-AA7F-714B28E020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4DF2D7-DA64-4FB7-8895-ADF26D43BD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611786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7E8664-F4B4-4425-BD2C-4681C1E3BC1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Airfield Metals </a:t>
            </a:r>
            <a:br>
              <a:rPr lang="en-GB" dirty="0"/>
            </a:br>
            <a:r>
              <a:rPr lang="en-GB" dirty="0"/>
              <a:t>15/10/2020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2728035-BD98-4615-A6A9-DFC423208F9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by Ellar, David</a:t>
            </a:r>
          </a:p>
        </p:txBody>
      </p:sp>
    </p:spTree>
    <p:extLst>
      <p:ext uri="{BB962C8B-B14F-4D97-AF65-F5344CB8AC3E}">
        <p14:creationId xmlns:p14="http://schemas.microsoft.com/office/powerpoint/2010/main" val="33071028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110">
            <a:extLst>
              <a:ext uri="{FF2B5EF4-FFF2-40B4-BE49-F238E27FC236}">
                <a16:creationId xmlns:a16="http://schemas.microsoft.com/office/drawing/2014/main" id="{353E6D4F-B9CC-4F83-976D-C892146E9FB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0526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111">
            <a:extLst>
              <a:ext uri="{FF2B5EF4-FFF2-40B4-BE49-F238E27FC236}">
                <a16:creationId xmlns:a16="http://schemas.microsoft.com/office/drawing/2014/main" id="{70389C0C-F0DE-41F9-B951-EC367A2C22E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2007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112">
            <a:extLst>
              <a:ext uri="{FF2B5EF4-FFF2-40B4-BE49-F238E27FC236}">
                <a16:creationId xmlns:a16="http://schemas.microsoft.com/office/drawing/2014/main" id="{69FB6FA7-FAC6-40F9-B395-646E44E1E36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4124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113">
            <a:extLst>
              <a:ext uri="{FF2B5EF4-FFF2-40B4-BE49-F238E27FC236}">
                <a16:creationId xmlns:a16="http://schemas.microsoft.com/office/drawing/2014/main" id="{D77A1482-7219-4F74-B7EA-28FA9BBE5E9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6956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114">
            <a:extLst>
              <a:ext uri="{FF2B5EF4-FFF2-40B4-BE49-F238E27FC236}">
                <a16:creationId xmlns:a16="http://schemas.microsoft.com/office/drawing/2014/main" id="{02D35CB0-8785-4858-A276-75B1A521FB6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164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IMG0115">
            <a:extLst>
              <a:ext uri="{FF2B5EF4-FFF2-40B4-BE49-F238E27FC236}">
                <a16:creationId xmlns:a16="http://schemas.microsoft.com/office/drawing/2014/main" id="{5751C560-6BF0-48E1-AAF2-D8BACFB9473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35019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NRW Perm-Comp Word Document" ma:contentTypeID="0x01010067EB80C5FE939D4A9B3D8BA62129B7F50102002CD491039417834E9F8E40366955224E" ma:contentTypeVersion="510" ma:contentTypeDescription="Permitting &amp; Compliance Word Document" ma:contentTypeScope="" ma:versionID="7cd90ccdfc74ca08edb133108ab58880">
  <xsd:schema xmlns:xsd="http://www.w3.org/2001/XMLSchema" xmlns:xs="http://www.w3.org/2001/XMLSchema" xmlns:p="http://schemas.microsoft.com/office/2006/metadata/properties" xmlns:ns2="859f7ad6-93f6-4205-b62b-a17f28acbbac" xmlns:ns4="6e121689-de5b-41b9-a751-bfeda7fa2b07" xmlns:ns5="2cd7809e-5722-48ef-a95b-f8b7179f3015" xmlns:ns6="http://schemas.microsoft.com/sharepoint/v4" targetNamespace="http://schemas.microsoft.com/office/2006/metadata/properties" ma:root="true" ma:fieldsID="40e112055066644a8fed986782a45a17" ns2:_="" ns4:_="" ns5:_="" ns6:_="">
    <xsd:import namespace="859f7ad6-93f6-4205-b62b-a17f28acbbac"/>
    <xsd:import namespace="6e121689-de5b-41b9-a751-bfeda7fa2b07"/>
    <xsd:import namespace="2cd7809e-5722-48ef-a95b-f8b7179f3015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2:Disclosure_x0020_Status"/>
                <xsd:element ref="ns2:Document_x0020_Date"/>
                <xsd:element ref="ns2:Document_x0020_Type"/>
                <xsd:element ref="ns2:Internal_x002f_External"/>
                <xsd:element ref="ns2:Environment_x0020_Sub_x0020_Folder"/>
                <xsd:element ref="ns2:License_x002f_Activity_x0020_Type" minOccurs="0"/>
                <xsd:element ref="ns2:Process_x0020_Type"/>
                <xsd:element ref="ns2:Addressee" minOccurs="0"/>
                <xsd:element ref="ns2:Customer_x0020_Name" minOccurs="0"/>
                <xsd:element ref="ns2:Facility_x0020_Address" minOccurs="0"/>
                <xsd:element ref="ns2:Site_x0020_Name" minOccurs="0"/>
                <xsd:element ref="ns2:Welsh_x0020_Local_x0020_Authority" minOccurs="0"/>
                <xsd:element ref="ns2:Surrendered_x002f_Expired" minOccurs="0"/>
                <xsd:element ref="ns2:Post_x0020_code" minOccurs="0"/>
                <xsd:element ref="ns2:Surrendered_x002f_Expired_x0020_Date" minOccurs="0"/>
                <xsd:element ref="ns4:LastSharedByTime" minOccurs="0"/>
                <xsd:element ref="ns5:MediaServiceMetadata" minOccurs="0"/>
                <xsd:element ref="ns5:MediaServiceFastMetadata" minOccurs="0"/>
                <xsd:element ref="ns6:IconOverlay" minOccurs="0"/>
                <xsd:element ref="ns5:MediaServiceGenerationTime" minOccurs="0"/>
                <xsd:element ref="ns5:MediaServiceEventHashCode" minOccurs="0"/>
                <xsd:element ref="ns4:LastSharedByUser" minOccurs="0"/>
                <xsd:element ref="ns5:MediaServiceDateTaken" minOccurs="0"/>
                <xsd:element ref="ns5:MediaServiceAutoTags" minOccurs="0"/>
                <xsd:element ref="ns5:MediaServiceOCR" minOccurs="0"/>
                <xsd:element ref="ns5:MediaServiceAutoKeyPoints" minOccurs="0"/>
                <xsd:element ref="ns5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9f7ad6-93f6-4205-b62b-a17f28acbbac" elementFormDefault="qualified">
    <xsd:import namespace="http://schemas.microsoft.com/office/2006/documentManagement/types"/>
    <xsd:import namespace="http://schemas.microsoft.com/office/infopath/2007/PartnerControls"/>
    <xsd:element name="Disclosure_x0020_Status" ma:index="8" ma:displayName="Disclosure Status" ma:format="Dropdown" ma:internalName="Disclosure_x0020_Status" ma:readOnly="false">
      <xsd:simpleType>
        <xsd:restriction base="dms:Choice">
          <xsd:enumeration value="Draft"/>
          <xsd:enumeration value="Public register"/>
          <xsd:enumeration value="Not public register"/>
          <xsd:enumeration value="To be assessed"/>
          <xsd:enumeration value="Approval for access"/>
        </xsd:restriction>
      </xsd:simpleType>
    </xsd:element>
    <xsd:element name="Document_x0020_Date" ma:index="9" ma:displayName="Document Date" ma:format="DateOnly" ma:internalName="Document_x0020_Date" ma:readOnly="false">
      <xsd:simpleType>
        <xsd:restriction base="dms:DateTime"/>
      </xsd:simpleType>
    </xsd:element>
    <xsd:element name="Document_x0020_Type" ma:index="10" ma:displayName="Document Type" ma:format="Dropdown" ma:internalName="Document_x0020_Type" ma:readOnly="false">
      <xsd:simpleType>
        <xsd:restriction base="dms:Choice">
          <xsd:enumeration value="Agenda"/>
          <xsd:enumeration value="Email"/>
          <xsd:enumeration value="Fax"/>
          <xsd:enumeration value="Form/Proforma"/>
          <xsd:enumeration value="Letter"/>
          <xsd:enumeration value="Memo"/>
          <xsd:enumeration value="Minutes"/>
          <xsd:enumeration value="Permit"/>
          <xsd:enumeration value="Photo"/>
          <xsd:enumeration value="Plan/Drawing"/>
          <xsd:enumeration value="Planning Consent"/>
          <xsd:enumeration value="Report"/>
        </xsd:restriction>
      </xsd:simpleType>
    </xsd:element>
    <xsd:element name="Internal_x002f_External" ma:index="11" ma:displayName="Internal/External" ma:format="Dropdown" ma:internalName="Internal_x002F_External" ma:readOnly="false">
      <xsd:simpleType>
        <xsd:restriction base="dms:Choice">
          <xsd:enumeration value="Incoming document"/>
          <xsd:enumeration value="Internal document"/>
          <xsd:enumeration value="Outgoing document"/>
        </xsd:restriction>
      </xsd:simpleType>
    </xsd:element>
    <xsd:element name="Environment_x0020_Sub_x0020_Folder" ma:index="12" ma:displayName="Environment Category" ma:format="Dropdown" ma:internalName="Environment_x0020_Sub_x0020_Folder">
      <xsd:simpleType>
        <xsd:restriction base="dms:Choice">
          <xsd:enumeration value="Appeal"/>
          <xsd:enumeration value="Enforcement action"/>
          <xsd:enumeration value="Engineering"/>
          <xsd:enumeration value="Environment monitoring"/>
          <xsd:enumeration value="Exemption application"/>
          <xsd:enumeration value="Incident"/>
          <xsd:enumeration value="Inspections"/>
          <xsd:enumeration value="Licences applications"/>
          <xsd:enumeration value="Licence supervision"/>
          <xsd:enumeration value="Licence surrender"/>
          <xsd:enumeration value="Licence transfer"/>
          <xsd:enumeration value="Licence renewal"/>
          <xsd:enumeration value="Licence variation"/>
          <xsd:enumeration value="Post licence compliance"/>
          <xsd:enumeration value="Pre-application"/>
          <xsd:enumeration value="Returns"/>
          <xsd:enumeration value="Waste returns"/>
        </xsd:restriction>
      </xsd:simpleType>
    </xsd:element>
    <xsd:element name="License_x002f_Activity_x0020_Type" ma:index="14" nillable="true" ma:displayName="License/Activity Type" ma:format="Dropdown" ma:internalName="License_x002F_Activity_x0020_Type" ma:readOnly="false">
      <xsd:simpleType>
        <xsd:restriction base="dms:Choice">
          <xsd:enumeration value="1. EPR Waste Facility"/>
          <xsd:enumeration value="2. EPR Mobile Deployments"/>
          <xsd:enumeration value="3. EPR Regulated Industry"/>
          <xsd:enumeration value="4. EPR Water Discharge"/>
          <xsd:enumeration value="5. WRA Water Resources Regulations"/>
          <xsd:enumeration value="6. EPR Groundwater Permits"/>
          <xsd:enumeration value="7. Water Industry Act"/>
          <xsd:enumeration value="8. Herbicides"/>
          <xsd:enumeration value="9. Radioactive Substances Regulation (RSR)"/>
          <xsd:enumeration value="10. Control of Major Accident Hazards Regulation (COMAH)"/>
          <xsd:enumeration value="11. Waste Exemptions"/>
          <xsd:enumeration value="12. Water Exemptions"/>
          <xsd:enumeration value="13. EPR Flood Risk Activity"/>
          <xsd:enumeration value="14. Flood Exemption"/>
          <xsd:enumeration value="15. Marine License"/>
          <xsd:enumeration value="16. MEPS"/>
        </xsd:restriction>
      </xsd:simpleType>
    </xsd:element>
    <xsd:element name="Process_x0020_Type" ma:index="15" ma:displayName="Process Type" ma:format="Dropdown" ma:internalName="Process_x0020_Type" ma:readOnly="false">
      <xsd:simpleType>
        <xsd:restriction base="dms:Choice">
          <xsd:enumeration value="Application"/>
          <xsd:enumeration value="Permit"/>
          <xsd:enumeration value="Compliance"/>
          <xsd:enumeration value="Monitoring"/>
          <xsd:enumeration value="Enforcement"/>
        </xsd:restriction>
      </xsd:simpleType>
    </xsd:element>
    <xsd:element name="Addressee" ma:index="16" nillable="true" ma:displayName="Customer Address" ma:hidden="true" ma:internalName="Addressee" ma:readOnly="false">
      <xsd:simpleType>
        <xsd:restriction base="dms:Text">
          <xsd:maxLength value="255"/>
        </xsd:restriction>
      </xsd:simpleType>
    </xsd:element>
    <xsd:element name="Customer_x0020_Name" ma:index="17" nillable="true" ma:displayName="Customer Name" ma:hidden="true" ma:indexed="true" ma:internalName="Customer_x0020_Name" ma:readOnly="false">
      <xsd:simpleType>
        <xsd:restriction base="dms:Text">
          <xsd:maxLength value="255"/>
        </xsd:restriction>
      </xsd:simpleType>
    </xsd:element>
    <xsd:element name="Facility_x0020_Address" ma:index="18" nillable="true" ma:displayName="Facility Address" ma:hidden="true" ma:internalName="Facility_x0020_Address" ma:readOnly="false">
      <xsd:simpleType>
        <xsd:restriction base="dms:Text">
          <xsd:maxLength value="255"/>
        </xsd:restriction>
      </xsd:simpleType>
    </xsd:element>
    <xsd:element name="Site_x0020_Name" ma:index="19" nillable="true" ma:displayName="Site Name" ma:hidden="true" ma:indexed="true" ma:internalName="Site_x0020_Name" ma:readOnly="false">
      <xsd:simpleType>
        <xsd:restriction base="dms:Text">
          <xsd:maxLength value="255"/>
        </xsd:restriction>
      </xsd:simpleType>
    </xsd:element>
    <xsd:element name="Welsh_x0020_Local_x0020_Authority" ma:index="20" nillable="true" ma:displayName="Welsh Local Authority" ma:format="Dropdown" ma:hidden="true" ma:internalName="Welsh_x0020_Local_x0020_Authority" ma:readOnly="false">
      <xsd:simpleType>
        <xsd:restriction base="dms:Choice">
          <xsd:enumeration value="Blaenau Gwent CBC"/>
          <xsd:enumeration value="Bridgend CBC"/>
          <xsd:enumeration value="Caerphilly CBC"/>
          <xsd:enumeration value="Cardiff County Council"/>
          <xsd:enumeration value="Carmarthenshire County Council"/>
          <xsd:enumeration value="Ceredigion County Council"/>
          <xsd:enumeration value="City and County of Swansea"/>
          <xsd:enumeration value="Conwy CBC"/>
          <xsd:enumeration value="Denbighshire County Council"/>
          <xsd:enumeration value="Flintshire County Council"/>
          <xsd:enumeration value="Gwynedd Council"/>
          <xsd:enumeration value="Isle of Anglesey CC"/>
          <xsd:enumeration value="Merthyr Tydfil CBC"/>
          <xsd:enumeration value="Monmouthshire CC"/>
          <xsd:enumeration value="Neath Port Talbot CBC"/>
          <xsd:enumeration value="Newport City Council"/>
          <xsd:enumeration value="Pembrokeshire County Council"/>
          <xsd:enumeration value="Powys County Council"/>
          <xsd:enumeration value="Rhondda Cynon Taff CBC"/>
          <xsd:enumeration value="Torfaen CBC"/>
          <xsd:enumeration value="Vale of Glamorgan Council"/>
          <xsd:enumeration value="Wrexham CBC"/>
          <xsd:enumeration value="Shropshire"/>
        </xsd:restriction>
      </xsd:simpleType>
    </xsd:element>
    <xsd:element name="Surrendered_x002f_Expired" ma:index="21" nillable="true" ma:displayName="Surrendered/Expired" ma:format="Dropdown" ma:hidden="true" ma:internalName="Surrendered_x002F_Expired" ma:readOnly="false">
      <xsd:simpleType>
        <xsd:restriction base="dms:Choice">
          <xsd:enumeration value="Yes"/>
        </xsd:restriction>
      </xsd:simpleType>
    </xsd:element>
    <xsd:element name="Post_x0020_code" ma:index="22" nillable="true" ma:displayName="Post code" ma:hidden="true" ma:internalName="Post_x0020_code" ma:readOnly="false">
      <xsd:simpleType>
        <xsd:restriction base="dms:Text">
          <xsd:maxLength value="255"/>
        </xsd:restriction>
      </xsd:simpleType>
    </xsd:element>
    <xsd:element name="Surrendered_x002f_Expired_x0020_Date" ma:index="23" nillable="true" ma:displayName="Surrendered/Expired Date" ma:format="DateOnly" ma:hidden="true" ma:internalName="Surrendered_x002F_Expired_x0020_Date" ma:readOnly="fals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e121689-de5b-41b9-a751-bfeda7fa2b07" elementFormDefault="qualified">
    <xsd:import namespace="http://schemas.microsoft.com/office/2006/documentManagement/types"/>
    <xsd:import namespace="http://schemas.microsoft.com/office/infopath/2007/PartnerControls"/>
    <xsd:element name="LastSharedByTime" ma:index="24" nillable="true" ma:displayName="Last Shared By Time" ma:description="" ma:internalName="LastSharedByTime" ma:readOnly="true">
      <xsd:simpleType>
        <xsd:restriction base="dms:DateTime"/>
      </xsd:simpleType>
    </xsd:element>
    <xsd:element name="LastSharedByUser" ma:index="3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cd7809e-5722-48ef-a95b-f8b7179f301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2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2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GenerationTime" ma:index="2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31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32" nillable="true" ma:displayName="Tags" ma:internalName="MediaServiceAutoTags" ma:readOnly="true">
      <xsd:simpleType>
        <xsd:restriction base="dms:Text"/>
      </xsd:simpleType>
    </xsd:element>
    <xsd:element name="MediaServiceOCR" ma:index="3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3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27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13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haredContentType xmlns="Microsoft.SharePoint.Taxonomy.ContentTypeSync" SourceId="78499d3b-94a8-4059-8763-489d4400b14a" ContentTypeId="0x01010067EB80C5FE939D4A9B3D8BA62129B7F50102" PreviousValue="false"/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ite_x0020_Name xmlns="859f7ad6-93f6-4205-b62b-a17f28acbbac">Airfield Metals Ltd</Site_x0020_Name>
    <Internal_x002f_External xmlns="859f7ad6-93f6-4205-b62b-a17f28acbbac">Internal document</Internal_x002f_External>
    <Post_x0020_code xmlns="859f7ad6-93f6-4205-b62b-a17f28acbbac">SA70 8SY</Post_x0020_code>
    <IconOverlay xmlns="http://schemas.microsoft.com/sharepoint/v4" xsi:nil="true"/>
    <Document_x0020_Type xmlns="859f7ad6-93f6-4205-b62b-a17f28acbbac">Photo</Document_x0020_Type>
    <Welsh_x0020_Local_x0020_Authority xmlns="859f7ad6-93f6-4205-b62b-a17f28acbbac">Pembrokeshire County Council</Welsh_x0020_Local_x0020_Authority>
    <Disclosure_x0020_Status xmlns="859f7ad6-93f6-4205-b62b-a17f28acbbac">Public register</Disclosure_x0020_Status>
    <Addressee xmlns="859f7ad6-93f6-4205-b62b-a17f28acbbac" xsi:nil="true"/>
    <Process_x0020_Type xmlns="859f7ad6-93f6-4205-b62b-a17f28acbbac">Compliance</Process_x0020_Type>
    <License_x002f_Activity_x0020_Type xmlns="859f7ad6-93f6-4205-b62b-a17f28acbbac" xsi:nil="true"/>
    <Surrendered_x002f_Expired xmlns="859f7ad6-93f6-4205-b62b-a17f28acbbac" xsi:nil="true"/>
    <Document_x0020_Date xmlns="859f7ad6-93f6-4205-b62b-a17f28acbbac">2020-10-14T23:00:00+00:00</Document_x0020_Date>
    <Facility_x0020_Address xmlns="859f7ad6-93f6-4205-b62b-a17f28acbbac">Carew Airfield, Carew, Tenby</Facility_x0020_Address>
    <Environment_x0020_Sub_x0020_Folder xmlns="859f7ad6-93f6-4205-b62b-a17f28acbbac">Inspections</Environment_x0020_Sub_x0020_Folder>
    <Customer_x0020_Name xmlns="859f7ad6-93f6-4205-b62b-a17f28acbbac">Airfield Metals Ltd </Customer_x0020_Name>
    <Surrendered_x002f_Expired_x0020_Date xmlns="859f7ad6-93f6-4205-b62b-a17f28acbbac" xsi:nil="true"/>
  </documentManagement>
</p:properties>
</file>

<file path=customXml/itemProps1.xml><?xml version="1.0" encoding="utf-8"?>
<ds:datastoreItem xmlns:ds="http://schemas.openxmlformats.org/officeDocument/2006/customXml" ds:itemID="{D6EB5540-B6A6-43BC-A680-8A62E581BB47}"/>
</file>

<file path=customXml/itemProps2.xml><?xml version="1.0" encoding="utf-8"?>
<ds:datastoreItem xmlns:ds="http://schemas.openxmlformats.org/officeDocument/2006/customXml" ds:itemID="{F35D4EA5-6C07-48B7-91C8-2909C956023B}"/>
</file>

<file path=customXml/itemProps3.xml><?xml version="1.0" encoding="utf-8"?>
<ds:datastoreItem xmlns:ds="http://schemas.openxmlformats.org/officeDocument/2006/customXml" ds:itemID="{BA0E03B8-1258-4CF4-80CC-F7A3B9F36E4B}"/>
</file>

<file path=customXml/itemProps4.xml><?xml version="1.0" encoding="utf-8"?>
<ds:datastoreItem xmlns:ds="http://schemas.openxmlformats.org/officeDocument/2006/customXml" ds:itemID="{DB472DDA-6F5E-4568-817F-70C7EFB73F6E}"/>
</file>

<file path=customXml/itemProps5.xml><?xml version="1.0" encoding="utf-8"?>
<ds:datastoreItem xmlns:ds="http://schemas.openxmlformats.org/officeDocument/2006/customXml" ds:itemID="{11A69D47-B241-4FB2-A929-1245EF648E81}"/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6</Words>
  <Application>Microsoft Office PowerPoint</Application>
  <PresentationFormat>Widescreen</PresentationFormat>
  <Paragraphs>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Airfield Metals  15/10/2020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Airfield Metals  15/10/2020</dc:title>
  <dc:creator>Ellar, David</dc:creator>
  <cp:lastModifiedBy>Ellar, David</cp:lastModifiedBy>
  <cp:revision>1</cp:revision>
  <dcterms:created xsi:type="dcterms:W3CDTF">2020-10-26T15:51:23Z</dcterms:created>
  <dcterms:modified xsi:type="dcterms:W3CDTF">2020-10-26T15:52:43Z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0x01010067EB80C5FE939D4A9B3D8BA62129B7F50102002CD491039417834E9F8E40366955224E</vt:lpwstr>
  </property>
  <property fmtid="{D5CDD505-2E9C-101B-9397-08002B2CF9AE}" pid="3" name="_dlc_DocId">
    <vt:lpwstr>REGU-219-2690649</vt:lpwstr>
  </property>
  <property fmtid="{D5CDD505-2E9C-101B-9397-08002B2CF9AE}" pid="4" name="_dlc_DocIdItemGuid">
    <vt:lpwstr>f9868fea-1109-44de-b2cb-41d21a56400b</vt:lpwstr>
  </property>
  <property fmtid="{D5CDD505-2E9C-101B-9397-08002B2CF9AE}" pid="5" name="_dlc_DocIdUrl">
    <vt:lpwstr>https://cyfoethnaturiolcymru.sharepoint.com/teams/Regulatory/Permitting/_layouts/15/DocIdRedir.aspx?ID=REGU-219-2690649, REGU-219-2690649</vt:lpwstr>
  </property>
</Properties>
</file>