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4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customXml" Target="../customXml/item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customXml" Target="../customXml/item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8C0244-8F73-2C10-81E5-18E59B1CA1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6661650-BDFB-EAB8-AA42-F48D28503A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8A2D58-B347-8F7A-8812-6DAAAD1CEB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E988-3024-446F-AFF8-B6B3E7E23DBA}" type="datetimeFigureOut">
              <a:rPr lang="en-GB" smtClean="0"/>
              <a:t>08/08/2024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5398C7-3A45-6173-D740-92FACAA82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BFD107-279F-8338-CD2B-618F82CD5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B0ED5-0093-40E8-972B-4A6293C7C0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087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24396B-7E11-4F3B-4FA7-55E00D51C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D0D467-463C-594C-9ED4-1B4D3599A9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AEB5C5-1BF5-B576-FE5D-7876AE1B58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E988-3024-446F-AFF8-B6B3E7E23DBA}" type="datetimeFigureOut">
              <a:rPr lang="en-GB" smtClean="0"/>
              <a:t>08/08/2024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DC315C-040C-E704-A7C3-AB55D3A09B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977C65-EB33-5E63-32D7-600EF2602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B0ED5-0093-40E8-972B-4A6293C7C0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457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EDB293-FECD-748C-98E1-413766DFA2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0F6B89-8E19-2729-17BB-50E76621B6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27FA61-54D7-AD3A-77C5-7E6B5B90E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E988-3024-446F-AFF8-B6B3E7E23DBA}" type="datetimeFigureOut">
              <a:rPr lang="en-GB" smtClean="0"/>
              <a:t>08/08/2024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BBED02-D671-04EC-E8B8-F7B4D53E9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04A0D4-3BBA-E546-3AAB-752E305B79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B0ED5-0093-40E8-972B-4A6293C7C0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747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543F09-07B5-79EA-BF79-5F6F4F785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A0D6AF-1AB0-B4B4-8A96-E4731AD1E4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C86950-96F6-777A-CB34-6A7169DCA9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FC8983-34F1-100F-F619-48C73C2F66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E988-3024-446F-AFF8-B6B3E7E23DBA}" type="datetimeFigureOut">
              <a:rPr lang="en-GB" smtClean="0"/>
              <a:t>08/08/2024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FCA45B-1971-C55C-7E39-6BF2EF705E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AA3C17-17E7-94F8-27A7-54BBEB7D4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B0ED5-0093-40E8-972B-4A6293C7C0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529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D9EACA-1206-828B-D8EC-0BF3611C53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0AC006-636D-1B20-F4B1-3D3BF0C952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5BFC8E-7B14-D9F0-071E-1FC1E62F63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BEE22CA-89B4-0DBD-1121-E318F624AB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60E2413-25CA-E72E-4EE8-184CA9CD92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F3A10D-7E43-8A70-84B0-03979242EE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E988-3024-446F-AFF8-B6B3E7E23DBA}" type="datetimeFigureOut">
              <a:rPr lang="en-GB" smtClean="0"/>
              <a:t>08/08/2024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1D42AF2-0C85-8F03-D036-41BE355B5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DA180B-8E6D-6479-20DF-5CABAC4491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B0ED5-0093-40E8-972B-4A6293C7C0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000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E01D80-8F21-D05B-8495-34F42FEF8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E2BFCBC-3528-EE4E-E52A-FA3E2A2C84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E988-3024-446F-AFF8-B6B3E7E23DBA}" type="datetimeFigureOut">
              <a:rPr lang="en-GB" smtClean="0"/>
              <a:t>08/08/2024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1B2A588-459C-203C-07DF-FFA8BF93C4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1BAC84-C00B-8CFC-3CF0-ABA41AAF95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B0ED5-0093-40E8-972B-4A6293C7C0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824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82F88FC-3BA2-B6BD-A4C5-10E0A3A3D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E988-3024-446F-AFF8-B6B3E7E23DBA}" type="datetimeFigureOut">
              <a:rPr lang="en-GB" smtClean="0"/>
              <a:t>08/08/2024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D30E7A9-3524-B153-62E0-DA540D9BC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65EEAD-2636-B579-6A9D-98C0FDC492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B0ED5-0093-40E8-972B-4A6293C7C0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417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BC34A5-A426-16E4-326D-F0CEE4FD6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C67DDD-9C96-8297-8CD7-9B71268AA2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D3A8BB-4C9B-A7B9-C3DC-F29176E011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E52093-70B1-FC4E-33F5-F5D3A85DCA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E988-3024-446F-AFF8-B6B3E7E23DBA}" type="datetimeFigureOut">
              <a:rPr lang="en-GB" smtClean="0"/>
              <a:t>08/08/2024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02C288-F6E7-313F-5471-DC6F5BE308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00635B-75D7-2B64-B86C-A5F062B08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B0ED5-0093-40E8-972B-4A6293C7C0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92495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B16990-8189-CC46-3F3F-50D1E720D1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805665-5575-35D9-2E52-A129EBD688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D76179-2B9B-E0C3-BB69-ECE0C0A0F8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57BDAB-1EFC-DB4D-5B6D-B3E808ED31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E988-3024-446F-AFF8-B6B3E7E23DBA}" type="datetimeFigureOut">
              <a:rPr lang="en-GB" smtClean="0"/>
              <a:t>08/08/2024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0161A5-B3F0-5149-8B54-E13436DCFE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358D44-3138-8663-3E8B-0D19426A0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B0ED5-0093-40E8-972B-4A6293C7C0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498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A3A01-24AF-2243-2BF9-567241A7B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C0EE59-FC54-BDAF-EB1D-73D20CCA72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33332-26D1-0E1C-5E06-B70AE5225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E988-3024-446F-AFF8-B6B3E7E23DBA}" type="datetimeFigureOut">
              <a:rPr lang="en-GB" smtClean="0"/>
              <a:t>08/08/2024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38D52A-3479-960A-9959-B869D97575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535D03-4C50-08B9-A4C1-CC0E2087A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B0ED5-0093-40E8-972B-4A6293C7C0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14813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1F651FA-B2B8-FDE9-2BCB-50EEA6B9A8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5DF2FC6-C922-565F-27BA-B7E2ED948F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1883F9-FF08-F492-B7DA-2FD1E7361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E988-3024-446F-AFF8-B6B3E7E23DBA}" type="datetimeFigureOut">
              <a:rPr lang="en-GB" smtClean="0"/>
              <a:t>08/08/2024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982AF8-7B3A-C1C8-A813-B3154B29E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DBE7F3-112F-4BCC-91F6-A41D9D22A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B0ED5-0093-40E8-972B-4A6293C7C0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373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BBB637-4064-76A4-0F2A-FA0A064D2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2D3ACD-0725-E891-88EB-B1C45FAFA9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9EB07A-D117-E6D7-F356-35CBDE3796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17E988-3024-446F-AFF8-B6B3E7E23DBA}" type="datetimeFigureOut">
              <a:rPr lang="en-GB" smtClean="0"/>
              <a:t>08/08/2024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767BCD-0B4F-8A8C-AD35-DDDF0EF778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1F06B3-2DA6-B110-FB42-075F01B0B1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EB0ED5-0093-40E8-972B-4A6293C7C0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44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4725C04-FEAA-418D-8571-BC4E03492E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228" y="1042654"/>
            <a:ext cx="11593543" cy="4772691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96480A95-ABD3-5693-92C1-3BB3D1EBC4E6}"/>
              </a:ext>
            </a:extLst>
          </p:cNvPr>
          <p:cNvGrpSpPr/>
          <p:nvPr/>
        </p:nvGrpSpPr>
        <p:grpSpPr>
          <a:xfrm>
            <a:off x="5955632" y="2426369"/>
            <a:ext cx="946486" cy="1142999"/>
            <a:chOff x="5955632" y="2426369"/>
            <a:chExt cx="946486" cy="1142999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923A1523-0A1E-086B-47C2-80E2B484EEC4}"/>
                </a:ext>
              </a:extLst>
            </p:cNvPr>
            <p:cNvCxnSpPr>
              <a:cxnSpLocks/>
            </p:cNvCxnSpPr>
            <p:nvPr/>
          </p:nvCxnSpPr>
          <p:spPr>
            <a:xfrm>
              <a:off x="5955632" y="3052011"/>
              <a:ext cx="216568" cy="92242"/>
            </a:xfrm>
            <a:prstGeom prst="line">
              <a:avLst/>
            </a:prstGeom>
            <a:ln w="2222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459469BC-50B6-B604-C14B-BF9CE5247894}"/>
                </a:ext>
              </a:extLst>
            </p:cNvPr>
            <p:cNvCxnSpPr>
              <a:cxnSpLocks/>
            </p:cNvCxnSpPr>
            <p:nvPr/>
          </p:nvCxnSpPr>
          <p:spPr>
            <a:xfrm>
              <a:off x="6725653" y="2426369"/>
              <a:ext cx="176463" cy="224589"/>
            </a:xfrm>
            <a:prstGeom prst="line">
              <a:avLst/>
            </a:prstGeom>
            <a:ln w="2222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D36E6596-6B05-8D35-26D9-8F23D02A0FD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785811" y="2646948"/>
              <a:ext cx="116305" cy="288757"/>
            </a:xfrm>
            <a:prstGeom prst="line">
              <a:avLst/>
            </a:prstGeom>
            <a:ln w="2222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86A27F64-FCB1-2C91-23C3-571D7A9E25B6}"/>
                </a:ext>
              </a:extLst>
            </p:cNvPr>
            <p:cNvCxnSpPr>
              <a:cxnSpLocks/>
            </p:cNvCxnSpPr>
            <p:nvPr/>
          </p:nvCxnSpPr>
          <p:spPr>
            <a:xfrm>
              <a:off x="6793832" y="2919663"/>
              <a:ext cx="108284" cy="178469"/>
            </a:xfrm>
            <a:prstGeom prst="line">
              <a:avLst/>
            </a:prstGeom>
            <a:ln w="2222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A29F0D77-7D17-082F-160E-3DE2C090CE3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557210" y="3413962"/>
              <a:ext cx="116305" cy="149391"/>
            </a:xfrm>
            <a:prstGeom prst="line">
              <a:avLst/>
            </a:prstGeom>
            <a:ln w="2222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52BE3016-A2B6-6565-00E0-709E9645B70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955632" y="2426369"/>
              <a:ext cx="782052" cy="625642"/>
            </a:xfrm>
            <a:prstGeom prst="line">
              <a:avLst/>
            </a:prstGeom>
            <a:ln w="2222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4DD6C4D1-1A72-DE6F-2B3F-E87C018B9BD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02116" y="3090110"/>
              <a:ext cx="2" cy="234616"/>
            </a:xfrm>
            <a:prstGeom prst="line">
              <a:avLst/>
            </a:prstGeom>
            <a:ln w="2222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8C36F57C-2E7C-E3F8-0B52-E9DA1923E74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669507" y="3320716"/>
              <a:ext cx="232609" cy="87232"/>
            </a:xfrm>
            <a:prstGeom prst="line">
              <a:avLst/>
            </a:prstGeom>
            <a:ln w="2222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4060BBBB-008E-99F0-34B3-574683B01D0C}"/>
                </a:ext>
              </a:extLst>
            </p:cNvPr>
            <p:cNvCxnSpPr>
              <a:cxnSpLocks/>
            </p:cNvCxnSpPr>
            <p:nvPr/>
          </p:nvCxnSpPr>
          <p:spPr>
            <a:xfrm>
              <a:off x="6172200" y="3144253"/>
              <a:ext cx="393032" cy="425115"/>
            </a:xfrm>
            <a:prstGeom prst="line">
              <a:avLst/>
            </a:prstGeom>
            <a:ln w="2222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8B9CB6B6-39E5-C945-1DC6-40947C5BBE9F}"/>
              </a:ext>
            </a:extLst>
          </p:cNvPr>
          <p:cNvSpPr txBox="1"/>
          <p:nvPr/>
        </p:nvSpPr>
        <p:spPr>
          <a:xfrm>
            <a:off x="341905" y="111318"/>
            <a:ext cx="50733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Scott Walton Contracting—general layout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4062B58-8C11-B22F-5095-839F8885A455}"/>
              </a:ext>
            </a:extLst>
          </p:cNvPr>
          <p:cNvSpPr txBox="1"/>
          <p:nvPr/>
        </p:nvSpPr>
        <p:spPr>
          <a:xfrm>
            <a:off x="3849385" y="1942220"/>
            <a:ext cx="194181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chemeClr val="bg1"/>
                </a:solidFill>
              </a:rPr>
              <a:t>Site boundary-area covered by the SCR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60161516-FDC2-5C28-E5AB-77B86687282B}"/>
              </a:ext>
            </a:extLst>
          </p:cNvPr>
          <p:cNvCxnSpPr>
            <a:cxnSpLocks/>
          </p:cNvCxnSpPr>
          <p:nvPr/>
        </p:nvCxnSpPr>
        <p:spPr>
          <a:xfrm>
            <a:off x="4570601" y="2356483"/>
            <a:ext cx="1438382" cy="642848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3E149C15-ACCD-BD4D-D6A9-E0F018EA7581}"/>
              </a:ext>
            </a:extLst>
          </p:cNvPr>
          <p:cNvSpPr txBox="1"/>
          <p:nvPr/>
        </p:nvSpPr>
        <p:spPr>
          <a:xfrm>
            <a:off x="8843896" y="1922316"/>
            <a:ext cx="2425012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chemeClr val="bg1"/>
                </a:solidFill>
              </a:rPr>
              <a:t>External yard area used for storage of inert material only.</a:t>
            </a:r>
          </a:p>
          <a:p>
            <a:endParaRPr lang="en-GB" sz="1100" dirty="0">
              <a:solidFill>
                <a:schemeClr val="bg1"/>
              </a:solidFill>
            </a:endParaRPr>
          </a:p>
          <a:p>
            <a:r>
              <a:rPr lang="en-GB" sz="1100" dirty="0">
                <a:solidFill>
                  <a:schemeClr val="bg1"/>
                </a:solidFill>
              </a:rPr>
              <a:t>Area made up of hardstanding and compacted soils.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0A5018C8-5A0C-F809-78CD-09D8A45D5A65}"/>
              </a:ext>
            </a:extLst>
          </p:cNvPr>
          <p:cNvCxnSpPr>
            <a:cxnSpLocks/>
            <a:stCxn id="15" idx="1"/>
          </p:cNvCxnSpPr>
          <p:nvPr/>
        </p:nvCxnSpPr>
        <p:spPr>
          <a:xfrm flipH="1">
            <a:off x="6557210" y="2391676"/>
            <a:ext cx="2286686" cy="493114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31345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02C13C8-CC5F-8588-E823-663D597851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459" y="520550"/>
            <a:ext cx="9373082" cy="58168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5DC607E-7C40-F75C-1CC9-9FEFFA1EB1F0}"/>
              </a:ext>
            </a:extLst>
          </p:cNvPr>
          <p:cNvSpPr txBox="1"/>
          <p:nvPr/>
        </p:nvSpPr>
        <p:spPr>
          <a:xfrm>
            <a:off x="341904" y="111318"/>
            <a:ext cx="5571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Scott Walton Contracting—Receptor Locations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A2B75E-C052-0531-0DB0-1E9596D247F4}"/>
              </a:ext>
            </a:extLst>
          </p:cNvPr>
          <p:cNvSpPr txBox="1"/>
          <p:nvPr/>
        </p:nvSpPr>
        <p:spPr>
          <a:xfrm>
            <a:off x="9101508" y="3042003"/>
            <a:ext cx="21862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/>
                </a:solidFill>
              </a:rPr>
              <a:t>Caravan Park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9B2EF7C1-B931-69D2-113D-08BB5C90AE4E}"/>
              </a:ext>
            </a:extLst>
          </p:cNvPr>
          <p:cNvCxnSpPr>
            <a:cxnSpLocks/>
            <a:stCxn id="5" idx="1"/>
          </p:cNvCxnSpPr>
          <p:nvPr/>
        </p:nvCxnSpPr>
        <p:spPr>
          <a:xfrm flipH="1">
            <a:off x="6329599" y="3180503"/>
            <a:ext cx="2771909" cy="4213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Group 6">
            <a:extLst>
              <a:ext uri="{FF2B5EF4-FFF2-40B4-BE49-F238E27FC236}">
                <a16:creationId xmlns:a16="http://schemas.microsoft.com/office/drawing/2014/main" id="{EC723817-EFDB-39A4-F733-E7BD25FB914A}"/>
              </a:ext>
            </a:extLst>
          </p:cNvPr>
          <p:cNvGrpSpPr/>
          <p:nvPr/>
        </p:nvGrpSpPr>
        <p:grpSpPr>
          <a:xfrm>
            <a:off x="5435601" y="3042003"/>
            <a:ext cx="426802" cy="519944"/>
            <a:chOff x="5955632" y="2426369"/>
            <a:chExt cx="946486" cy="1142999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76B73894-999C-F722-2B0B-FE318E92852B}"/>
                </a:ext>
              </a:extLst>
            </p:cNvPr>
            <p:cNvCxnSpPr>
              <a:cxnSpLocks/>
            </p:cNvCxnSpPr>
            <p:nvPr/>
          </p:nvCxnSpPr>
          <p:spPr>
            <a:xfrm>
              <a:off x="5955632" y="3052011"/>
              <a:ext cx="216568" cy="92242"/>
            </a:xfrm>
            <a:prstGeom prst="line">
              <a:avLst/>
            </a:prstGeom>
            <a:ln w="2222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3B6414C5-92C5-3BD8-EE9B-001755F0FB64}"/>
                </a:ext>
              </a:extLst>
            </p:cNvPr>
            <p:cNvCxnSpPr>
              <a:cxnSpLocks/>
            </p:cNvCxnSpPr>
            <p:nvPr/>
          </p:nvCxnSpPr>
          <p:spPr>
            <a:xfrm>
              <a:off x="6725653" y="2426369"/>
              <a:ext cx="176463" cy="224589"/>
            </a:xfrm>
            <a:prstGeom prst="line">
              <a:avLst/>
            </a:prstGeom>
            <a:ln w="2222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603CCB2C-F309-FFA5-3E36-6969CC8DF1A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785811" y="2646948"/>
              <a:ext cx="116305" cy="288757"/>
            </a:xfrm>
            <a:prstGeom prst="line">
              <a:avLst/>
            </a:prstGeom>
            <a:ln w="2222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6BA08B92-7E59-14C6-1EDD-3662C370FA87}"/>
                </a:ext>
              </a:extLst>
            </p:cNvPr>
            <p:cNvCxnSpPr>
              <a:cxnSpLocks/>
            </p:cNvCxnSpPr>
            <p:nvPr/>
          </p:nvCxnSpPr>
          <p:spPr>
            <a:xfrm>
              <a:off x="6793832" y="2919663"/>
              <a:ext cx="108284" cy="178469"/>
            </a:xfrm>
            <a:prstGeom prst="line">
              <a:avLst/>
            </a:prstGeom>
            <a:ln w="2222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B5D3643D-E0BC-24CF-F410-8C653F22C37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557210" y="3413962"/>
              <a:ext cx="116305" cy="149391"/>
            </a:xfrm>
            <a:prstGeom prst="line">
              <a:avLst/>
            </a:prstGeom>
            <a:ln w="2222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02CA8743-1FDA-FF53-56AD-6A36CD679AB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955632" y="2426369"/>
              <a:ext cx="782052" cy="625642"/>
            </a:xfrm>
            <a:prstGeom prst="line">
              <a:avLst/>
            </a:prstGeom>
            <a:ln w="2222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955CF30A-C80A-8F4F-24CD-A5C17621C35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02116" y="3090110"/>
              <a:ext cx="2" cy="234616"/>
            </a:xfrm>
            <a:prstGeom prst="line">
              <a:avLst/>
            </a:prstGeom>
            <a:ln w="2222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43B11E73-BAAB-35C8-B44D-152AE6C1444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669507" y="3320716"/>
              <a:ext cx="232609" cy="87232"/>
            </a:xfrm>
            <a:prstGeom prst="line">
              <a:avLst/>
            </a:prstGeom>
            <a:ln w="2222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67F8690-708D-94C3-8E40-7E3A800FB485}"/>
                </a:ext>
              </a:extLst>
            </p:cNvPr>
            <p:cNvCxnSpPr>
              <a:cxnSpLocks/>
            </p:cNvCxnSpPr>
            <p:nvPr/>
          </p:nvCxnSpPr>
          <p:spPr>
            <a:xfrm>
              <a:off x="6172200" y="3144253"/>
              <a:ext cx="393032" cy="425115"/>
            </a:xfrm>
            <a:prstGeom prst="line">
              <a:avLst/>
            </a:prstGeom>
            <a:ln w="2222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6FCF9CB7-BC4E-BC96-FC4C-F2B7645F7A93}"/>
              </a:ext>
            </a:extLst>
          </p:cNvPr>
          <p:cNvSpPr txBox="1"/>
          <p:nvPr/>
        </p:nvSpPr>
        <p:spPr>
          <a:xfrm>
            <a:off x="8451271" y="3673285"/>
            <a:ext cx="21862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/>
                </a:solidFill>
              </a:rPr>
              <a:t>Filming studio</a:t>
            </a: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946A4973-1009-BBEA-8081-2DE5E3B6F8C7}"/>
              </a:ext>
            </a:extLst>
          </p:cNvPr>
          <p:cNvCxnSpPr>
            <a:cxnSpLocks/>
          </p:cNvCxnSpPr>
          <p:nvPr/>
        </p:nvCxnSpPr>
        <p:spPr>
          <a:xfrm flipH="1">
            <a:off x="6420196" y="3820098"/>
            <a:ext cx="2031075" cy="11244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14000C9E-6CB6-10AA-F549-D4FF87194C67}"/>
              </a:ext>
            </a:extLst>
          </p:cNvPr>
          <p:cNvSpPr txBox="1"/>
          <p:nvPr/>
        </p:nvSpPr>
        <p:spPr>
          <a:xfrm>
            <a:off x="9223431" y="4255905"/>
            <a:ext cx="21862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/>
                </a:solidFill>
              </a:rPr>
              <a:t>Industrial/commercial</a:t>
            </a:r>
          </a:p>
          <a:p>
            <a:r>
              <a:rPr lang="en-GB" sz="1200" dirty="0">
                <a:solidFill>
                  <a:schemeClr val="bg1"/>
                </a:solidFill>
              </a:rPr>
              <a:t> area</a:t>
            </a:r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905230D0-270B-8AA1-490E-EB20B2A549BF}"/>
              </a:ext>
            </a:extLst>
          </p:cNvPr>
          <p:cNvCxnSpPr>
            <a:cxnSpLocks/>
          </p:cNvCxnSpPr>
          <p:nvPr/>
        </p:nvCxnSpPr>
        <p:spPr>
          <a:xfrm flipH="1">
            <a:off x="7192356" y="4473838"/>
            <a:ext cx="2031075" cy="11244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E34C4873-B147-2986-2BAA-F511AA398160}"/>
              </a:ext>
            </a:extLst>
          </p:cNvPr>
          <p:cNvSpPr txBox="1"/>
          <p:nvPr/>
        </p:nvSpPr>
        <p:spPr>
          <a:xfrm>
            <a:off x="7685296" y="2261007"/>
            <a:ext cx="21862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/>
                </a:solidFill>
              </a:rPr>
              <a:t>Farm and small holdings</a:t>
            </a: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5887DC2F-6904-8D72-AACA-8D1C4387E95B}"/>
              </a:ext>
            </a:extLst>
          </p:cNvPr>
          <p:cNvCxnSpPr>
            <a:cxnSpLocks/>
          </p:cNvCxnSpPr>
          <p:nvPr/>
        </p:nvCxnSpPr>
        <p:spPr>
          <a:xfrm flipH="1">
            <a:off x="5654221" y="2407820"/>
            <a:ext cx="2031075" cy="11244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7A1615B5-6024-CAE9-7A41-5210D85368FF}"/>
              </a:ext>
            </a:extLst>
          </p:cNvPr>
          <p:cNvCxnSpPr>
            <a:cxnSpLocks/>
          </p:cNvCxnSpPr>
          <p:nvPr/>
        </p:nvCxnSpPr>
        <p:spPr>
          <a:xfrm flipH="1">
            <a:off x="7192355" y="2406621"/>
            <a:ext cx="492941" cy="602908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26797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5DAB0B6-CDDA-23D4-5F08-5204DC190EE4}"/>
              </a:ext>
            </a:extLst>
          </p:cNvPr>
          <p:cNvSpPr txBox="1"/>
          <p:nvPr/>
        </p:nvSpPr>
        <p:spPr>
          <a:xfrm>
            <a:off x="341905" y="111318"/>
            <a:ext cx="49819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Scott Walton Contracting--Surrender images</a:t>
            </a:r>
          </a:p>
        </p:txBody>
      </p:sp>
      <p:pic>
        <p:nvPicPr>
          <p:cNvPr id="5" name="Picture 4" descr="A field of grass and bushes&#10;&#10;Description automatically generated">
            <a:extLst>
              <a:ext uri="{FF2B5EF4-FFF2-40B4-BE49-F238E27FC236}">
                <a16:creationId xmlns:a16="http://schemas.microsoft.com/office/drawing/2014/main" id="{FEE4ED25-AD93-41D2-B8E0-03CF539F55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040" y="480650"/>
            <a:ext cx="7995920" cy="5996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642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E4D4D63-E6DC-B716-7ECF-2F797DDCF896}"/>
              </a:ext>
            </a:extLst>
          </p:cNvPr>
          <p:cNvSpPr txBox="1"/>
          <p:nvPr/>
        </p:nvSpPr>
        <p:spPr>
          <a:xfrm>
            <a:off x="341905" y="111318"/>
            <a:ext cx="49819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Scott Walton Contracting--Surrender images</a:t>
            </a:r>
          </a:p>
        </p:txBody>
      </p:sp>
      <p:pic>
        <p:nvPicPr>
          <p:cNvPr id="6" name="Picture 5" descr="A grassy area with a power line and a power pole&#10;&#10;Description automatically generated with medium confidence">
            <a:extLst>
              <a:ext uri="{FF2B5EF4-FFF2-40B4-BE49-F238E27FC236}">
                <a16:creationId xmlns:a16="http://schemas.microsoft.com/office/drawing/2014/main" id="{713131B8-369A-DEB5-5D87-031D45096C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0400" y="480650"/>
            <a:ext cx="8331200" cy="624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8023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20AFCC-04B6-5D3F-7192-98425D778399}"/>
              </a:ext>
            </a:extLst>
          </p:cNvPr>
          <p:cNvSpPr txBox="1"/>
          <p:nvPr/>
        </p:nvSpPr>
        <p:spPr>
          <a:xfrm>
            <a:off x="341905" y="111318"/>
            <a:ext cx="49819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Scott Walton Contracting--Surrender images</a:t>
            </a:r>
          </a:p>
        </p:txBody>
      </p:sp>
      <p:pic>
        <p:nvPicPr>
          <p:cNvPr id="6" name="Picture 5" descr="A field of grass and bushes&#10;&#10;Description automatically generated">
            <a:extLst>
              <a:ext uri="{FF2B5EF4-FFF2-40B4-BE49-F238E27FC236}">
                <a16:creationId xmlns:a16="http://schemas.microsoft.com/office/drawing/2014/main" id="{7862F16A-2B46-85E7-1198-F9A73DB7A6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480650"/>
            <a:ext cx="8382000" cy="628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0478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12DD1C3-4123-A4E2-75E9-021990A4D7B7}"/>
              </a:ext>
            </a:extLst>
          </p:cNvPr>
          <p:cNvSpPr txBox="1"/>
          <p:nvPr/>
        </p:nvSpPr>
        <p:spPr>
          <a:xfrm>
            <a:off x="341905" y="111318"/>
            <a:ext cx="49819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Scott Walton Contracting--Surrender images</a:t>
            </a:r>
          </a:p>
        </p:txBody>
      </p:sp>
      <p:pic>
        <p:nvPicPr>
          <p:cNvPr id="6" name="Picture 5" descr="A dirt road with plants and a cloudy sky&#10;&#10;Description automatically generated">
            <a:extLst>
              <a:ext uri="{FF2B5EF4-FFF2-40B4-BE49-F238E27FC236}">
                <a16:creationId xmlns:a16="http://schemas.microsoft.com/office/drawing/2014/main" id="{E9B5F1F2-BC3C-7E16-D723-A14906BA4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645" y="480650"/>
            <a:ext cx="8354709" cy="6266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9549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614DF11ADA2F0C49BD4360B2CC643CB8" ma:contentTypeVersion="778" ma:contentTypeDescription="Permitting &amp; Compliance Word Document" ma:contentTypeScope="" ma:versionID="e39320589a8bd72d8df058b4a2d9fd35">
  <xsd:schema xmlns:xsd="http://www.w3.org/2001/XMLSchema" xmlns:xs="http://www.w3.org/2001/XMLSchema" xmlns:p="http://schemas.microsoft.com/office/2006/metadata/properties" xmlns:ns2="859f7ad6-93f6-4205-b62b-a17f28acbbac" xmlns:ns4="a7197930-178b-4914-93ce-e1fe9bf0246c" xmlns:ns5="005db27c-c37f-4c3b-898d-3fee1249b087" xmlns:ns6="6e121689-de5b-41b9-a751-bfeda7fa2b07" xmlns:ns7="9be56660-2c31-41ef-bc00-23e72f632f2a" targetNamespace="http://schemas.microsoft.com/office/2006/metadata/properties" ma:root="true" ma:fieldsID="3bbe846e470f7864bbcf68915834b388" ns2:_="" ns4:_="" ns5:_="" ns6:_="" ns7:_="">
    <xsd:import namespace="859f7ad6-93f6-4205-b62b-a17f28acbbac"/>
    <xsd:import namespace="a7197930-178b-4914-93ce-e1fe9bf0246c"/>
    <xsd:import namespace="005db27c-c37f-4c3b-898d-3fee1249b087"/>
    <xsd:import namespace="6e121689-de5b-41b9-a751-bfeda7fa2b07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FastMetadata" minOccurs="0"/>
                <xsd:element ref="ns4:MediaServiceGenerationTime" minOccurs="0"/>
                <xsd:element ref="ns4:MediaServiceEventHashCode" minOccurs="0"/>
                <xsd:element ref="ns4:MediaServiceDateTaken" minOccurs="0"/>
                <xsd:element ref="ns4:MediaServiceAutoTags" minOccurs="0"/>
                <xsd:element ref="ns5:LastSharedByUser" minOccurs="0"/>
                <xsd:element ref="ns6:LastSharedByTime" minOccurs="0"/>
                <xsd:element ref="ns4:MediaServiceOCR" minOccurs="0"/>
                <xsd:element ref="ns4:MediaServiceAutoKeyPoints" minOccurs="0"/>
                <xsd:element ref="ns4:MediaServiceKeyPoints" minOccurs="0"/>
                <xsd:element ref="ns4:MediaServiceMetadata" minOccurs="0"/>
                <xsd:element ref="ns7:_dlc_DocId" minOccurs="0"/>
                <xsd:element ref="ns7:_dlc_DocIdUrl" minOccurs="0"/>
                <xsd:element ref="ns7:_dlc_DocIdPersistId" minOccurs="0"/>
                <xsd:element ref="ns4:MediaServiceLocation" minOccurs="0"/>
                <xsd:element ref="ns4:lcf76f155ced4ddcb4097134ff3c332f" minOccurs="0"/>
                <xsd:element ref="ns2:TaxCatchAll" minOccurs="0"/>
                <xsd:element ref="ns4:MediaServiceObjectDetectorVersions" minOccurs="0"/>
                <xsd:element ref="ns4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OMA"/>
          <xsd:enumeration value="Post licence compliance"/>
          <xsd:enumeration value="Pre-application"/>
          <xsd:enumeration value="Returns"/>
          <xsd:enumeration value="Waste returns"/>
          <xsd:enumeration value="Waste Shipment Forms"/>
        </xsd:restriction>
      </xsd:simpleType>
    </xsd:element>
    <xsd:element name="License_x002f_Activity_x0020_Type" ma:index="14" ma:displayName="License/Activity Type" ma:format="Dropdown" ma:internalName="License_x002F_Activity_x0020_Typ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  <xsd:enumeration value="17. International Waste Shipment"/>
          <xsd:enumeration value="18. EPR Medium Combustion Plant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>
      <xsd:simpleType>
        <xsd:restriction base="dms:Choice">
          <xsd:enumeration value="Yes"/>
          <xsd:enumeration value="No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  <xsd:element name="TaxCatchAll" ma:index="41" nillable="true" ma:displayName="Taxonomy Catch All Column" ma:hidden="true" ma:list="{7e602b1e-d2f0-4c3e-9f3d-f70bf714bda9}" ma:internalName="TaxCatchAll" ma:showField="CatchAllData" ma:web="6e121689-de5b-41b9-a751-bfeda7fa2b0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197930-178b-4914-93ce-e1fe9bf0246c" elementFormDefault="qualified">
    <xsd:import namespace="http://schemas.microsoft.com/office/2006/documentManagement/types"/>
    <xsd:import namespace="http://schemas.microsoft.com/office/infopath/2007/PartnerControls"/>
    <xsd:element name="MediaServiceFastMetadata" ma:index="2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7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28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3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3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Metadata" ma:index="34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Location" ma:index="3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40" nillable="true" ma:taxonomy="true" ma:internalName="lcf76f155ced4ddcb4097134ff3c332f" ma:taxonomyFieldName="MediaServiceImageTags" ma:displayName="Image Tags" ma:readOnly="false" ma:fieldId="{5cf76f15-5ced-4ddc-b409-7134ff3c332f}" ma:taxonomyMulti="true" ma:sspId="78499d3b-94a8-4059-8763-489d4400b14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4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4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5db27c-c37f-4c3b-898d-3fee1249b087" elementFormDefault="qualified">
    <xsd:import namespace="http://schemas.microsoft.com/office/2006/documentManagement/types"/>
    <xsd:import namespace="http://schemas.microsoft.com/office/infopath/2007/PartnerControls"/>
    <xsd:element name="LastSharedByUser" ma:index="29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Time" ma:index="30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35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36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7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Scott Walton Contracting</Site_x0020_Name>
    <Internal_x002f_External xmlns="859f7ad6-93f6-4205-b62b-a17f28acbbac">Incoming document</Internal_x002f_External>
    <Post_x0020_code xmlns="859f7ad6-93f6-4205-b62b-a17f28acbbac">CF62 4AJ</Post_x0020_code>
    <TaxCatchAll xmlns="859f7ad6-93f6-4205-b62b-a17f28acbbac" xsi:nil="true"/>
    <lcf76f155ced4ddcb4097134ff3c332f xmlns="a7197930-178b-4914-93ce-e1fe9bf0246c">
      <Terms xmlns="http://schemas.microsoft.com/office/infopath/2007/PartnerControls"/>
    </lcf76f155ced4ddcb4097134ff3c332f>
    <Document_x0020_Type xmlns="859f7ad6-93f6-4205-b62b-a17f28acbbac">Form/Proforma</Document_x0020_Type>
    <Welsh_x0020_Local_x0020_Authority xmlns="859f7ad6-93f6-4205-b62b-a17f28acbbac">Vale of Glamorgan Council</Welsh_x0020_Local_x0020_Authority>
    <Disclosure_x0020_Status xmlns="859f7ad6-93f6-4205-b62b-a17f28acbbac">Public register</Disclosure_x0020_Status>
    <Addressee xmlns="859f7ad6-93f6-4205-b62b-a17f28acbbac">43 The Woodlands, Brackla, Bridgend, CF31 2JF</Addressee>
    <Process_x0020_Type xmlns="859f7ad6-93f6-4205-b62b-a17f28acbbac">Application</Process_x0020_Type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2024-08-07T23:00:00+00:00</Document_x0020_Date>
    <Facility_x0020_Address xmlns="859f7ad6-93f6-4205-b62b-a17f28acbbac">New Barn, St Athan, Barry</Facility_x0020_Address>
    <Environment_x0020_Sub_x0020_Folder xmlns="859f7ad6-93f6-4205-b62b-a17f28acbbac">Licence surrender</Environment_x0020_Sub_x0020_Folder>
    <Customer_x0020_Name xmlns="859f7ad6-93f6-4205-b62b-a17f28acbbac">Mr Scott Walton</Customer_x0020_Name>
    <Surrendered_x002f_Expired_x0020_Date xmlns="859f7ad6-93f6-4205-b62b-a17f28acbbac" xsi:nil="true"/>
    <_dlc_DocId xmlns="9be56660-2c31-41ef-bc00-23e72f632f2a">REGU-106-6615133</_dlc_DocId>
    <_dlc_DocIdUrl xmlns="9be56660-2c31-41ef-bc00-23e72f632f2a">
      <Url>https://cyfoethnaturiolcymru.sharepoint.com/teams/Regulatory/Permitting/_layouts/15/DocIdRedir.aspx?ID=REGU-106-6615133</Url>
      <Description>REGU-106-6615133</Description>
    </_dlc_DocIdUrl>
  </documentManagement>
</p:properties>
</file>

<file path=customXml/itemProps1.xml><?xml version="1.0" encoding="utf-8"?>
<ds:datastoreItem xmlns:ds="http://schemas.openxmlformats.org/officeDocument/2006/customXml" ds:itemID="{F6B3533A-2009-451B-8314-0896148B61D2}"/>
</file>

<file path=customXml/itemProps2.xml><?xml version="1.0" encoding="utf-8"?>
<ds:datastoreItem xmlns:ds="http://schemas.openxmlformats.org/officeDocument/2006/customXml" ds:itemID="{0ED4F046-3598-4513-9C92-C7912A2AA733}"/>
</file>

<file path=customXml/itemProps3.xml><?xml version="1.0" encoding="utf-8"?>
<ds:datastoreItem xmlns:ds="http://schemas.openxmlformats.org/officeDocument/2006/customXml" ds:itemID="{70BA0742-FF0E-4B31-B8CD-5E5C3C259BC7}"/>
</file>

<file path=customXml/itemProps4.xml><?xml version="1.0" encoding="utf-8"?>
<ds:datastoreItem xmlns:ds="http://schemas.openxmlformats.org/officeDocument/2006/customXml" ds:itemID="{D157C68E-B041-4ECC-B70A-96593EABE2D4}"/>
</file>

<file path=customXml/itemProps5.xml><?xml version="1.0" encoding="utf-8"?>
<ds:datastoreItem xmlns:ds="http://schemas.openxmlformats.org/officeDocument/2006/customXml" ds:itemID="{679505FC-240C-4EFE-A1D9-1C4D65A41057}"/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75</Words>
  <Application>Microsoft Office PowerPoint</Application>
  <PresentationFormat>Widescreen</PresentationFormat>
  <Paragraphs>15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Gareth Danter-Hill</dc:creator>
  <cp:lastModifiedBy>Gareth Hill</cp:lastModifiedBy>
  <cp:revision>9</cp:revision>
  <dcterms:created xsi:type="dcterms:W3CDTF">2023-07-13T10:23:48Z</dcterms:created>
  <dcterms:modified xsi:type="dcterms:W3CDTF">2024-08-08T10:23:57Z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0x01010067EB80C5FE939D4A9B3D8BA62129B7F5010200614DF11ADA2F0C49BD4360B2CC643CB8</vt:lpwstr>
  </property>
  <property fmtid="{D5CDD505-2E9C-101B-9397-08002B2CF9AE}" pid="3" name="_dlc_DocIdItemGuid">
    <vt:lpwstr>b0714a4f-ed47-4de1-9f58-571b905ca7d8</vt:lpwstr>
  </property>
  <property fmtid="{D5CDD505-2E9C-101B-9397-08002B2CF9AE}" pid="4" name="MediaServiceImageTags">
    <vt:lpwstr/>
  </property>
</Properties>
</file>