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3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customXml" Target="../customXml/item5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openxmlformats.org/officeDocument/2006/relationships/customXml" Target="../customXml/item4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A4869-6387-4B7C-A894-F6A39E900D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0794B2-B9E3-40DE-9DF2-FCADE90461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F00AAC-975C-46F4-9128-AD0577761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63ADD3-0DC9-4D47-A71C-A6E689422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7684B7-980F-4765-BDEC-04844E125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15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960AA-1587-47D5-A5CA-EC43047FA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0EED0E-C0C0-4DC4-A9A4-E008AF4690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F7CEA-DBDB-472C-998B-EF29D82B0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CBDD3-9193-4DD0-AC71-9DEBFC866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E9E8D-7A3D-4901-9144-D94132C27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05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369C1-EB4C-4A35-9B55-23351E227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83D1B-FE79-41D0-B022-ED6C77A4B6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373AB-22CC-4609-A18B-11A9E85E2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BEAF90-F23E-446A-88B2-1B0764E18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BBC41-6FF4-4BCE-B007-667730D74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38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006AE-828A-4904-9B45-E19BD9213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D5140-DC2A-465E-9158-8A8889A351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489747-E117-46F4-9986-8CB2E786B8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EF0ABC-F5F9-454E-A9F1-05461DC0A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8EDD8A-B4BA-4111-AD9C-09D8A6146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6878D3-B1A8-4A45-A297-BD357BC37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61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957C9-6685-4A08-BE0E-38E1BCE8B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913DC5-78D5-4C23-BCFC-67B83B032F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DAC9F6-8223-49A1-8BB7-BAAD826064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2D8093-44F8-45E5-BBDB-2D376326BF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FEEE49-542C-431F-B1BC-D7075E3DA1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6E058F-BCF4-42B3-B454-892DD0047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B6E258-1954-4FF0-BCCE-1CC68476F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C9FF18-08BE-4739-83C1-BB3DA5427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89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BAB54-9C2C-4C2B-995F-AACF121FC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8A026D-373A-4E2A-93B5-96B3839F6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4B5A75-FB96-4B40-989D-B2C0BC3F1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ED52AA-FB1F-4883-AD8F-ED87EEC93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629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627CD-4DD7-4898-8086-703DAE37F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8D5AF3-C896-4365-9688-C031B143C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D8F87F-2349-4940-A477-608D0B6AB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335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A0C3E-1133-432A-B58E-CCEE9D430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A2AEF-4538-4475-9761-97C4A56D5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22F5B7-4678-4DDB-8FD1-5A0283C138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36C069-8ACC-4182-9BD6-02CA61D9C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F40F04-7DF9-47B0-9F83-76D5F3EF8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75287A-53B1-4945-94D4-466612BB2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47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C0DBB-8CE8-4991-B5A0-C416515CA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C196EF-FE5B-4AAB-9AA7-AB1FA921C1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2B48F0-79A7-4465-8AC4-540584596F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E12CEA-4050-4482-942B-4A7AEA9D9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64F071-3225-4259-881F-6A0FBF201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5DCE12-51B6-4034-9E80-AAAEBB43E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84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2A85A-A8B7-4DC6-925D-D3971A0E6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F44B2B-2353-46B7-AE47-6D885BA337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6221B-524F-4F06-AA1B-6A05AA119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73DE9-E926-4DB8-B7F8-EB5DF24F0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A9DCC8-4BD0-46E2-8513-866CD00DF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561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9A812B-E6CF-4876-8CD7-FF20AB3BF9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7BA7AE-7CBB-488A-94A2-45560C5E46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7F1195-85D0-4A3F-B1ED-AC6D85F9A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0779A9-54B4-4134-BDC1-EC87915A3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436FB-4ECC-4289-874B-12A38208D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734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E8E739-667B-45DB-ABB5-D38CDDF8E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81FEA9-AE37-4ED2-A9BB-8B9D6B47C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F8B718-DF64-4D3F-9840-BADF24A005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9D48E-24C8-4FF6-B990-87B463595CCC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EAC51A-9CCA-4DB9-9D85-890C518123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565596-BE02-40E9-AD86-C747EA0E3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7EBDC-C4CE-4A85-A4EA-61CB815DF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4774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F428C-0AB2-43E8-A770-731504CC72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191205 </a:t>
            </a:r>
            <a:r>
              <a:rPr lang="en-GB" dirty="0" err="1"/>
              <a:t>Brisco</a:t>
            </a:r>
            <a:r>
              <a:rPr lang="en-GB" dirty="0"/>
              <a:t> inspection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016535-8DB3-44C9-B18C-4364A022F0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1764968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64">
            <a:extLst>
              <a:ext uri="{FF2B5EF4-FFF2-40B4-BE49-F238E27FC236}">
                <a16:creationId xmlns:a16="http://schemas.microsoft.com/office/drawing/2014/main" id="{FE09F777-C359-4352-BF7F-737A15CB9B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31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65">
            <a:extLst>
              <a:ext uri="{FF2B5EF4-FFF2-40B4-BE49-F238E27FC236}">
                <a16:creationId xmlns:a16="http://schemas.microsoft.com/office/drawing/2014/main" id="{BA7D6706-99F1-41EB-910D-89555E4B2C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597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66">
            <a:extLst>
              <a:ext uri="{FF2B5EF4-FFF2-40B4-BE49-F238E27FC236}">
                <a16:creationId xmlns:a16="http://schemas.microsoft.com/office/drawing/2014/main" id="{68D6AAC6-2308-438D-AB3A-AE868CE71E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628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67">
            <a:extLst>
              <a:ext uri="{FF2B5EF4-FFF2-40B4-BE49-F238E27FC236}">
                <a16:creationId xmlns:a16="http://schemas.microsoft.com/office/drawing/2014/main" id="{DFCA6189-AAAA-4CDD-85DC-DF25CF9D88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232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68">
            <a:extLst>
              <a:ext uri="{FF2B5EF4-FFF2-40B4-BE49-F238E27FC236}">
                <a16:creationId xmlns:a16="http://schemas.microsoft.com/office/drawing/2014/main" id="{2126FD53-35B5-490E-BA1E-F14C59F097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67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69">
            <a:extLst>
              <a:ext uri="{FF2B5EF4-FFF2-40B4-BE49-F238E27FC236}">
                <a16:creationId xmlns:a16="http://schemas.microsoft.com/office/drawing/2014/main" id="{E9E4EF00-2067-4C17-9FCD-D0D8F0ED90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317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70">
            <a:extLst>
              <a:ext uri="{FF2B5EF4-FFF2-40B4-BE49-F238E27FC236}">
                <a16:creationId xmlns:a16="http://schemas.microsoft.com/office/drawing/2014/main" id="{0D93A785-B252-45B6-9B7E-6F5DD40D32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5290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71">
            <a:extLst>
              <a:ext uri="{FF2B5EF4-FFF2-40B4-BE49-F238E27FC236}">
                <a16:creationId xmlns:a16="http://schemas.microsoft.com/office/drawing/2014/main" id="{79D7D7F3-F92C-47BA-818D-5E084A9BCD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398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72">
            <a:extLst>
              <a:ext uri="{FF2B5EF4-FFF2-40B4-BE49-F238E27FC236}">
                <a16:creationId xmlns:a16="http://schemas.microsoft.com/office/drawing/2014/main" id="{07A8117C-33DE-4D63-AB24-3B619FDCC3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0086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73">
            <a:extLst>
              <a:ext uri="{FF2B5EF4-FFF2-40B4-BE49-F238E27FC236}">
                <a16:creationId xmlns:a16="http://schemas.microsoft.com/office/drawing/2014/main" id="{B04A0348-38C1-4FAB-835B-23B4F63615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6188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380" ma:contentTypeDescription="Permitting &amp; Compliance Word Document" ma:contentTypeScope="" ma:versionID="d28b43dd691a0791c396a5ed54599b9d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34e06e8e7798742459edd070522360f2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  <xsd:element ref="ns4:LastSharedByUser" minOccurs="0"/>
                <xsd:element ref="ns5:MediaServiceDateTaken" minOccurs="0"/>
                <xsd:element ref="ns5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Brisco Waste Disposal Ltd.</Site_x0020_Name>
    <Internal_x002f_External xmlns="859f7ad6-93f6-4205-b62b-a17f28acbbac">Internal document</Internal_x002f_External>
    <Post_x0020_code xmlns="859f7ad6-93f6-4205-b62b-a17f28acbbac">SA5 4BU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City and County of Swansea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 xsi:nil="true"/>
    <Surrendered_x002f_Expired xmlns="859f7ad6-93f6-4205-b62b-a17f28acbbac" xsi:nil="true"/>
    <Document_x0020_Date xmlns="859f7ad6-93f6-4205-b62b-a17f28acbbac">2019-12-05T00:00:00+00:00</Document_x0020_Date>
    <Facility_x0020_Address xmlns="859f7ad6-93f6-4205-b62b-a17f28acbbac">89 Ystrad Road, Fforestfach, Swansea  SA5 4BU</Facility_x0020_Address>
    <Environment_x0020_Sub_x0020_Folder xmlns="859f7ad6-93f6-4205-b62b-a17f28acbbac">Inspections</Environment_x0020_Sub_x0020_Folder>
    <Customer_x0020_Name xmlns="859f7ad6-93f6-4205-b62b-a17f28acbbac">Brisco Waste Disposal Ltd.</Customer_x0020_Name>
    <Surrendered_x002f_Expired_x0020_Date xmlns="859f7ad6-93f6-4205-b62b-a17f28acbbac" xsi:nil="true"/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4EF304D4-E858-4720-A2A8-7CE87EF3D179}"/>
</file>

<file path=customXml/itemProps2.xml><?xml version="1.0" encoding="utf-8"?>
<ds:datastoreItem xmlns:ds="http://schemas.openxmlformats.org/officeDocument/2006/customXml" ds:itemID="{6F7115FF-EDA6-452A-8F83-EDA8E475ACD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59AF35-D8AA-489F-8185-8ADC670984F7}">
  <ds:schemaRefs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b16c59-8e0e-4f97-ac5b-9ebbd0d64c39"/>
    <ds:schemaRef ds:uri="1c526047-de18-4b48-91c7-c58760c5331e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96051FF6-2321-4B58-AC70-B69938505B28}"/>
</file>

<file path=customXml/itemProps5.xml><?xml version="1.0" encoding="utf-8"?>
<ds:datastoreItem xmlns:ds="http://schemas.openxmlformats.org/officeDocument/2006/customXml" ds:itemID="{7A4656FF-EB57-4992-B5F3-3ED7C7EAC7F1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191205 Brisco inspection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191205 Brisco inspection</dc:title>
  <dc:creator>Edwards, Michael</dc:creator>
  <cp:lastModifiedBy>Edwards, Michael</cp:lastModifiedBy>
  <cp:revision>1</cp:revision>
  <dcterms:created xsi:type="dcterms:W3CDTF">2020-01-24T11:05:36Z</dcterms:created>
  <dcterms:modified xsi:type="dcterms:W3CDTF">2020-01-24T11:07:28Z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REGU-219-157091</vt:lpwstr>
  </property>
  <property fmtid="{D5CDD505-2E9C-101B-9397-08002B2CF9AE}" pid="4" name="_dlc_DocIdItemGuid">
    <vt:lpwstr>6c1a9aec-ffc6-4fb6-91ba-6d00cef0c265</vt:lpwstr>
  </property>
  <property fmtid="{D5CDD505-2E9C-101B-9397-08002B2CF9AE}" pid="5" name="_dlc_DocIdUrl">
    <vt:lpwstr>https://cyfoethnaturiolcymru.sharepoint.com/teams/Regulatory/Permitting/_layouts/15/DocIdRedir.aspx?ID=REGU-219-157091, REGU-219-157091</vt:lpwstr>
  </property>
</Properties>
</file>