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ustomXml" Target="../customXml/item5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9522D-16B8-4466-8D16-0BE53D22B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95D12-6E43-4518-BE9D-B116EBF46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CBA3E-23C4-4BDA-A2AE-C23CB12C9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A56EC-B4D8-44DE-A404-E034EA2F6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938110-630F-4610-9A1C-5396693EC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79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1F6FB-2824-4BE7-8957-1E27A9ABE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C217F-DF36-4300-8378-0A41EE45E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73328-AF76-4A66-BEDF-7B1466714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D166D3-EDE6-41E7-8BE0-194467713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EA250-9DD7-4217-890D-8EB5B4EE0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342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57AD2-E88E-4514-982F-7B9CCA7C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3A8FBD-D58D-4F82-8A5F-C77652DDE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D2D989-779B-4C33-8A25-8BF09DF7E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89FCF-5F37-4759-B456-85232458A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6577A-CB71-499E-B83A-41B3BE8C5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956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A8489-7542-4483-9852-530F50122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AFD40-A0BD-432C-9C62-894F8F3FBC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E96E84-9504-4F03-A1B3-C8A2D5481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3EEB7-06BE-4057-A63E-7C1AE6CE4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A7CCBD-FE18-4254-8040-75D87E599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31DA5-81A7-4CD0-9854-B9031B753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32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A942C-3B7F-4027-B9F8-D878DE633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8F7839-5B3C-4B5A-B791-D80BB4A32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854052-7AA3-4544-9BF0-B0BF21B3F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8005F7-C396-4D73-97BD-6C42193422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456B6F-0B49-4A09-B44B-8F716BEE4D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9AEC4E-15CE-460A-94A6-78AFB7BDE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FDA006-10D2-4727-93DC-80D104BF8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E315D3-D8DE-4AE2-BD8A-9C83E9A8D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216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4F03F-10B5-48AC-9EB9-622380CDC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139A82-E8DD-48BA-B771-2127D2D7D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F1279C-911A-4E2B-A8EC-19531AFD3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D8EC5A-4316-4029-A59A-E3E2E8424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376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A44631-711C-4654-8498-F5D792B18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36AF18-F147-4639-B742-CF1065491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94F979-20C2-42B2-9302-AFD577B89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804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08163-1575-4772-8F5D-030DC6CE9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49E5B-380E-4AB8-8430-F85560F82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E8DD0D-CA11-496B-991E-FA6949E1A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871F0-A524-4EB8-B0F8-478269BA1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2FC0C6-BEE9-4963-B1FC-93F91D8B2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D01141-07E3-4818-A941-5708D0981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788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E1ECF-39AE-4087-81A6-8F8A4B7C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1FF590-0A9F-4389-A97F-45DA7F3B50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A2FC8-154C-4135-82B3-9E0E84A58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C8D26A-B16D-4317-8479-552D3943A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DB449-FC19-4983-891D-75E316953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42732D-9096-4C3B-B5AE-0EFC92005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703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58535-1ADE-4E01-87CA-104C7FD20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129285-86A8-42FF-90F8-A682D85E5A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A6E6F-D351-494C-B418-5E57F762F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1DD39-9C7A-4F49-A05C-E542539B7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443A3-F760-4EA6-83E3-F3AAEF170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20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58D72B-B925-4AC3-A917-9297E21B5D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54BFBB-F034-4A0A-96E5-2B42A014A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47483-8489-457E-B2E6-53916EF60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8E61C-E054-474C-BAA1-0C8EB750D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2F036-0EAB-49E4-B56A-3F99650CB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89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D170F8-439F-4500-BA03-E6EC90826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E26A07-548B-4371-B6E1-E8C373D4B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91EF5-FB2E-4C9C-B4CD-3BC23C36E5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740D1-0C2C-4202-BAF2-C6B198EC6B4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E4E8D-FFFF-4B10-A177-593E29016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B796F6-7945-4571-85FC-2A08963A4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A376A-3129-4F5E-B1A5-7BE8F8295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246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B451B-2162-4B07-9BD3-C2970C469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191204 CRES, </a:t>
            </a:r>
            <a:r>
              <a:rPr lang="en-GB" dirty="0" err="1"/>
              <a:t>Cillefwr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16E1E7-76AE-4AE5-9E07-6FA3F194A2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999661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39">
            <a:extLst>
              <a:ext uri="{FF2B5EF4-FFF2-40B4-BE49-F238E27FC236}">
                <a16:creationId xmlns:a16="http://schemas.microsoft.com/office/drawing/2014/main" id="{756D6DEE-567A-431D-AA96-0B5F5CF8FA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32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0">
            <a:extLst>
              <a:ext uri="{FF2B5EF4-FFF2-40B4-BE49-F238E27FC236}">
                <a16:creationId xmlns:a16="http://schemas.microsoft.com/office/drawing/2014/main" id="{3A41610D-88F0-4429-ADE6-7E8EC4CACE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293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1">
            <a:extLst>
              <a:ext uri="{FF2B5EF4-FFF2-40B4-BE49-F238E27FC236}">
                <a16:creationId xmlns:a16="http://schemas.microsoft.com/office/drawing/2014/main" id="{EC99DDC6-C02D-47A2-B08B-8FDCA5E8F3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782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2">
            <a:extLst>
              <a:ext uri="{FF2B5EF4-FFF2-40B4-BE49-F238E27FC236}">
                <a16:creationId xmlns:a16="http://schemas.microsoft.com/office/drawing/2014/main" id="{F116AEA9-18F9-4E63-A376-ACB214723E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840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3">
            <a:extLst>
              <a:ext uri="{FF2B5EF4-FFF2-40B4-BE49-F238E27FC236}">
                <a16:creationId xmlns:a16="http://schemas.microsoft.com/office/drawing/2014/main" id="{E3AFE545-AE0A-4B4D-8FAB-448100C5E4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973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4">
            <a:extLst>
              <a:ext uri="{FF2B5EF4-FFF2-40B4-BE49-F238E27FC236}">
                <a16:creationId xmlns:a16="http://schemas.microsoft.com/office/drawing/2014/main" id="{98EC7F8D-491F-49D6-B4F0-8D8B996061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90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5">
            <a:extLst>
              <a:ext uri="{FF2B5EF4-FFF2-40B4-BE49-F238E27FC236}">
                <a16:creationId xmlns:a16="http://schemas.microsoft.com/office/drawing/2014/main" id="{68F97B58-AF3D-46F3-812C-21AA54138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83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6">
            <a:extLst>
              <a:ext uri="{FF2B5EF4-FFF2-40B4-BE49-F238E27FC236}">
                <a16:creationId xmlns:a16="http://schemas.microsoft.com/office/drawing/2014/main" id="{34E50C16-EA57-428E-9260-4F8469CBC3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05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7">
            <a:extLst>
              <a:ext uri="{FF2B5EF4-FFF2-40B4-BE49-F238E27FC236}">
                <a16:creationId xmlns:a16="http://schemas.microsoft.com/office/drawing/2014/main" id="{A766C349-24C1-4DA8-BEBB-08EEA2B30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18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8">
            <a:extLst>
              <a:ext uri="{FF2B5EF4-FFF2-40B4-BE49-F238E27FC236}">
                <a16:creationId xmlns:a16="http://schemas.microsoft.com/office/drawing/2014/main" id="{76556AF3-F291-465A-B632-43C5713A50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22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49">
            <a:extLst>
              <a:ext uri="{FF2B5EF4-FFF2-40B4-BE49-F238E27FC236}">
                <a16:creationId xmlns:a16="http://schemas.microsoft.com/office/drawing/2014/main" id="{14D6FD4B-D446-4DA5-B849-1B3BF41CC6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12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50">
            <a:extLst>
              <a:ext uri="{FF2B5EF4-FFF2-40B4-BE49-F238E27FC236}">
                <a16:creationId xmlns:a16="http://schemas.microsoft.com/office/drawing/2014/main" id="{47FD2966-B1EE-43E8-9266-B4C8CC0F10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932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CRES 2</Site_x0020_Name>
    <Internal_x002f_External xmlns="859f7ad6-93f6-4205-b62b-a17f28acbbac">Internal document</Internal_x002f_External>
    <Post_x0020_code xmlns="859f7ad6-93f6-4205-b62b-a17f28acbbac">SA31 3RB      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2019-12-04T00:00:00+00:00</Document_x0020_Date>
    <Facility_x0020_Address xmlns="859f7ad6-93f6-4205-b62b-a17f28acbbac">Cillefwr Industrial Estate, Johnstown, Carmarthen, Carmarthenshire  SA31 3RB      </Facility_x0020_Address>
    <Environment_x0020_Sub_x0020_Folder xmlns="859f7ad6-93f6-4205-b62b-a17f28acbbac">Inspections</Environment_x0020_Sub_x0020_Folder>
    <Customer_x0020_Name xmlns="859f7ad6-93f6-4205-b62b-a17f28acbbac">Carmarthenshire Recycling &amp; Environmental Services Ltd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3D42841-EECB-41DE-920E-79145B608404}"/>
</file>

<file path=customXml/itemProps2.xml><?xml version="1.0" encoding="utf-8"?>
<ds:datastoreItem xmlns:ds="http://schemas.openxmlformats.org/officeDocument/2006/customXml" ds:itemID="{81465574-04D5-4568-85DC-FB1BCCF20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C51B52-081A-492B-AAF0-3813E784B8B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b16c59-8e0e-4f97-ac5b-9ebbd0d64c39"/>
    <ds:schemaRef ds:uri="http://schemas.microsoft.com/sharepoint/v3"/>
    <ds:schemaRef ds:uri="http://purl.org/dc/terms/"/>
    <ds:schemaRef ds:uri="1c526047-de18-4b48-91c7-c58760c5331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77974921-DB03-4EB7-9FEA-0AED95D3E4DB}"/>
</file>

<file path=customXml/itemProps5.xml><?xml version="1.0" encoding="utf-8"?>
<ds:datastoreItem xmlns:ds="http://schemas.openxmlformats.org/officeDocument/2006/customXml" ds:itemID="{C074D8DB-B1DF-4EB1-A244-85AA4E54C73F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191204 CRES, Cillefwr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191204 CRES, Cillefwr</dc:title>
  <dc:creator>Edwards, Michael</dc:creator>
  <cp:lastModifiedBy>Edwards, Michael</cp:lastModifiedBy>
  <cp:revision>1</cp:revision>
  <dcterms:created xsi:type="dcterms:W3CDTF">2020-01-24T10:26:57Z</dcterms:created>
  <dcterms:modified xsi:type="dcterms:W3CDTF">2020-01-24T10:28:00Z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REGU-219-157089</vt:lpwstr>
  </property>
  <property fmtid="{D5CDD505-2E9C-101B-9397-08002B2CF9AE}" pid="4" name="_dlc_DocIdItemGuid">
    <vt:lpwstr>7c9b8e84-f385-4a77-a86c-d2621bc8c640</vt:lpwstr>
  </property>
  <property fmtid="{D5CDD505-2E9C-101B-9397-08002B2CF9AE}" pid="5" name="_dlc_DocIdUrl">
    <vt:lpwstr>https://cyfoethnaturiolcymru.sharepoint.com/teams/Regulatory/Permitting/_layouts/15/DocIdRedir.aspx?ID=REGU-219-157089, REGU-219-157089</vt:lpwstr>
  </property>
</Properties>
</file>