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customXml" Target="../customXml/item5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ddard, Jeremy" userId="58556cee-402c-4fd9-bece-ff9d675e1623" providerId="ADAL" clId="{AA94019A-F6DC-43CC-B07A-E22EFCF228A2}"/>
    <pc:docChg chg="modSld">
      <pc:chgData name="Goddard, Jeremy" userId="58556cee-402c-4fd9-bece-ff9d675e1623" providerId="ADAL" clId="{AA94019A-F6DC-43CC-B07A-E22EFCF228A2}" dt="2018-10-30T14:55:03.551" v="22" actId="20577"/>
      <pc:docMkLst>
        <pc:docMk/>
      </pc:docMkLst>
      <pc:sldChg chg="modSp">
        <pc:chgData name="Goddard, Jeremy" userId="58556cee-402c-4fd9-bece-ff9d675e1623" providerId="ADAL" clId="{AA94019A-F6DC-43CC-B07A-E22EFCF228A2}" dt="2018-10-30T14:55:03.551" v="22" actId="20577"/>
        <pc:sldMkLst>
          <pc:docMk/>
          <pc:sldMk cId="2854625604" sldId="256"/>
        </pc:sldMkLst>
        <pc:spChg chg="mod">
          <ac:chgData name="Goddard, Jeremy" userId="58556cee-402c-4fd9-bece-ff9d675e1623" providerId="ADAL" clId="{AA94019A-F6DC-43CC-B07A-E22EFCF228A2}" dt="2018-10-30T14:55:03.551" v="22" actId="20577"/>
          <ac:spMkLst>
            <pc:docMk/>
            <pc:sldMk cId="2854625604" sldId="256"/>
            <ac:spMk id="2" creationId="{6155FAE9-8FE2-4264-A7FB-32591FA7813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F7971-4964-4C67-BA58-DE93E573F7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678700-76B3-4E0D-A524-5CDEBB9342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1D7EA-0743-40CC-A546-1AF115248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B2E6C-67F2-443B-9778-5A3B8D6E0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14F552-300B-4F90-A0BC-FC4698223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180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76E9C-E472-4055-9FEB-B8A2163D9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D099D-E566-4F2C-A94B-2728694427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B20882-A87F-4C01-8065-F844E0C49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7B9048-2E64-4875-B063-11EF6E104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7143D-58FA-4772-9BF6-88B947A4C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060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4E3A6-0947-47ED-858B-F55B129EA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1812F-9711-4186-B935-A0D70CC22E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8DB61-FB73-4FE7-BF43-532CC4B88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2672E3-13A2-4D93-A950-0AEF9BEF5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5BB76C-1CF6-40F7-80D7-50D99AE60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452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01CE1-FAC7-4645-B58E-4803DBACE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A0B0B-1975-4979-9855-A89EF761BB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66F85F-30C9-497C-B703-61C6641C5A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A60454-A138-4105-8F0C-464D57AAC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4FBA95-C6C9-422E-98EF-A12F849FE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C33146-CAFC-4633-850F-75C71FB31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731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1EC1C-DF23-4A2D-AA27-6084CBC31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54BFA3-2EB8-4CC8-A0ED-CE3C99FB8E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B03259-2AB2-4687-829C-85C28352C7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138314-779E-4432-92EC-C3C73D13AC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B11B31C-8D91-4B2C-B3E8-25E96EB1D6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C300E2-305E-45BE-94A8-3E830A4B9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DF856C-2A73-425B-B654-2049297A6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DB8E79-9E95-4419-B61D-80AA86BA4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610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DF1C4-3F1D-45D1-A429-2CF4FB8EF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CEE3C3-CBB6-4427-ABF9-CA77639AB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942D72-DEAF-4EB6-9A1E-FFE53E447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A6D980-E99F-425F-AAE8-35FA6B248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931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D9A963-3725-4AE9-858C-7C9971E35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D9F11C-292A-4A19-BA20-F40FD942C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DD7D8D-25B3-4421-A42B-5E1BA4E35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601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7D284-46E3-434D-A261-EEDE474E1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57E7D7-5AAA-421B-A621-57BD0B9386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2A7014-A1E7-498B-B24C-3DAE4667B4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C70768-16D7-4148-8215-3B89CB79E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392AA-85D8-42B3-A062-B8B735EA3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744F6E-FC20-401E-97CA-610EFD064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928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D02BA-F3C8-4D99-8E35-B3AF1C5F0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736F21-FD2D-4EBC-B0B8-1635333A2D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F5FB86-3426-4BDA-B8C8-94853244E1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14071B-A2F3-4041-8B12-F8EF77A12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3BCF2A-11B3-4E5E-B46B-A1D02CE25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402E47-76CD-4B98-B5AC-BD2DD8E5D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449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B6E60-D546-4384-8D56-329EA8398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AB23A9-41EB-4ABC-86D5-6FF52E84D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8216C4-205D-40C7-BA18-3CE80A90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5E0C37-B4A2-41D3-AF22-527FE8C5E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B83115-BA7E-477E-81D9-C2DAA0895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696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670BBF-1DCC-43A2-A4D7-B57B73EC81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AF812A-0CC2-491A-8467-0011DD2A8A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CC0B88-17FC-4FC9-A79E-E5F1A86D1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79E30-1E94-4749-B2D7-7B8B12F56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46B40-673E-4FE6-A3A3-E54AB8CA6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752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526601-BB48-4D0D-B521-A951C3E5F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321B6-D8BD-4999-8E36-2675B4F852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D7F88A-5AE9-4459-927F-AF41AC64D8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A1C6E-3135-4E4E-9CC8-10075867A621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9533F-099D-410A-8941-68AF7BFEAD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E42D4-CA9D-48AF-B123-52BA04C38C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B994B-BF0C-49BB-B4D1-C29834B58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743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5FAE9-8FE2-4264-A7FB-32591FA781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Betws</a:t>
            </a:r>
            <a:r>
              <a:rPr lang="en-GB" dirty="0"/>
              <a:t> </a:t>
            </a:r>
            <a:r>
              <a:rPr lang="en-GB" dirty="0" err="1"/>
              <a:t>Bledrws</a:t>
            </a:r>
            <a:r>
              <a:rPr lang="en-GB" dirty="0"/>
              <a:t> STW</a:t>
            </a:r>
            <a:br>
              <a:rPr lang="en-GB" dirty="0"/>
            </a:br>
            <a:r>
              <a:rPr lang="en-GB" dirty="0"/>
              <a:t>BG0015801</a:t>
            </a:r>
            <a:br>
              <a:rPr lang="en-GB" dirty="0"/>
            </a:br>
            <a:r>
              <a:rPr lang="en-GB" dirty="0"/>
              <a:t>Inspection – 30/10/2018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78235A-45E0-45A7-A6E5-34FD52ED27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Jeremy Goddard, Callum Stone, Alastair Wilson</a:t>
            </a:r>
          </a:p>
        </p:txBody>
      </p:sp>
    </p:spTree>
    <p:extLst>
      <p:ext uri="{BB962C8B-B14F-4D97-AF65-F5344CB8AC3E}">
        <p14:creationId xmlns:p14="http://schemas.microsoft.com/office/powerpoint/2010/main" val="2854625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06A1549">
            <a:extLst>
              <a:ext uri="{FF2B5EF4-FFF2-40B4-BE49-F238E27FC236}">
                <a16:creationId xmlns:a16="http://schemas.microsoft.com/office/drawing/2014/main" id="{73938124-A68D-4770-8366-D13409A8BC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38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FF2AB6">
            <a:extLst>
              <a:ext uri="{FF2B5EF4-FFF2-40B4-BE49-F238E27FC236}">
                <a16:creationId xmlns:a16="http://schemas.microsoft.com/office/drawing/2014/main" id="{25FEFF90-3BB4-4E66-BADE-4C0E328462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48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CBFAF3F">
            <a:extLst>
              <a:ext uri="{FF2B5EF4-FFF2-40B4-BE49-F238E27FC236}">
                <a16:creationId xmlns:a16="http://schemas.microsoft.com/office/drawing/2014/main" id="{477D83F2-3C7F-485B-A642-429510F021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208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2B60034">
            <a:extLst>
              <a:ext uri="{FF2B5EF4-FFF2-40B4-BE49-F238E27FC236}">
                <a16:creationId xmlns:a16="http://schemas.microsoft.com/office/drawing/2014/main" id="{AB2B1E18-FCD9-4351-8DAD-4125D41520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482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C66BAA5">
            <a:extLst>
              <a:ext uri="{FF2B5EF4-FFF2-40B4-BE49-F238E27FC236}">
                <a16:creationId xmlns:a16="http://schemas.microsoft.com/office/drawing/2014/main" id="{47B4B68B-C190-497A-912E-E1D381D354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194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9B23862">
            <a:extLst>
              <a:ext uri="{FF2B5EF4-FFF2-40B4-BE49-F238E27FC236}">
                <a16:creationId xmlns:a16="http://schemas.microsoft.com/office/drawing/2014/main" id="{DEB9AD98-EC21-4942-9EAD-E22497285D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246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215E8FB">
            <a:extLst>
              <a:ext uri="{FF2B5EF4-FFF2-40B4-BE49-F238E27FC236}">
                <a16:creationId xmlns:a16="http://schemas.microsoft.com/office/drawing/2014/main" id="{A9671152-5718-40C4-ABF0-7F39592938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681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73D6C0">
            <a:extLst>
              <a:ext uri="{FF2B5EF4-FFF2-40B4-BE49-F238E27FC236}">
                <a16:creationId xmlns:a16="http://schemas.microsoft.com/office/drawing/2014/main" id="{12C31CF7-96A0-4756-880D-C6ED79B51A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925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43267C1">
            <a:extLst>
              <a:ext uri="{FF2B5EF4-FFF2-40B4-BE49-F238E27FC236}">
                <a16:creationId xmlns:a16="http://schemas.microsoft.com/office/drawing/2014/main" id="{75E7F3CB-DA12-40E1-B654-7014DD0768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109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395EA8C4DB86B34488C14C51428C5EDA" ma:contentTypeVersion="345" ma:contentTypeDescription="Permitting &amp; Compliance Word Document" ma:contentTypeScope="" ma:versionID="d007f5a032eb0c14611578fef97a43cb">
  <xsd:schema xmlns:xsd="http://www.w3.org/2001/XMLSchema" xmlns:xs="http://www.w3.org/2001/XMLSchema" xmlns:p="http://schemas.microsoft.com/office/2006/metadata/properties" xmlns:ns2="859f7ad6-93f6-4205-b62b-a17f28acbbac" xmlns:ns4="84145aa9-ae2a-4b81-96bf-da2258b9f1c9" xmlns:ns5="6e121689-de5b-41b9-a751-bfeda7fa2b07" targetNamespace="http://schemas.microsoft.com/office/2006/metadata/properties" ma:root="true" ma:fieldsID="c0ba6491dbc5fb958a7c4bf558cf2816" ns2:_="" ns4:_="" ns5:_="">
    <xsd:import namespace="859f7ad6-93f6-4205-b62b-a17f28acbbac"/>
    <xsd:import namespace="84145aa9-ae2a-4b81-96bf-da2258b9f1c9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DateTaken" minOccurs="0"/>
                <xsd:element ref="ns5:LastSharedByUser" minOccurs="0"/>
                <xsd:element ref="ns5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145aa9-ae2a-4b81-96bf-da2258b9f1c9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Metadata" ma:index="27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8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9" nillable="true" ma:displayName="Tags" ma:internalName="MediaServiceAutoTags" ma:readOnly="true">
      <xsd:simpleType>
        <xsd:restriction base="dms:Text"/>
      </xsd:simpleType>
    </xsd:element>
    <xsd:element name="MediaServiceOCR" ma:index="3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5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6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Betws Bledrws</Site_x0020_Name>
    <Internal_x002f_External xmlns="859f7ad6-93f6-4205-b62b-a17f28acbbac">Internal document</Internal_x002f_External>
    <Document_x0020_Type xmlns="859f7ad6-93f6-4205-b62b-a17f28acbbac">Photo</Document_x0020_Type>
    <Welsh_x0020_Local_x0020_Authority xmlns="859f7ad6-93f6-4205-b62b-a17f28acbbac">Ceredigion County Council</Welsh_x0020_Local_x0020_Authority>
    <Disclosure_x0020_Status xmlns="859f7ad6-93f6-4205-b62b-a17f28acbbac">Public register</Disclosure_x0020_Status>
    <Addressee xmlns="859f7ad6-93f6-4205-b62b-a17f28acbbac">County Hall, Aberaeron, Ceredigion, SA46 0AT</Addressee>
    <Process_x0020_Type xmlns="859f7ad6-93f6-4205-b62b-a17f28acbbac" xsi:nil="true"/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2018-10-30T00:00:00+00:00</Document_x0020_Date>
    <Facility_x0020_Address xmlns="859f7ad6-93f6-4205-b62b-a17f28acbbac">Derry Ormond, Foresters, Bettws</Facility_x0020_Address>
    <Environment_x0020_Sub_x0020_Folder xmlns="859f7ad6-93f6-4205-b62b-a17f28acbbac">Inspections</Environment_x0020_Sub_x0020_Folder>
    <Customer_x0020_Name xmlns="859f7ad6-93f6-4205-b62b-a17f28acbbac">Ceredigion CC</Customer_x0020_Name>
    <Post_x0020_code xmlns="859f7ad6-93f6-4205-b62b-a17f28acbbac">SA48 8NX</Post_x0020_cod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06C8B523-079D-42EE-ACF5-7D71CCA57CC5}"/>
</file>

<file path=customXml/itemProps2.xml><?xml version="1.0" encoding="utf-8"?>
<ds:datastoreItem xmlns:ds="http://schemas.openxmlformats.org/officeDocument/2006/customXml" ds:itemID="{E624671C-8718-448F-A0EE-9757D27D9D12}"/>
</file>

<file path=customXml/itemProps3.xml><?xml version="1.0" encoding="utf-8"?>
<ds:datastoreItem xmlns:ds="http://schemas.openxmlformats.org/officeDocument/2006/customXml" ds:itemID="{30A48F96-D01A-4654-AD1E-B83B23CE6AB7}"/>
</file>

<file path=customXml/itemProps4.xml><?xml version="1.0" encoding="utf-8"?>
<ds:datastoreItem xmlns:ds="http://schemas.openxmlformats.org/officeDocument/2006/customXml" ds:itemID="{EA086AD9-2BE4-4645-8DE8-B1F9705D77FC}"/>
</file>

<file path=customXml/itemProps5.xml><?xml version="1.0" encoding="utf-8"?>
<ds:datastoreItem xmlns:ds="http://schemas.openxmlformats.org/officeDocument/2006/customXml" ds:itemID="{FC58AD6C-169E-40C7-899E-AF00C69D2331}"/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Betws Bledrws STW BG0015801 Inspection – 30/10/2018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Betws Bledrws  Inspection – 30/10/2018</dc:title>
  <dc:creator>Goddard, Jeremy</dc:creator>
  <cp:lastModifiedBy>Goddard, Jeremy</cp:lastModifiedBy>
  <cp:revision>2</cp:revision>
  <dcterms:created xsi:type="dcterms:W3CDTF">2018-10-30T14:27:17Z</dcterms:created>
  <dcterms:modified xsi:type="dcterms:W3CDTF">2018-10-30T14:55:23Z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0x01010067EB80C5FE939D4A9B3D8BA62129B7F5010200395EA8C4DB86B34488C14C51428C5EDA</vt:lpwstr>
  </property>
  <property fmtid="{D5CDD505-2E9C-101B-9397-08002B2CF9AE}" pid="3" name="_dlc_DocIdItemGuid">
    <vt:lpwstr>e9a52e0d-6ba0-4709-89b2-87ebf342e1da</vt:lpwstr>
  </property>
  <property fmtid="{D5CDD505-2E9C-101B-9397-08002B2CF9AE}" pid="4" name="_dlc_DocId">
    <vt:lpwstr>REGU-212-34193</vt:lpwstr>
  </property>
  <property fmtid="{D5CDD505-2E9C-101B-9397-08002B2CF9AE}" pid="5" name="_dlc_DocIdUrl">
    <vt:lpwstr>https://cyfoethnaturiolcymru.sharepoint.com/teams/Regulatory/Permitting/_layouts/15/DocIdRedir.aspx?ID=REGU-212-34193, REGU-212-34193</vt:lpwstr>
  </property>
  <property fmtid="{D5CDD505-2E9C-101B-9397-08002B2CF9AE}" pid="6" name="_docset_NoMedatataSyncRequired">
    <vt:lpwstr>False</vt:lpwstr>
  </property>
</Properties>
</file>