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ustomXml" Target="../customXml/item5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B5096-F195-4BC1-8A44-29E3C47728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24CF24-6CCF-4FEB-A954-DCC4B7C363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26E55D-5716-4A8E-BFB4-52D0B421C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594303-B5ED-4C32-9029-8541FFA79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0605-A8AF-4A79-B6AE-E46B83E9F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377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D3F67-C9D0-46C3-A9B3-B19056636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D4AE9-971E-400F-8931-51FE369F05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1464C1-2ECF-44FE-A2FA-EDE848497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D2212-9A73-44A7-826C-7F08669D9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1DF9A-8715-46DB-B654-0FE700624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638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623A1-111B-4475-8BA6-F70CF8B7B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382F29-728C-49C0-B5E3-F104B76BB8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07F17-9671-4753-A315-E3A3E25D1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C2E1D-8B75-4F40-B6A2-F63ADEF48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074F9-F277-4C15-B4DD-6CD56D95A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0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FACBE-CC9B-430D-AEB2-DD5FB908C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956CA-1852-42DC-84EE-F822807D87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C01E39-BC06-43C9-82AA-57B002EA25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E54DF4-7A60-48B4-A0BB-A1B7A0FDF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0A3C0E-49C4-42F3-B757-4D3A48114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FABC5F-1A04-42D5-A3D5-F120558EB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076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58A1D-CCCF-4E13-8B21-38B4C4E41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59C06B-BDCB-47A9-9564-F8DF7C661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D7E98D-427F-4D00-B223-1B3BE368B8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61389-D2C8-4CA5-8351-7BF3D6EA5B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4D97DB-AC86-4F2B-9950-9B4D7AA019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480FE6-D286-4570-9E2C-E21624C0D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F94FDE-AA50-4CA9-8721-CDFF01BF0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4CE048-A863-4DC1-A4E9-77342260F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7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8FC54-328A-4AED-9D4B-4283FAF84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5BD6D9-B56A-40FF-B1BD-DBA6BC8D7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EADB50-D980-4E1B-B7DD-116D78F46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67E425-EC40-4B08-BE19-BF369359E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79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0E8500-7F06-4764-88C3-622A29D4D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FBC9C3-06B2-4A45-AAA0-5BDE9CDF9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450165-2BD5-4B07-AE29-437EB8453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708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A3203-B6A5-4BD8-AF3B-3C1FC72C0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3DB65-0705-498E-A464-201D222C7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DB506D-F61F-4B13-9B47-606CF94CEC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2E3C40-4B8F-437A-ACD7-3B3A7B80D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7432F7-D857-4B79-BFA1-E3CF37FCF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B67EA0-C941-42DC-8044-1E979F89A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389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79769-0249-4707-9537-0AB5DB779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121F35-2C07-40D3-AD70-3C322C537A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C8C12A-B3CC-4000-A74D-14221E5C94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41BD5-9D75-469B-863B-91E8FB75D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56F665-4C6F-425C-8DF2-D6F8620D6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C3B424-23B8-4CC9-8BA7-AAF92B10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7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BD3EF-01D9-45FF-AB8E-E3D7E5334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0F9197-9593-41B4-84FF-472F471924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1BF217-C713-49A5-A06E-894508F72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F4A09-D9BB-4352-8EFC-E8F45F485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55FFE-FFB8-4FDB-9A0B-CC39A8612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027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632CE7-5625-4F47-823B-8377A0543D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21FF72-BDD1-42FF-9630-1B844371E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42B12-86E7-4F02-996B-FECF6DC0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F3380-FC94-4263-8AFA-03E66A5BF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45B8E-1C04-43BB-9E5D-F714C0E90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751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1350A4-881A-4343-B82B-DFC14F13C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3722B0-73E8-47EE-8BC9-8840EC440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A4034-9A6E-42E1-92D3-F9D2BC1381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58690-7818-4C0D-B9AF-6E6501746C11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B8DB7-B482-4736-9E91-A5D63189C7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02E830-A64D-43BB-97E7-1B5EB3D84C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EE64D-4843-4C0C-BB51-D7BFC4101F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7822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A7C96-CE9D-45B1-B91C-517D4A1F59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190523 </a:t>
            </a:r>
            <a:r>
              <a:rPr lang="en-GB" dirty="0" err="1"/>
              <a:t>Cwmtwrch</a:t>
            </a:r>
            <a:r>
              <a:rPr lang="en-GB" dirty="0"/>
              <a:t> 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A88B9D-10A2-4137-AC5C-FD87C17DD5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3754397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0">
            <a:extLst>
              <a:ext uri="{FF2B5EF4-FFF2-40B4-BE49-F238E27FC236}">
                <a16:creationId xmlns:a16="http://schemas.microsoft.com/office/drawing/2014/main" id="{DDA6AB4D-5AE0-402F-B1A5-905ED3BF8E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679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1">
            <a:extLst>
              <a:ext uri="{FF2B5EF4-FFF2-40B4-BE49-F238E27FC236}">
                <a16:creationId xmlns:a16="http://schemas.microsoft.com/office/drawing/2014/main" id="{7D88AAC4-2BF2-4022-8203-89F026F6E3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516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2">
            <a:extLst>
              <a:ext uri="{FF2B5EF4-FFF2-40B4-BE49-F238E27FC236}">
                <a16:creationId xmlns:a16="http://schemas.microsoft.com/office/drawing/2014/main" id="{8585416D-A84E-4E83-9326-09CE4A082E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29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3">
            <a:extLst>
              <a:ext uri="{FF2B5EF4-FFF2-40B4-BE49-F238E27FC236}">
                <a16:creationId xmlns:a16="http://schemas.microsoft.com/office/drawing/2014/main" id="{035CD223-1AD7-4938-938A-96A46219EC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327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4">
            <a:extLst>
              <a:ext uri="{FF2B5EF4-FFF2-40B4-BE49-F238E27FC236}">
                <a16:creationId xmlns:a16="http://schemas.microsoft.com/office/drawing/2014/main" id="{E2F5DAE4-7BA7-4724-8E76-63AD55ABDF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568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5">
            <a:extLst>
              <a:ext uri="{FF2B5EF4-FFF2-40B4-BE49-F238E27FC236}">
                <a16:creationId xmlns:a16="http://schemas.microsoft.com/office/drawing/2014/main" id="{2B1E289E-2302-445F-B657-D080E2B725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08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6">
            <a:extLst>
              <a:ext uri="{FF2B5EF4-FFF2-40B4-BE49-F238E27FC236}">
                <a16:creationId xmlns:a16="http://schemas.microsoft.com/office/drawing/2014/main" id="{BC825DCB-9B6D-4F87-99EA-786278CC53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99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7">
            <a:extLst>
              <a:ext uri="{FF2B5EF4-FFF2-40B4-BE49-F238E27FC236}">
                <a16:creationId xmlns:a16="http://schemas.microsoft.com/office/drawing/2014/main" id="{0C3FB7DA-3C9C-460F-BDDE-7DFCB57FA2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590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8">
            <a:extLst>
              <a:ext uri="{FF2B5EF4-FFF2-40B4-BE49-F238E27FC236}">
                <a16:creationId xmlns:a16="http://schemas.microsoft.com/office/drawing/2014/main" id="{137847E4-DA0D-47B9-B68E-BADB4C5EBA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68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69">
            <a:extLst>
              <a:ext uri="{FF2B5EF4-FFF2-40B4-BE49-F238E27FC236}">
                <a16:creationId xmlns:a16="http://schemas.microsoft.com/office/drawing/2014/main" id="{62C5E206-931F-4D68-8105-BD25BC6B7F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52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70">
            <a:extLst>
              <a:ext uri="{FF2B5EF4-FFF2-40B4-BE49-F238E27FC236}">
                <a16:creationId xmlns:a16="http://schemas.microsoft.com/office/drawing/2014/main" id="{D28CF753-4431-4E6B-B24D-4F6B142AC7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352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71">
            <a:extLst>
              <a:ext uri="{FF2B5EF4-FFF2-40B4-BE49-F238E27FC236}">
                <a16:creationId xmlns:a16="http://schemas.microsoft.com/office/drawing/2014/main" id="{83606F82-5266-4027-9016-730A5D6ABA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881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C9AEF4F229027445979EC54202C76678" ma:contentTypeVersion="374" ma:contentTypeDescription="Permitting &amp; Compliance PowerPoint Document" ma:contentTypeScope="" ma:versionID="16140fadd93698c1049d6f5e0a4277ae">
  <xsd:schema xmlns:xsd="http://www.w3.org/2001/XMLSchema" xmlns:xs="http://www.w3.org/2001/XMLSchema" xmlns:p="http://schemas.microsoft.com/office/2006/metadata/properties" xmlns:ns2="859f7ad6-93f6-4205-b62b-a17f28acbbac" targetNamespace="http://schemas.microsoft.com/office/2006/metadata/properties" ma:root="true" ma:fieldsID="40294512a7c80f51b14ae0cd7d0c2847" ns2:_="">
    <xsd:import namespace="859f7ad6-93f6-4205-b62b-a17f28acbbac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8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Lower Cwmtwrch HWRC</Site_x0020_Name>
    <Internal_x002f_External xmlns="859f7ad6-93f6-4205-b62b-a17f28acbbac">Internal document</Internal_x002f_External>
    <Post_x0020_code xmlns="859f7ad6-93f6-4205-b62b-a17f28acbbac">SA9 2HW</Post_x0020_code>
    <Document_x0020_Type xmlns="859f7ad6-93f6-4205-b62b-a17f28acbbac">Photo</Document_x0020_Type>
    <Welsh_x0020_Local_x0020_Authority xmlns="859f7ad6-93f6-4205-b62b-a17f28acbbac">Powys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2019-05-22T23:00:00+00:00</Document_x0020_Date>
    <Facility_x0020_Address xmlns="859f7ad6-93f6-4205-b62b-a17f28acbbac">Bethel Rd, Lower Cwmtwrch, Swansea</Facility_x0020_Address>
    <Environment_x0020_Sub_x0020_Folder xmlns="859f7ad6-93f6-4205-b62b-a17f28acbbac">Licence supervision</Environment_x0020_Sub_x0020_Folder>
    <Customer_x0020_Name xmlns="859f7ad6-93f6-4205-b62b-a17f28acbbac">Sundorne Products (Llanidloes) Limited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0D0ACC7-F717-4C90-8F0D-A166A3F58092}"/>
</file>

<file path=customXml/itemProps2.xml><?xml version="1.0" encoding="utf-8"?>
<ds:datastoreItem xmlns:ds="http://schemas.openxmlformats.org/officeDocument/2006/customXml" ds:itemID="{7E8568AC-6903-43C6-B518-A81567FEAE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27D88B-B436-4B5D-8F88-E9D314D79FA0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a0b16c59-8e0e-4f97-ac5b-9ebbd0d64c39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1c526047-de18-4b48-91c7-c58760c5331e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ED453FFE-8203-41A3-8DBA-D6D366A68E03}"/>
</file>

<file path=customXml/itemProps5.xml><?xml version="1.0" encoding="utf-8"?>
<ds:datastoreItem xmlns:ds="http://schemas.openxmlformats.org/officeDocument/2006/customXml" ds:itemID="{F6B4F9AB-BBEA-4019-B2E0-8804B3274F6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190523 Cwmtwrch CA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190523 Cwmtwrch CA</dc:title>
  <dc:creator>Edwards, Michael</dc:creator>
  <cp:lastModifiedBy>Edwards, Michael</cp:lastModifiedBy>
  <cp:revision>1</cp:revision>
  <dcterms:created xsi:type="dcterms:W3CDTF">2019-10-14T11:05:22Z</dcterms:created>
  <dcterms:modified xsi:type="dcterms:W3CDTF">2019-10-14T11:05:54Z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0x01010067EB80C5FE939D4A9B3D8BA62129B7F5030200C9AEF4F229027445979EC54202C76678</vt:lpwstr>
  </property>
  <property fmtid="{D5CDD505-2E9C-101B-9397-08002B2CF9AE}" pid="3" name="_dlc_DocId">
    <vt:lpwstr>REGU-195-38697</vt:lpwstr>
  </property>
  <property fmtid="{D5CDD505-2E9C-101B-9397-08002B2CF9AE}" pid="4" name="_dlc_DocIdItemGuid">
    <vt:lpwstr>d9f4b6f5-1f8c-4d21-9317-87cc0b3279bb</vt:lpwstr>
  </property>
  <property fmtid="{D5CDD505-2E9C-101B-9397-08002B2CF9AE}" pid="5" name="_dlc_DocIdUrl">
    <vt:lpwstr>https://cyfoethnaturiolcymru.sharepoint.com/teams/Regulatory/Permitting/_layouts/15/DocIdRedir.aspx?ID=REGU-195-38697, REGU-195-38697</vt:lpwstr>
  </property>
</Properties>
</file>