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authors.xml" ContentType="application/vnd.ms-powerpoint.authors+xml"/>
  <Override PartName="/docProps/app.xml" ContentType="application/vnd.openxmlformats-officedocument.extended-properties+xml"/>
  <Override PartName="/docMetadata/LabelInfo.xml" ContentType="application/vnd.ms-office.classificationlabel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56" r:id="rId5"/>
    <p:sldId id="257" r:id="rId6"/>
    <p:sldId id="259" r:id="rId7"/>
    <p:sldId id="258" r:id="rId8"/>
    <p:sldId id="260" r:id="rId9"/>
  </p:sldIdLst>
  <p:sldSz cx="12192000" cy="6858000"/>
  <p:notesSz cx="6858000" cy="9144000"/>
  <p:custDataLst>
    <p:tags r:id="rId12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pos="5251" userDrawn="1">
          <p15:clr>
            <a:srgbClr val="A4A3A4"/>
          </p15:clr>
        </p15:guide>
        <p15:guide id="5" orient="horz" pos="16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7DFF914-B8CF-0E5D-F882-DF9F5E2DCA24}" name="Sassen, Sharon" initials="SS" userId="S::S0010@uniper.energy::3cc1c6b6-8716-4747-94dc-dbd19e5e3f6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04F"/>
    <a:srgbClr val="B0CFEE"/>
    <a:srgbClr val="007AE4"/>
    <a:srgbClr val="005583"/>
    <a:srgbClr val="5F2176"/>
    <a:srgbClr val="9E9F9E"/>
    <a:srgbClr val="EE7203"/>
    <a:srgbClr val="007335"/>
    <a:srgbClr val="D1DFD0"/>
    <a:srgbClr val="DACE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1638" autoAdjust="0"/>
  </p:normalViewPr>
  <p:slideViewPr>
    <p:cSldViewPr snapToGrid="0" showGuides="1">
      <p:cViewPr varScale="1">
        <p:scale>
          <a:sx n="93" d="100"/>
          <a:sy n="93" d="100"/>
        </p:scale>
        <p:origin x="1272" y="306"/>
      </p:cViewPr>
      <p:guideLst>
        <p:guide pos="5251"/>
        <p:guide orient="horz" pos="16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1" d="100"/>
          <a:sy n="71" d="100"/>
        </p:scale>
        <p:origin x="3540" y="5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openxmlformats.org/officeDocument/2006/relationships/customXml" Target="../customXml/item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gs" Target="tags/tag1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E4567C39-5EC9-834E-047B-E6BC943B14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9E5E8AB-7AE3-8CAC-C840-C83348E584E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EDD9E-DCC6-47C1-A420-75534BF3E285}" type="datetimeFigureOut">
              <a:rPr lang="de-DE"/>
              <a:t>13.01.2026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8F52A87-FFE8-A6B9-AA66-AA27557DE3D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E33ABFC-22C4-E646-308E-A7B2653505B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2BBD44-68CF-4D0C-BB4D-92B13D28079A}" type="slidenum">
              <a:rPr lang="de-DE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1545351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E7A834-16E0-B341-98EF-3BDF9FA75807}" type="datetimeFigureOut">
              <a:rPr lang="de-DE"/>
              <a:t>13.01.2026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0EA9F-1352-754E-AF0F-93AB28AACC83}" type="slidenum">
              <a:rPr lang="de-DE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6101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image_le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Screenshot, Grün, Farbigkeit, Grafiken enthält.&#10;&#10;KI-generierte Inhalte können fehlerhaft sein.">
            <a:extLst>
              <a:ext uri="{FF2B5EF4-FFF2-40B4-BE49-F238E27FC236}">
                <a16:creationId xmlns:a16="http://schemas.microsoft.com/office/drawing/2014/main" id="{21394178-ED08-7407-813F-2F6BDF14EA4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platzhalter 18">
            <a:extLst>
              <a:ext uri="{FF2B5EF4-FFF2-40B4-BE49-F238E27FC236}">
                <a16:creationId xmlns:a16="http://schemas.microsoft.com/office/drawing/2014/main" id="{8C362507-9583-7D68-D40C-AB567F83FE3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62024" y="4026979"/>
            <a:ext cx="7762875" cy="478800"/>
          </a:xfrm>
          <a:prstGeom prst="rect">
            <a:avLst/>
          </a:prstGeom>
        </p:spPr>
        <p:txBody>
          <a:bodyPr lIns="0" tIns="0" rIns="0" bIns="90000">
            <a:noAutofit/>
          </a:bodyPr>
          <a:lstStyle>
            <a:lvl1pPr marL="0" indent="0">
              <a:spcAft>
                <a:spcPts val="0"/>
              </a:spcAft>
              <a:buNone/>
              <a:defRPr sz="1600" b="0">
                <a:solidFill>
                  <a:schemeClr val="bg1"/>
                </a:solidFill>
              </a:defRPr>
            </a:lvl1pPr>
            <a:lvl2pPr marL="1588" indent="0">
              <a:buNone/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16pt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7E26F54-F947-0B5E-FA42-5D0AA3699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025" y="2852738"/>
            <a:ext cx="7762874" cy="1105200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E8EC22D-6179-C64F-BBA7-825547DDAF8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4BF6D07-0087-69CA-3608-7CF9578815BC}"/>
              </a:ext>
            </a:extLst>
          </p:cNvPr>
          <p:cNvSpPr>
            <a:spLocks noGrp="1"/>
          </p:cNvSpPr>
          <p:nvPr>
            <p:ph type="sldNum" sz="quarter" idx="14"/>
            <p:custDataLst>
              <p:tags r:id="rId1"/>
            </p:custDataLst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6" name="MIO_Placeholder_Mapping" hidden="1">
            <a:extLst>
              <a:ext uri="{FF2B5EF4-FFF2-40B4-BE49-F238E27FC236}">
                <a16:creationId xmlns:a16="http://schemas.microsoft.com/office/drawing/2014/main" id="{A011C853-E34E-EB95-92B2-1B16171A6B4C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lt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t" anchorCtr="0"/>
          <a:lstStyle/>
          <a:p>
            <a:pPr algn="l"/>
            <a:endParaRPr lang="en-US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795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1797" userDrawn="1">
          <p15:clr>
            <a:srgbClr val="FBAE40"/>
          </p15:clr>
        </p15:guide>
        <p15:guide id="6" pos="549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gradien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Text, Screenshot, Schrift, Logo enthält.&#10;&#10;KI-generierte Inhalte können fehlerhaft sein.">
            <a:extLst>
              <a:ext uri="{FF2B5EF4-FFF2-40B4-BE49-F238E27FC236}">
                <a16:creationId xmlns:a16="http://schemas.microsoft.com/office/drawing/2014/main" id="{6890AF0E-CB2E-3C98-0303-B7319F82048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platzhalter 18">
            <a:extLst>
              <a:ext uri="{FF2B5EF4-FFF2-40B4-BE49-F238E27FC236}">
                <a16:creationId xmlns:a16="http://schemas.microsoft.com/office/drawing/2014/main" id="{6DB92DA9-8C6B-5E6F-E8EE-83A2A9F8DE9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63612" y="4026979"/>
            <a:ext cx="7761287" cy="478800"/>
          </a:xfrm>
          <a:prstGeom prst="rect">
            <a:avLst/>
          </a:prstGeom>
        </p:spPr>
        <p:txBody>
          <a:bodyPr lIns="0" tIns="0" rIns="0" bIns="90000">
            <a:noAutofit/>
          </a:bodyPr>
          <a:lstStyle>
            <a:lvl1pPr marL="0" indent="0">
              <a:spcAft>
                <a:spcPts val="0"/>
              </a:spcAft>
              <a:buNone/>
              <a:defRPr sz="1600" b="0">
                <a:solidFill>
                  <a:schemeClr val="bg1"/>
                </a:solidFill>
              </a:defRPr>
            </a:lvl1pPr>
            <a:lvl2pPr marL="1588" indent="0">
              <a:buNone/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16pt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31AB5FA-7951-C89E-883A-2D01D87B7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613" y="2852738"/>
            <a:ext cx="7761286" cy="1105200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5E8CFF-06DA-2E7C-BC29-AB236195A4C4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2B105DB-2EF6-376D-07AB-229DAEAB3C8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3" name="MIO_Placeholder_Mapping" hidden="1">
            <a:extLst>
              <a:ext uri="{FF2B5EF4-FFF2-40B4-BE49-F238E27FC236}">
                <a16:creationId xmlns:a16="http://schemas.microsoft.com/office/drawing/2014/main" id="{ACB1D6B2-A4AC-9B09-2D4E-2204B2637289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lt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t" anchorCtr="0"/>
          <a:lstStyle/>
          <a:p>
            <a:pPr algn="l"/>
            <a:endParaRPr lang="en-US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756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1797">
          <p15:clr>
            <a:srgbClr val="FBAE40"/>
          </p15:clr>
        </p15:guide>
        <p15:guide id="6" pos="549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gradien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Blau, Electric Blue (Farbe), Wasser, Azurblau enthält.&#10;&#10;KI-generierte Inhalte können fehlerhaft sein.">
            <a:extLst>
              <a:ext uri="{FF2B5EF4-FFF2-40B4-BE49-F238E27FC236}">
                <a16:creationId xmlns:a16="http://schemas.microsoft.com/office/drawing/2014/main" id="{FE05816A-BBDB-93FC-D801-57AC8F8045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Grafik 3" descr="Uniper_Logo_Office_White_PPT_large.png">
            <a:extLst>
              <a:ext uri="{FF2B5EF4-FFF2-40B4-BE49-F238E27FC236}">
                <a16:creationId xmlns:a16="http://schemas.microsoft.com/office/drawing/2014/main" id="{99D5AB97-6B21-F6BD-B5DE-83D11FA071E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15505" y="409444"/>
            <a:ext cx="2299819" cy="1990276"/>
          </a:xfrm>
          <a:prstGeom prst="rect">
            <a:avLst/>
          </a:prstGeom>
        </p:spPr>
      </p:pic>
      <p:sp>
        <p:nvSpPr>
          <p:cNvPr id="6" name="Textplatzhalter 18">
            <a:extLst>
              <a:ext uri="{FF2B5EF4-FFF2-40B4-BE49-F238E27FC236}">
                <a16:creationId xmlns:a16="http://schemas.microsoft.com/office/drawing/2014/main" id="{24E7CF8E-9DE7-FCD5-BD37-164D7E9A570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48900" y="4026979"/>
            <a:ext cx="7776000" cy="478800"/>
          </a:xfrm>
          <a:prstGeom prst="rect">
            <a:avLst/>
          </a:prstGeom>
        </p:spPr>
        <p:txBody>
          <a:bodyPr lIns="0" tIns="0" rIns="0" bIns="90000">
            <a:noAutofit/>
          </a:bodyPr>
          <a:lstStyle>
            <a:lvl1pPr marL="0" indent="0">
              <a:spcAft>
                <a:spcPts val="0"/>
              </a:spcAft>
              <a:buNone/>
              <a:defRPr sz="1600" b="0">
                <a:solidFill>
                  <a:schemeClr val="bg1"/>
                </a:solidFill>
              </a:defRPr>
            </a:lvl1pPr>
            <a:lvl2pPr marL="1588" indent="0">
              <a:buNone/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16pt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2C97EE0-CD7C-2CB6-5206-211CF1F4F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8900" y="2852738"/>
            <a:ext cx="7775999" cy="1105200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6AA3DAD-ACB1-F409-555B-EE657B367A4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8BF4B030-0BD6-3A0D-9099-AD813AA45ABE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386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1797">
          <p15:clr>
            <a:srgbClr val="FBAE40"/>
          </p15:clr>
        </p15:guide>
        <p15:guide id="6" pos="549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11CB322-564A-6FA1-400D-63C775C0D5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5E3B46A-67D2-41D8-5DB2-8B06CB15D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46EC5E8C-FD0A-7F57-9E52-765445C7B20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42913" y="1501775"/>
            <a:ext cx="11306175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 dirty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ED69BF6B-1902-869A-574B-2CE009FE8EC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MIO_Placeholder_Mapping" hidden="1">
            <a:extLst>
              <a:ext uri="{FF2B5EF4-FFF2-40B4-BE49-F238E27FC236}">
                <a16:creationId xmlns:a16="http://schemas.microsoft.com/office/drawing/2014/main" id="{F60D0DD4-59FC-7987-830F-48871124D103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lt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t" anchorCtr="0"/>
          <a:lstStyle/>
          <a:p>
            <a:pPr algn="l"/>
            <a:endParaRPr lang="en-US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125084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 userDrawn="1">
          <p15:clr>
            <a:srgbClr val="FBAE40"/>
          </p15:clr>
        </p15:guide>
        <p15:guide id="10" pos="377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_breadcrum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2">
            <a:extLst>
              <a:ext uri="{FF2B5EF4-FFF2-40B4-BE49-F238E27FC236}">
                <a16:creationId xmlns:a16="http://schemas.microsoft.com/office/drawing/2014/main" id="{F7C629A7-F659-608D-CDA5-0042370C78C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42913" y="0"/>
            <a:ext cx="11306175" cy="404813"/>
          </a:xfrm>
          <a:prstGeom prst="rect">
            <a:avLst/>
          </a:prstGeom>
        </p:spPr>
        <p:txBody>
          <a:bodyPr anchor="ctr"/>
          <a:lstStyle>
            <a:lvl1pPr>
              <a:defRPr sz="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dirty="0"/>
              <a:t>Navigation </a:t>
            </a:r>
            <a:r>
              <a:rPr lang="de-DE" dirty="0" err="1"/>
              <a:t>Breadcrumb</a:t>
            </a:r>
            <a:r>
              <a:rPr lang="de-DE" dirty="0"/>
              <a:t>   |   </a:t>
            </a:r>
            <a:r>
              <a:rPr lang="de-DE" dirty="0" err="1"/>
              <a:t>Breadcrumb</a:t>
            </a:r>
            <a:r>
              <a:rPr lang="de-DE" dirty="0"/>
              <a:t> 2   |   </a:t>
            </a:r>
            <a:r>
              <a:rPr lang="de-DE" dirty="0" err="1"/>
              <a:t>Breadcrumb</a:t>
            </a:r>
            <a:r>
              <a:rPr lang="de-DE" dirty="0"/>
              <a:t> 3   |   </a:t>
            </a:r>
            <a:r>
              <a:rPr lang="de-DE" dirty="0" err="1"/>
              <a:t>Breadcrumb</a:t>
            </a:r>
            <a:r>
              <a:rPr lang="de-DE" dirty="0"/>
              <a:t> 4   |   </a:t>
            </a:r>
            <a:r>
              <a:rPr lang="de-DE" dirty="0" err="1"/>
              <a:t>Breadcrumb</a:t>
            </a:r>
            <a:r>
              <a:rPr lang="de-DE" dirty="0"/>
              <a:t> 5   |   </a:t>
            </a:r>
            <a:r>
              <a:rPr lang="de-DE" dirty="0" err="1"/>
              <a:t>Breadcrumb</a:t>
            </a:r>
            <a:r>
              <a:rPr lang="de-DE" dirty="0"/>
              <a:t> 6 (8 </a:t>
            </a:r>
            <a:r>
              <a:rPr lang="de-DE" dirty="0" err="1"/>
              <a:t>pt</a:t>
            </a:r>
            <a:r>
              <a:rPr lang="de-DE" dirty="0"/>
              <a:t>)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D90E8A87-457E-DCF8-48BC-17611F6737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8559248B-0F29-9BC5-F547-E98776394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CC516CB-76A6-B0C4-80C8-B615F74083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AF88F6F6-8C4A-C0FA-92E1-21DD07D2D9B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2913" y="1501775"/>
            <a:ext cx="11306175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16656110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 userDrawn="1">
          <p15:clr>
            <a:srgbClr val="FBAE40"/>
          </p15:clr>
        </p15:guide>
        <p15:guide id="10" pos="3772" userDrawn="1">
          <p15:clr>
            <a:srgbClr val="FBAE40"/>
          </p15:clr>
        </p15:guide>
        <p15:guide id="15" orient="horz" pos="255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_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8FD5DBF2-05CA-E3F6-DA65-3DE9AF1A40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4D3A203-2CAA-892E-099A-FAD9FC190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B82C012-E102-796B-FD9B-845A8A7DFA4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MIO_Placeholder_Mapping" hidden="1">
            <a:extLst>
              <a:ext uri="{FF2B5EF4-FFF2-40B4-BE49-F238E27FC236}">
                <a16:creationId xmlns:a16="http://schemas.microsoft.com/office/drawing/2014/main" id="{E16B8524-CDEE-0E69-155D-D2036952D105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lt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t" anchorCtr="0"/>
          <a:lstStyle/>
          <a:p>
            <a:pPr algn="l"/>
            <a:endParaRPr lang="en-US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921421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  <p15:guide id="11" pos="2094">
          <p15:clr>
            <a:srgbClr val="FBAE40"/>
          </p15:clr>
        </p15:guide>
        <p15:guide id="12" pos="1958">
          <p15:clr>
            <a:srgbClr val="FBAE40"/>
          </p15:clr>
        </p15:guide>
        <p15:guide id="13" pos="5586">
          <p15:clr>
            <a:srgbClr val="FBAE40"/>
          </p15:clr>
        </p15:guide>
        <p15:guide id="14" pos="5722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_2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6B747FC3-91E5-2404-8E7B-A2F869D05B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B8C6C77-8D72-0D1F-FE0E-1E88C7FB0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51032AE-DC55-550A-2FB1-A129C9D7F5F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8BF1C86-749F-8AE0-A1F3-C6B52EFC64E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2913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C1235107-983D-213D-5E17-B5D324741A5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03951" y="1501774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 dirty="0"/>
          </a:p>
        </p:txBody>
      </p:sp>
      <p:sp>
        <p:nvSpPr>
          <p:cNvPr id="5" name="MIO_Placeholder_Mapping" hidden="1">
            <a:extLst>
              <a:ext uri="{FF2B5EF4-FFF2-40B4-BE49-F238E27FC236}">
                <a16:creationId xmlns:a16="http://schemas.microsoft.com/office/drawing/2014/main" id="{A8F26D68-3152-877F-0E3F-A0D2489A997C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lt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t" anchorCtr="0"/>
          <a:lstStyle/>
          <a:p>
            <a:pPr algn="l"/>
            <a:endParaRPr lang="en-US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447673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_3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84820AF9-4BE2-41D2-14E5-75ADE6791D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FB2AC2C-5059-A4C3-51BB-89B647D43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520904B-458B-FFE7-A20A-697DA23D793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358C105-94E0-35BD-A3B8-DC9381AFFE41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42913" y="1501775"/>
            <a:ext cx="3600000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  <p:sp>
        <p:nvSpPr>
          <p:cNvPr id="10" name="Inhaltsplatzhalter 9">
            <a:extLst>
              <a:ext uri="{FF2B5EF4-FFF2-40B4-BE49-F238E27FC236}">
                <a16:creationId xmlns:a16="http://schemas.microsoft.com/office/drawing/2014/main" id="{5F7661BB-8EB8-52AC-6CA0-704308B0F94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296000" y="1501774"/>
            <a:ext cx="3600000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  <p:sp>
        <p:nvSpPr>
          <p:cNvPr id="13" name="Inhaltsplatzhalter 12">
            <a:extLst>
              <a:ext uri="{FF2B5EF4-FFF2-40B4-BE49-F238E27FC236}">
                <a16:creationId xmlns:a16="http://schemas.microsoft.com/office/drawing/2014/main" id="{5647679E-34E6-5A66-BBF3-F59D6DB6250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149089" y="1501772"/>
            <a:ext cx="3600000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  <p:sp>
        <p:nvSpPr>
          <p:cNvPr id="5" name="MIO_Placeholder_Mapping" hidden="1">
            <a:extLst>
              <a:ext uri="{FF2B5EF4-FFF2-40B4-BE49-F238E27FC236}">
                <a16:creationId xmlns:a16="http://schemas.microsoft.com/office/drawing/2014/main" id="{37D66C78-7FB2-59CB-8D52-B27B5E30DA6A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lt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t" anchorCtr="0"/>
          <a:lstStyle/>
          <a:p>
            <a:pPr algn="l"/>
            <a:endParaRPr lang="en-US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574672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5133" userDrawn="1">
          <p15:clr>
            <a:srgbClr val="FBAE40"/>
          </p15:clr>
        </p15:guide>
        <p15:guide id="10" pos="4974" userDrawn="1">
          <p15:clr>
            <a:srgbClr val="FBAE40"/>
          </p15:clr>
        </p15:guide>
        <p15:guide id="20" pos="2706" userDrawn="1">
          <p15:clr>
            <a:srgbClr val="FBAE40"/>
          </p15:clr>
        </p15:guide>
        <p15:guide id="21" pos="2547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_4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1D8FC7CD-C494-51E6-E318-A4E4C8E1AE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D60ACBE-5525-7D44-32A2-C948C6AF5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56BAC26-C8AA-245E-2AEB-B870ADE91BF3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CA76408-F56D-D6B7-6231-10802BFD48CF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42913" y="1501775"/>
            <a:ext cx="2665413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F50F3B89-6908-FE77-56FC-7454C328DFBC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3324225" y="1501775"/>
            <a:ext cx="2665413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  <p:sp>
        <p:nvSpPr>
          <p:cNvPr id="10" name="Inhaltsplatzhalter 9">
            <a:extLst>
              <a:ext uri="{FF2B5EF4-FFF2-40B4-BE49-F238E27FC236}">
                <a16:creationId xmlns:a16="http://schemas.microsoft.com/office/drawing/2014/main" id="{49546783-4EB3-48D2-864A-53A6C4462FA3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203950" y="1501775"/>
            <a:ext cx="2665413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  <p:sp>
        <p:nvSpPr>
          <p:cNvPr id="13" name="Inhaltsplatzhalter 12">
            <a:extLst>
              <a:ext uri="{FF2B5EF4-FFF2-40B4-BE49-F238E27FC236}">
                <a16:creationId xmlns:a16="http://schemas.microsoft.com/office/drawing/2014/main" id="{02230090-EEF5-890E-C7B9-71BA0ADF25D1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9085261" y="1501775"/>
            <a:ext cx="2665413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6859211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  <p15:guide id="11" pos="2094">
          <p15:clr>
            <a:srgbClr val="FBAE40"/>
          </p15:clr>
        </p15:guide>
        <p15:guide id="12" pos="1958">
          <p15:clr>
            <a:srgbClr val="FBAE40"/>
          </p15:clr>
        </p15:guide>
        <p15:guide id="13" pos="5586">
          <p15:clr>
            <a:srgbClr val="FBAE40"/>
          </p15:clr>
        </p15:guide>
        <p15:guide id="14" pos="5722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_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5">
            <a:extLst>
              <a:ext uri="{FF2B5EF4-FFF2-40B4-BE49-F238E27FC236}">
                <a16:creationId xmlns:a16="http://schemas.microsoft.com/office/drawing/2014/main" id="{C9262633-534D-EB4E-872B-4E371BD084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C978C876-0338-0976-5C79-6F618895897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MIO_Placeholder_Mapping" hidden="1">
            <a:extLst>
              <a:ext uri="{FF2B5EF4-FFF2-40B4-BE49-F238E27FC236}">
                <a16:creationId xmlns:a16="http://schemas.microsoft.com/office/drawing/2014/main" id="{F418C55B-57F9-74FD-19C9-DD339CF98A11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  <a:solidFill>
            <a:schemeClr val="lt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08000" rIns="0" bIns="0" rtlCol="0" anchor="t" anchorCtr="0"/>
          <a:lstStyle/>
          <a:p>
            <a:pPr algn="l"/>
            <a:endParaRPr lang="en-US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785211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5" orient="horz" pos="436">
          <p15:clr>
            <a:srgbClr val="FBAE40"/>
          </p15:clr>
        </p15:guide>
        <p15:guide id="6" orient="horz" pos="686">
          <p15:clr>
            <a:srgbClr val="FBAE40"/>
          </p15:clr>
        </p15:guide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  <p15:guide id="11" pos="2094">
          <p15:clr>
            <a:srgbClr val="FBAE40"/>
          </p15:clr>
        </p15:guide>
        <p15:guide id="12" pos="1958">
          <p15:clr>
            <a:srgbClr val="FBAE40"/>
          </p15:clr>
        </p15:guide>
        <p15:guide id="13" pos="5586">
          <p15:clr>
            <a:srgbClr val="FBAE40"/>
          </p15:clr>
        </p15:guide>
        <p15:guide id="14" pos="5722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R_1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03950" y="1501775"/>
            <a:ext cx="5545137" cy="4340225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B92A7035-EEF9-AFEC-F11F-840583C0E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235343-FABF-28C7-B75A-00D63E682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4C92D47-B9AA-7008-AE62-B8022697696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0DA66A63-2F60-E890-7711-CECEAC5A7CD3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42913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4015419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R_high_1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03950" y="404813"/>
            <a:ext cx="5545138" cy="5437187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BDB8DB08-1E0B-DECF-CFD8-AC0C0AC8D2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A29BAEB1-30EB-220F-6DF1-2A036EB84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4" y="404813"/>
            <a:ext cx="5545135" cy="9218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C74905D-69E2-1920-E36F-5A65713EFA7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80AED51E-375E-4CF7-DA16-398B3804E21A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42913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90765840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R_high_edge_1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03950" y="404813"/>
            <a:ext cx="5988050" cy="5437187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FA576FC-B2D5-57E9-7CC4-05D474816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5" y="404813"/>
            <a:ext cx="5545136" cy="9218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5E7882A-8E88-7EBF-6550-4916AAC95BC5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6E5E12E-035B-42A3-5602-082AF75BFD9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F4B38BF9-54B7-0B53-6BF2-5B175AE7BC5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42913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3770216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R_full_1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Ein Bild, das Grafiken, Schrift, Logo, Grafikdesign enthält.&#10;&#10;Automatisch generierte Beschreibung">
            <a:extLst>
              <a:ext uri="{FF2B5EF4-FFF2-40B4-BE49-F238E27FC236}">
                <a16:creationId xmlns:a16="http://schemas.microsoft.com/office/drawing/2014/main" id="{2B7CBBE2-A7C3-075B-660C-3E00869DF2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94290" y="6055794"/>
            <a:ext cx="658984" cy="549932"/>
          </a:xfrm>
          <a:prstGeom prst="rect">
            <a:avLst/>
          </a:prstGeom>
        </p:spPr>
      </p:pic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203950" y="1"/>
            <a:ext cx="5988050" cy="6855482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0F3BE307-E311-5C63-52E0-C969518E7F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7C05E177-7BB7-72FB-884A-9C3C0805B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4" y="404813"/>
            <a:ext cx="5539099" cy="9218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3AFABF6-EF67-B883-B7DF-C038D6A8691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1E78D79D-D94F-E4E5-4448-995ACBF46CC1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42913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7945234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R_full_1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Ein Bild, das Grafiken, Schrift, Logo, Grafikdesign enthält.&#10;&#10;Automatisch generierte Beschreibung">
            <a:extLst>
              <a:ext uri="{FF2B5EF4-FFF2-40B4-BE49-F238E27FC236}">
                <a16:creationId xmlns:a16="http://schemas.microsoft.com/office/drawing/2014/main" id="{2B7CBBE2-A7C3-075B-660C-3E00869DF2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94290" y="6055794"/>
            <a:ext cx="658984" cy="549932"/>
          </a:xfrm>
          <a:prstGeom prst="rect">
            <a:avLst/>
          </a:prstGeom>
        </p:spPr>
      </p:pic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282891" y="0"/>
            <a:ext cx="7909109" cy="6855482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E1958852-30DB-DDB9-F24D-DD9E8D849E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3C7A6807-7A69-1042-036C-2DE188B64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4" y="404813"/>
            <a:ext cx="3600449" cy="9218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5310EF32-6B15-7527-D853-9B0E9B986692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963613" y="6055995"/>
            <a:ext cx="3074400" cy="800100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2D4C737A-4976-E976-FCB2-923141F7A325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42913" y="1501775"/>
            <a:ext cx="3600000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3027668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2706" userDrawn="1">
          <p15:clr>
            <a:srgbClr val="FBAE40"/>
          </p15:clr>
        </p15:guide>
        <p15:guide id="10" pos="2547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L_1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42912" y="1501775"/>
            <a:ext cx="5545138" cy="4340225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0FA02759-B6A5-4644-8549-4A0DA10C13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545FA6F-0811-BF97-C370-ADB0F67A5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3F8C639-5883-4F07-DAAE-D35FF323A1B4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CC470B6A-3718-5102-67AA-C9872E8FD93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203952" y="1501775"/>
            <a:ext cx="5545139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1631651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L_high_1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442910" y="404813"/>
            <a:ext cx="5545138" cy="5437187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2548B7B3-45A8-66A2-40E9-C7676EC407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98A0533-755B-6BE3-BA90-76BC96636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3951" y="404813"/>
            <a:ext cx="5545140" cy="9218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B1D256A-C0FF-349B-1A66-1245552BFB28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9811E5E9-AE3A-DC4E-C887-A4E3CBFF0D1A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203951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162332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3" orient="horz" pos="946">
          <p15:clr>
            <a:srgbClr val="FBAE40"/>
          </p15:clr>
        </p15:guide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_image_L_high_edge_1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-1" y="404813"/>
            <a:ext cx="5988050" cy="5437187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13053F71-C0BC-C938-98F1-E66BFD6430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9C756B8-6B3D-3FCB-F582-0750A797B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3950" y="404813"/>
            <a:ext cx="5545141" cy="9218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D938F60-4A48-B4B7-BFF9-B777C2DFD97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DF3CB691-8F1B-E80C-DE9A-8FCE04388E8B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203950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7640517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_image_L_high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35F1FDC2-FC2D-8856-14C6-6AF56AE1EF5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-1" y="1"/>
            <a:ext cx="5988050" cy="6858000"/>
          </a:xfrm>
          <a:prstGeom prst="rect">
            <a:avLst/>
          </a:prstGeom>
          <a:pattFill prst="pct10">
            <a:fgClr>
              <a:schemeClr val="tx2"/>
            </a:fgClr>
            <a:bgClr>
              <a:schemeClr val="bg1"/>
            </a:bgClr>
          </a:pattFill>
        </p:spPr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13053F71-C0BC-C938-98F1-E66BFD6430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2C2B8C59-8B8A-A96C-3596-55F54DC6B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3950" y="404813"/>
            <a:ext cx="5545141" cy="92187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CB0703A-8320-3FB5-C174-B086BDECAB7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203950" y="6055995"/>
            <a:ext cx="4860000" cy="800100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1DF7215D-81BB-EE98-7797-5804337FA15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203950" y="1501775"/>
            <a:ext cx="5545138" cy="43402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9518797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7" pos="3908">
          <p15:clr>
            <a:srgbClr val="FBAE40"/>
          </p15:clr>
        </p15:guide>
        <p15:guide id="10" pos="3772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vider_image_underwa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Licht, Wasser, Grün, Natur enthält.&#10;&#10;KI-generierte Inhalte können fehlerhaft sein.">
            <a:extLst>
              <a:ext uri="{FF2B5EF4-FFF2-40B4-BE49-F238E27FC236}">
                <a16:creationId xmlns:a16="http://schemas.microsoft.com/office/drawing/2014/main" id="{670E2B67-1346-3CB2-E476-D428281843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9611"/>
            <a:ext cx="12192000" cy="6858000"/>
          </a:xfrm>
          <a:prstGeom prst="rect">
            <a:avLst/>
          </a:prstGeom>
        </p:spPr>
      </p:pic>
      <p:sp>
        <p:nvSpPr>
          <p:cNvPr id="2" name="Textplatzhalter 18">
            <a:extLst>
              <a:ext uri="{FF2B5EF4-FFF2-40B4-BE49-F238E27FC236}">
                <a16:creationId xmlns:a16="http://schemas.microsoft.com/office/drawing/2014/main" id="{B7779F39-46CA-B5A9-4C8A-03F8FF648A3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45911" y="1908316"/>
            <a:ext cx="7776000" cy="478800"/>
          </a:xfrm>
          <a:prstGeom prst="rect">
            <a:avLst/>
          </a:prstGeom>
        </p:spPr>
        <p:txBody>
          <a:bodyPr lIns="0" tIns="0" rIns="0" bIns="90000">
            <a:noAutofit/>
          </a:bodyPr>
          <a:lstStyle>
            <a:lvl1pPr marL="0" indent="0">
              <a:spcAft>
                <a:spcPts val="0"/>
              </a:spcAft>
              <a:buNone/>
              <a:defRPr sz="1600" b="0">
                <a:solidFill>
                  <a:schemeClr val="bg1"/>
                </a:solidFill>
              </a:defRPr>
            </a:lvl1pPr>
            <a:lvl2pPr marL="1588" indent="0">
              <a:buNone/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16pt</a:t>
            </a: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BA8ED7DE-D43D-2603-6E3D-9C1A0D14A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006" y="414280"/>
            <a:ext cx="7775999" cy="1433968"/>
          </a:xfrm>
        </p:spPr>
        <p:txBody>
          <a:bodyPr anchor="t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9DF998F-2950-D549-79B7-213E8EA8EEE3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251AD78-8E29-D427-2124-D03BD996E59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154848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vider_image_hexag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 descr="Ein Bild, das Screenshot, Blau, Wasser, Reihe enthält.&#10;&#10;KI-generierte Inhalte können fehlerhaft sein.">
            <a:extLst>
              <a:ext uri="{FF2B5EF4-FFF2-40B4-BE49-F238E27FC236}">
                <a16:creationId xmlns:a16="http://schemas.microsoft.com/office/drawing/2014/main" id="{D293C414-1DB0-8A63-74DC-A56CE92056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platzhalter 18">
            <a:extLst>
              <a:ext uri="{FF2B5EF4-FFF2-40B4-BE49-F238E27FC236}">
                <a16:creationId xmlns:a16="http://schemas.microsoft.com/office/drawing/2014/main" id="{AE7017DB-86B6-9151-D598-82A191C997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45911" y="1908316"/>
            <a:ext cx="7776000" cy="478800"/>
          </a:xfrm>
          <a:prstGeom prst="rect">
            <a:avLst/>
          </a:prstGeom>
        </p:spPr>
        <p:txBody>
          <a:bodyPr lIns="0" tIns="0" rIns="0" bIns="90000">
            <a:noAutofit/>
          </a:bodyPr>
          <a:lstStyle>
            <a:lvl1pPr marL="0" indent="0">
              <a:spcAft>
                <a:spcPts val="0"/>
              </a:spcAft>
              <a:buNone/>
              <a:defRPr sz="1600" b="0">
                <a:solidFill>
                  <a:schemeClr val="bg1"/>
                </a:solidFill>
              </a:defRPr>
            </a:lvl1pPr>
            <a:lvl2pPr marL="1588" indent="0">
              <a:buNone/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de-DE" dirty="0" err="1"/>
              <a:t>Subline</a:t>
            </a:r>
            <a:r>
              <a:rPr lang="de-DE" dirty="0"/>
              <a:t> 16pt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0EEA0C5-01DB-51B9-56F3-3F6B3F86F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006" y="414280"/>
            <a:ext cx="7775999" cy="1433968"/>
          </a:xfrm>
        </p:spPr>
        <p:txBody>
          <a:bodyPr anchor="t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D89C4BF-2337-3202-9AE2-8A2AB4A6A17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29D8401-D8C8-A301-B5CD-47C18F38F37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noFill/>
        </p:spPr>
        <p:txBody>
          <a:bodyPr/>
          <a:lstStyle>
            <a:lvl1pPr>
              <a:defRPr>
                <a:ln>
                  <a:noFill/>
                </a:ln>
                <a:noFill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520135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liennummernplatzhalter 5">
            <a:extLst>
              <a:ext uri="{FF2B5EF4-FFF2-40B4-BE49-F238E27FC236}">
                <a16:creationId xmlns:a16="http://schemas.microsoft.com/office/drawing/2014/main" id="{45FABAF3-12E7-3FE0-9051-9BEDD7262C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6057901"/>
            <a:ext cx="214311" cy="797582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D879D6C-5BF9-174E-9A9C-3F98D4BE3F11}" type="slidenum">
              <a:rPr lang="de-DE"/>
              <a:pPr/>
              <a:t>‹#›</a:t>
            </a:fld>
            <a:endParaRPr lang="de-DE" dirty="0"/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EBFCF4F-92AF-ECA8-487D-6321CB802B25}"/>
              </a:ext>
            </a:extLst>
          </p:cNvPr>
          <p:cNvSpPr txBox="1"/>
          <p:nvPr userDrawn="1"/>
        </p:nvSpPr>
        <p:spPr>
          <a:xfrm>
            <a:off x="670903" y="6317333"/>
            <a:ext cx="72000" cy="215444"/>
          </a:xfrm>
          <a:prstGeom prst="rect">
            <a:avLst/>
          </a:prstGeom>
          <a:noFill/>
        </p:spPr>
        <p:txBody>
          <a:bodyPr wrap="square" rIns="90000">
            <a:spAutoFit/>
          </a:bodyPr>
          <a:lstStyle/>
          <a:p>
            <a:pPr algn="ctr"/>
            <a:r>
              <a:rPr lang="de-DE" sz="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</a:p>
        </p:txBody>
      </p:sp>
      <p:sp>
        <p:nvSpPr>
          <p:cNvPr id="2" name="empower - DO NOT DELETE!!!" hidden="1">
            <a:extLst>
              <a:ext uri="{FF2B5EF4-FFF2-40B4-BE49-F238E27FC236}">
                <a16:creationId xmlns:a16="http://schemas.microsoft.com/office/drawing/2014/main" id="{CF8FBEA9-B642-8263-B4B4-8553FDF4E6FF}"/>
              </a:ext>
            </a:extLst>
          </p:cNvPr>
          <p:cNvSpPr/>
          <p:nvPr userDrawn="1">
            <p:custDataLst>
              <p:tags r:id="rId23"/>
            </p:custDataLst>
          </p:nvPr>
        </p:nvSpPr>
        <p:spPr>
          <a:xfrm>
            <a:off x="0" y="0"/>
            <a:ext cx="0" cy="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de-DE"/>
          </a:p>
        </p:txBody>
      </p:sp>
      <p:sp>
        <p:nvSpPr>
          <p:cNvPr id="4" name="Titelplatzhalter 3">
            <a:extLst>
              <a:ext uri="{FF2B5EF4-FFF2-40B4-BE49-F238E27FC236}">
                <a16:creationId xmlns:a16="http://schemas.microsoft.com/office/drawing/2014/main" id="{B89B3F5C-D3A7-16F0-48C0-79DFD8873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4" y="404813"/>
            <a:ext cx="11306177" cy="92187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EA8E599-7B0D-4F3E-1ABD-684626D4EA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2913" y="1501775"/>
            <a:ext cx="11306175" cy="434022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53679C2-CFB5-447E-0786-08C4EBE4E2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63613" y="6057583"/>
            <a:ext cx="7898401" cy="800100"/>
          </a:xfrm>
          <a:prstGeom prst="rect">
            <a:avLst/>
          </a:prstGeom>
        </p:spPr>
        <p:txBody>
          <a:bodyPr vert="horz" lIns="0" tIns="0" rIns="0" bIns="360000" rtlCol="0" anchor="b"/>
          <a:lstStyle>
            <a:lvl1pPr algn="l">
              <a:defRPr sz="800">
                <a:solidFill>
                  <a:srgbClr val="00304F"/>
                </a:solidFill>
              </a:defRPr>
            </a:lvl1pPr>
          </a:lstStyle>
          <a:p>
            <a:endParaRPr lang="de-DE" dirty="0"/>
          </a:p>
        </p:txBody>
      </p:sp>
      <p:pic>
        <p:nvPicPr>
          <p:cNvPr id="7" name="Logo" descr="Ein Bild, das Grafiken, Schrift, Symbol, Grafikdesign enthält.&#10;&#10;KI-generierte Inhalte können fehlerhaft sein.">
            <a:extLst>
              <a:ext uri="{FF2B5EF4-FFF2-40B4-BE49-F238E27FC236}">
                <a16:creationId xmlns:a16="http://schemas.microsoft.com/office/drawing/2014/main" id="{E91F88AF-63C2-6892-B786-6823859E40C7}"/>
              </a:ext>
            </a:extLst>
          </p:cNvPr>
          <p:cNvPicPr>
            <a:picLocks noChangeAspect="1"/>
          </p:cNvPicPr>
          <p:nvPr userDrawn="1"/>
        </p:nvPicPr>
        <p:blipFill>
          <a:blip r:embed="rId24"/>
          <a:stretch>
            <a:fillRect/>
          </a:stretch>
        </p:blipFill>
        <p:spPr>
          <a:xfrm>
            <a:off x="11315700" y="6137314"/>
            <a:ext cx="436563" cy="3778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DB6ED96-7BC8-596E-E727-87DF16D4A69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457000" y="63500"/>
            <a:ext cx="1312862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- Unencrypted</a:t>
            </a:r>
          </a:p>
        </p:txBody>
      </p:sp>
    </p:spTree>
    <p:extLst>
      <p:ext uri="{BB962C8B-B14F-4D97-AF65-F5344CB8AC3E}">
        <p14:creationId xmlns:p14="http://schemas.microsoft.com/office/powerpoint/2010/main" val="314849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83" r:id="rId2"/>
    <p:sldLayoutId id="2147483698" r:id="rId3"/>
    <p:sldLayoutId id="2147483729" r:id="rId4"/>
    <p:sldLayoutId id="2147483681" r:id="rId5"/>
    <p:sldLayoutId id="2147483728" r:id="rId6"/>
    <p:sldLayoutId id="2147483685" r:id="rId7"/>
    <p:sldLayoutId id="2147483710" r:id="rId8"/>
    <p:sldLayoutId id="2147483684" r:id="rId9"/>
    <p:sldLayoutId id="2147483709" r:id="rId10"/>
    <p:sldLayoutId id="2147483712" r:id="rId11"/>
    <p:sldLayoutId id="2147483711" r:id="rId12"/>
    <p:sldLayoutId id="2147483713" r:id="rId13"/>
    <p:sldLayoutId id="2147483714" r:id="rId14"/>
    <p:sldLayoutId id="2147483715" r:id="rId15"/>
    <p:sldLayoutId id="2147483716" r:id="rId16"/>
    <p:sldLayoutId id="2147483717" r:id="rId17"/>
    <p:sldLayoutId id="2147483718" r:id="rId18"/>
    <p:sldLayoutId id="2147483731" r:id="rId19"/>
    <p:sldLayoutId id="2147483686" r:id="rId20"/>
    <p:sldLayoutId id="2147483701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None/>
        <a:defRPr sz="1600" b="1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1pPr>
      <a:lvl2pPr marL="0" indent="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2pPr>
      <a:lvl3pPr marL="180000" indent="-1800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3pPr>
      <a:lvl4pPr marL="360000" indent="-1800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rgbClr val="00304F"/>
          </a:solidFill>
          <a:latin typeface="+mj-lt"/>
          <a:ea typeface="+mn-ea"/>
          <a:cs typeface="Arial" panose="020B0604020202020204" pitchFamily="34" charset="0"/>
        </a:defRPr>
      </a:lvl4pPr>
      <a:lvl5pPr marL="360000" indent="-1800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rgbClr val="00304F"/>
          </a:solidFill>
          <a:latin typeface="+mj-lt"/>
          <a:ea typeface="+mn-ea"/>
          <a:cs typeface="Arial" panose="020B0604020202020204" pitchFamily="34" charset="0"/>
        </a:defRPr>
      </a:lvl5pPr>
      <a:lvl6pPr marL="360000" indent="-1800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6pPr>
      <a:lvl7pPr marL="360000" indent="-1800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7pPr>
      <a:lvl8pPr marL="360000" indent="-1800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8pPr>
      <a:lvl9pPr marL="360000" indent="-1800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79" userDrawn="1">
          <p15:clr>
            <a:srgbClr val="F26B43"/>
          </p15:clr>
        </p15:guide>
        <p15:guide id="2" pos="7403" userDrawn="1">
          <p15:clr>
            <a:srgbClr val="F26B43"/>
          </p15:clr>
        </p15:guide>
        <p15:guide id="3" orient="horz" pos="3815" userDrawn="1">
          <p15:clr>
            <a:srgbClr val="F26B43"/>
          </p15:clr>
        </p15:guide>
        <p15:guide id="4" orient="horz" pos="3681" userDrawn="1">
          <p15:clr>
            <a:srgbClr val="F26B43"/>
          </p15:clr>
        </p15:guide>
        <p15:guide id="5" orient="horz" pos="945" userDrawn="1">
          <p15:clr>
            <a:srgbClr val="F26B43"/>
          </p15:clr>
        </p15:guide>
        <p15:guide id="6" orient="horz" pos="837" userDrawn="1">
          <p15:clr>
            <a:srgbClr val="F26B43"/>
          </p15:clr>
        </p15:guide>
        <p15:guide id="7" orient="horz" pos="255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840" userDrawn="1">
          <p15:clr>
            <a:srgbClr val="F26B43"/>
          </p15:clr>
        </p15:guide>
        <p15:guide id="10" pos="6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13" Type="http://schemas.openxmlformats.org/officeDocument/2006/relationships/image" Target="../media/image9.png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tags" Target="../tags/tag21.xml"/><Relationship Id="rId5" Type="http://schemas.openxmlformats.org/officeDocument/2006/relationships/tags" Target="../tags/tag15.xml"/><Relationship Id="rId10" Type="http://schemas.openxmlformats.org/officeDocument/2006/relationships/tags" Target="../tags/tag20.xml"/><Relationship Id="rId4" Type="http://schemas.openxmlformats.org/officeDocument/2006/relationships/tags" Target="../tags/tag14.xml"/><Relationship Id="rId9" Type="http://schemas.openxmlformats.org/officeDocument/2006/relationships/tags" Target="../tags/tag1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10" Type="http://schemas.openxmlformats.org/officeDocument/2006/relationships/image" Target="../media/image10.png"/><Relationship Id="rId4" Type="http://schemas.openxmlformats.org/officeDocument/2006/relationships/tags" Target="../tags/tag25.xml"/><Relationship Id="rId9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37.xml"/><Relationship Id="rId3" Type="http://schemas.openxmlformats.org/officeDocument/2006/relationships/tags" Target="../tags/tag32.xml"/><Relationship Id="rId7" Type="http://schemas.openxmlformats.org/officeDocument/2006/relationships/tags" Target="../tags/tag36.xml"/><Relationship Id="rId12" Type="http://schemas.openxmlformats.org/officeDocument/2006/relationships/image" Target="../media/image11.pn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34.xml"/><Relationship Id="rId10" Type="http://schemas.openxmlformats.org/officeDocument/2006/relationships/tags" Target="../tags/tag39.xml"/><Relationship Id="rId4" Type="http://schemas.openxmlformats.org/officeDocument/2006/relationships/tags" Target="../tags/tag33.xml"/><Relationship Id="rId9" Type="http://schemas.openxmlformats.org/officeDocument/2006/relationships/tags" Target="../tags/tag3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12E740E4-E0BB-5DC3-0381-C22EE7C6C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CQLCP FEED 3D Models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0850AAB-CA8C-46C0-E9CB-DE0E61EFCF09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BAED1AB-CBD9-9C47-4810-A5810B8D42E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D879D6C-5BF9-174E-9A9C-3F98D4BE3F11}" type="slidenum">
              <a:rPr lang="de-DE"/>
              <a:pPr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87690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36D3FABB-5290-45DF-2DAD-47265292B46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47638" y="1326689"/>
            <a:ext cx="9626885" cy="4833559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8F74C-B6E7-8005-3739-79202A772F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D879D6C-5BF9-174E-9A9C-3F98D4BE3F11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B552808-97CD-BE91-AC06-86F33D113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Technip 3D Model- Overall Plant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0AEA3D-A448-A3A4-D969-A97482EC910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C27C2ED-5148-DA8F-40F5-4371B07BD97F}"/>
              </a:ext>
            </a:extLst>
          </p:cNvPr>
          <p:cNvCxnSpPr>
            <a:cxnSpLocks/>
          </p:cNvCxnSpPr>
          <p:nvPr/>
        </p:nvCxnSpPr>
        <p:spPr>
          <a:xfrm>
            <a:off x="1641330" y="2460967"/>
            <a:ext cx="561883" cy="3905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8C8D1F65-2885-C05E-DE55-EE74C71B0B31}"/>
              </a:ext>
            </a:extLst>
          </p:cNvPr>
          <p:cNvCxnSpPr>
            <a:cxnSpLocks/>
            <a:stCxn id="23" idx="3"/>
          </p:cNvCxnSpPr>
          <p:nvPr/>
        </p:nvCxnSpPr>
        <p:spPr>
          <a:xfrm flipV="1">
            <a:off x="1318194" y="3039938"/>
            <a:ext cx="357646" cy="19639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D2DC7BE-2CBB-658A-E1AD-AA34549394A2}"/>
              </a:ext>
            </a:extLst>
          </p:cNvPr>
          <p:cNvCxnSpPr>
            <a:cxnSpLocks/>
          </p:cNvCxnSpPr>
          <p:nvPr/>
        </p:nvCxnSpPr>
        <p:spPr>
          <a:xfrm flipV="1">
            <a:off x="2153834" y="3174173"/>
            <a:ext cx="374312" cy="4584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77DCB21-8E9A-6A5D-6635-C8BDEB797B6F}"/>
              </a:ext>
            </a:extLst>
          </p:cNvPr>
          <p:cNvCxnSpPr>
            <a:cxnSpLocks/>
          </p:cNvCxnSpPr>
          <p:nvPr/>
        </p:nvCxnSpPr>
        <p:spPr>
          <a:xfrm flipV="1">
            <a:off x="2926579" y="3641721"/>
            <a:ext cx="374312" cy="4584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7B7B3DC0-2430-4F4C-2E67-B3651B452A82}"/>
              </a:ext>
            </a:extLst>
          </p:cNvPr>
          <p:cNvCxnSpPr>
            <a:cxnSpLocks/>
          </p:cNvCxnSpPr>
          <p:nvPr/>
        </p:nvCxnSpPr>
        <p:spPr>
          <a:xfrm flipV="1">
            <a:off x="3944636" y="3951868"/>
            <a:ext cx="39190" cy="10955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E579557-8B21-9298-7EE3-C27616952525}"/>
              </a:ext>
            </a:extLst>
          </p:cNvPr>
          <p:cNvCxnSpPr>
            <a:cxnSpLocks/>
          </p:cNvCxnSpPr>
          <p:nvPr/>
        </p:nvCxnSpPr>
        <p:spPr>
          <a:xfrm flipV="1">
            <a:off x="9497296" y="6074835"/>
            <a:ext cx="703833" cy="37835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C32ECF6-F81B-1829-C385-1C3A253680F4}"/>
              </a:ext>
            </a:extLst>
          </p:cNvPr>
          <p:cNvCxnSpPr>
            <a:cxnSpLocks/>
          </p:cNvCxnSpPr>
          <p:nvPr/>
        </p:nvCxnSpPr>
        <p:spPr>
          <a:xfrm flipH="1">
            <a:off x="10284431" y="3641721"/>
            <a:ext cx="482262" cy="66503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EDD062B3-DCA0-83A8-40BB-34FB6BF48A02}"/>
              </a:ext>
            </a:extLst>
          </p:cNvPr>
          <p:cNvCxnSpPr>
            <a:cxnSpLocks/>
          </p:cNvCxnSpPr>
          <p:nvPr/>
        </p:nvCxnSpPr>
        <p:spPr>
          <a:xfrm flipH="1">
            <a:off x="7120148" y="2851557"/>
            <a:ext cx="441789" cy="123669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193D9096-3025-520C-4218-82C5F607D650}"/>
              </a:ext>
            </a:extLst>
          </p:cNvPr>
          <p:cNvCxnSpPr>
            <a:cxnSpLocks/>
          </p:cNvCxnSpPr>
          <p:nvPr/>
        </p:nvCxnSpPr>
        <p:spPr>
          <a:xfrm flipH="1">
            <a:off x="3270039" y="1962851"/>
            <a:ext cx="673801" cy="56818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9792C90-0951-06DF-F783-1349182A099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79996" y="1811908"/>
            <a:ext cx="13993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Turbine Hall: GT &amp; Steam Turbine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5D5364-A3B0-80D2-CFAE-D60C0E6E665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03893" y="3593938"/>
            <a:ext cx="139932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HRSG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FF12A6-512E-330F-D87A-009A552ED1C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868758" y="1773624"/>
            <a:ext cx="139932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Absorber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B01FA2-DBB5-C9D0-4964-C22079126669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641330" y="4058014"/>
            <a:ext cx="1399320" cy="11079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Stripper &amp; Thermal Reclaimer Unit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8E04B8-56D3-4D53-AA4A-A1C1C978150F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431871" y="2297559"/>
            <a:ext cx="1399320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Cooling Towers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E711C6C-3CD0-68DA-02DC-F4D1054B61F8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289913" y="4889012"/>
            <a:ext cx="1399320" cy="11079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Compression &amp; Conditioning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CD5F09-C14C-E325-319D-14BFD749DEE7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10682716" y="2957387"/>
            <a:ext cx="13993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Chemical Storage &amp; WWTP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0AA080-6C1D-BD90-3A1C-7E996EC2A9FF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08117" y="5826468"/>
            <a:ext cx="889179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Export AGI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5243BAB-CA19-02FD-1B33-C70D9FC96618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177762" y="2959337"/>
            <a:ext cx="114043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Natural gas AGI</a:t>
            </a: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BE7DAC90-82A7-EE65-2AC4-FE7F5DBFD21F}"/>
              </a:ext>
            </a:extLst>
          </p:cNvPr>
          <p:cNvCxnSpPr>
            <a:cxnSpLocks/>
          </p:cNvCxnSpPr>
          <p:nvPr/>
        </p:nvCxnSpPr>
        <p:spPr>
          <a:xfrm>
            <a:off x="1966263" y="1503238"/>
            <a:ext cx="561883" cy="3905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68EC7929-66DA-E4B1-D946-7673D20F2BE5}"/>
              </a:ext>
            </a:extLst>
          </p:cNvPr>
          <p:cNvCxnSpPr>
            <a:cxnSpLocks/>
          </p:cNvCxnSpPr>
          <p:nvPr/>
        </p:nvCxnSpPr>
        <p:spPr>
          <a:xfrm flipH="1">
            <a:off x="3003996" y="1451221"/>
            <a:ext cx="291027" cy="2690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BB3C56F3-F490-F579-7270-741CDDF8A91E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682782" y="983527"/>
            <a:ext cx="1399320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Unabated/ HRSG Stack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3AB7792-27F7-B832-8416-9CADCD6FDDA0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3198827" y="931688"/>
            <a:ext cx="1848683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Abated/ Absorber Stack</a:t>
            </a:r>
          </a:p>
        </p:txBody>
      </p:sp>
    </p:spTree>
    <p:extLst>
      <p:ext uri="{BB962C8B-B14F-4D97-AF65-F5344CB8AC3E}">
        <p14:creationId xmlns:p14="http://schemas.microsoft.com/office/powerpoint/2010/main" val="3547027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52117B-DD83-216D-A926-8B14F03D96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D879D6C-5BF9-174E-9A9C-3F98D4BE3F11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7865C40-A6AF-E330-964A-6BFB58846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Technip 3D Model: Power Island &amp; CCP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CEB47-6CE4-591D-E1D2-F8843D6E3645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14E410-7799-4EF1-0E9A-5AE399D0E28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3613" y="955743"/>
            <a:ext cx="9658245" cy="5188203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8504E29-BD08-788E-A914-4B4E940CFA6A}"/>
              </a:ext>
            </a:extLst>
          </p:cNvPr>
          <p:cNvCxnSpPr>
            <a:cxnSpLocks/>
          </p:cNvCxnSpPr>
          <p:nvPr/>
        </p:nvCxnSpPr>
        <p:spPr>
          <a:xfrm flipV="1">
            <a:off x="1713666" y="4663336"/>
            <a:ext cx="449489" cy="100365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D9107D8-16FD-422C-3E82-0F35066E279F}"/>
              </a:ext>
            </a:extLst>
          </p:cNvPr>
          <p:cNvCxnSpPr>
            <a:cxnSpLocks/>
          </p:cNvCxnSpPr>
          <p:nvPr/>
        </p:nvCxnSpPr>
        <p:spPr>
          <a:xfrm flipV="1">
            <a:off x="2559873" y="4783166"/>
            <a:ext cx="217855" cy="69250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21602A4-51A0-66B6-D19B-C42B9C6E78BB}"/>
              </a:ext>
            </a:extLst>
          </p:cNvPr>
          <p:cNvCxnSpPr>
            <a:cxnSpLocks/>
          </p:cNvCxnSpPr>
          <p:nvPr/>
        </p:nvCxnSpPr>
        <p:spPr>
          <a:xfrm flipV="1">
            <a:off x="5981929" y="5253572"/>
            <a:ext cx="295581" cy="3596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E3C8CE0-AB75-7217-4FE9-85B229BF9DAF}"/>
              </a:ext>
            </a:extLst>
          </p:cNvPr>
          <p:cNvCxnSpPr>
            <a:cxnSpLocks/>
          </p:cNvCxnSpPr>
          <p:nvPr/>
        </p:nvCxnSpPr>
        <p:spPr>
          <a:xfrm>
            <a:off x="9331528" y="2322735"/>
            <a:ext cx="19595" cy="221253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3A191315-C6A3-A350-9448-088C99B894A4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52332" y="5017934"/>
            <a:ext cx="13993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Turbine Hall: GT &amp; Steam Turbine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B7EFA59-D023-5E18-D376-B3057EBCAD3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915601" y="5427035"/>
            <a:ext cx="858835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HRSG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9EDB9A-E3E1-8F4B-EF3A-E72A06D1829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696680" y="5571083"/>
            <a:ext cx="1399320" cy="11079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Stripper &amp; Thermal Reclaimer Unit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9430EF-228F-8FEF-4810-0F2392E8621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513686" y="2108596"/>
            <a:ext cx="1399320" cy="11079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Compression &amp; Conditioning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7117D89-4C95-6224-8E00-AE0D1F0E53FF}"/>
              </a:ext>
            </a:extLst>
          </p:cNvPr>
          <p:cNvCxnSpPr>
            <a:cxnSpLocks/>
          </p:cNvCxnSpPr>
          <p:nvPr/>
        </p:nvCxnSpPr>
        <p:spPr>
          <a:xfrm>
            <a:off x="3020702" y="1647000"/>
            <a:ext cx="561883" cy="3905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095805A-1B32-32C6-D60F-076AF633A940}"/>
              </a:ext>
            </a:extLst>
          </p:cNvPr>
          <p:cNvCxnSpPr>
            <a:cxnSpLocks/>
          </p:cNvCxnSpPr>
          <p:nvPr/>
        </p:nvCxnSpPr>
        <p:spPr>
          <a:xfrm flipH="1">
            <a:off x="5047510" y="2349657"/>
            <a:ext cx="814821" cy="6784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FBCA5300-81B6-B1DD-F637-FADD31C30FE5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1737221" y="1127289"/>
            <a:ext cx="1399320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Unabated/ HRSG Stack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912B8EB-E6F0-EF1E-1081-0B511F9575FC}"/>
              </a:ext>
            </a:extLst>
          </p:cNvPr>
          <p:cNvCxnSpPr>
            <a:cxnSpLocks/>
          </p:cNvCxnSpPr>
          <p:nvPr/>
        </p:nvCxnSpPr>
        <p:spPr>
          <a:xfrm flipH="1">
            <a:off x="4898054" y="1545646"/>
            <a:ext cx="814821" cy="6784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46CFAEE-61C6-72B8-E784-FCB6EEDC2379}"/>
              </a:ext>
            </a:extLst>
          </p:cNvPr>
          <p:cNvCxnSpPr>
            <a:cxnSpLocks/>
          </p:cNvCxnSpPr>
          <p:nvPr/>
        </p:nvCxnSpPr>
        <p:spPr>
          <a:xfrm flipV="1">
            <a:off x="4178971" y="4740895"/>
            <a:ext cx="217855" cy="69250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1D9B1725-7C41-4E4E-3217-C1DE22599E04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048598" y="5395186"/>
            <a:ext cx="13993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Direct Contact Cooler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FEF4218-12DB-A2E8-AD87-69708FEB3722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226245" y="1260526"/>
            <a:ext cx="1848683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Abated/ Absorber Stack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36A8B3-22FC-87DD-9E93-C6ABCBA57114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792735" y="2108596"/>
            <a:ext cx="139932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Absorber</a:t>
            </a:r>
          </a:p>
        </p:txBody>
      </p:sp>
    </p:spTree>
    <p:extLst>
      <p:ext uri="{BB962C8B-B14F-4D97-AF65-F5344CB8AC3E}">
        <p14:creationId xmlns:p14="http://schemas.microsoft.com/office/powerpoint/2010/main" val="4185425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47C3B9-5457-E96A-07CE-96D88616E1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D879D6C-5BF9-174E-9A9C-3F98D4BE3F11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94BA8AC-0703-4312-2FE9-282EB30FF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Worley 3D Model: Overall Plant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D375C8-AA06-D097-B369-51FF1B033C7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4AE451-8FF7-8A0A-3921-FB2A66FC303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48549" y="1123503"/>
            <a:ext cx="9567398" cy="4610993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5F69026-406C-B79D-73A0-2A55F679A48D}"/>
              </a:ext>
            </a:extLst>
          </p:cNvPr>
          <p:cNvCxnSpPr>
            <a:cxnSpLocks/>
          </p:cNvCxnSpPr>
          <p:nvPr/>
        </p:nvCxnSpPr>
        <p:spPr>
          <a:xfrm>
            <a:off x="1394898" y="2298301"/>
            <a:ext cx="561883" cy="3905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5D6AB56-F2FB-CEFC-4AEB-E92293CA184D}"/>
              </a:ext>
            </a:extLst>
          </p:cNvPr>
          <p:cNvCxnSpPr>
            <a:cxnSpLocks/>
          </p:cNvCxnSpPr>
          <p:nvPr/>
        </p:nvCxnSpPr>
        <p:spPr>
          <a:xfrm flipV="1">
            <a:off x="963613" y="2962878"/>
            <a:ext cx="194866" cy="4100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4AD5EE2-843D-D5C3-3351-FFCCE38AD547}"/>
              </a:ext>
            </a:extLst>
          </p:cNvPr>
          <p:cNvCxnSpPr>
            <a:cxnSpLocks/>
          </p:cNvCxnSpPr>
          <p:nvPr/>
        </p:nvCxnSpPr>
        <p:spPr>
          <a:xfrm flipV="1">
            <a:off x="2135480" y="3174173"/>
            <a:ext cx="392666" cy="7776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35E77F1-8D2F-8DDD-68C5-35DC1A9BDD06}"/>
              </a:ext>
            </a:extLst>
          </p:cNvPr>
          <p:cNvCxnSpPr>
            <a:cxnSpLocks/>
          </p:cNvCxnSpPr>
          <p:nvPr/>
        </p:nvCxnSpPr>
        <p:spPr>
          <a:xfrm flipV="1">
            <a:off x="3233781" y="3745024"/>
            <a:ext cx="1031262" cy="88147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A33776D-5F69-E991-C867-8CC17079EA8D}"/>
              </a:ext>
            </a:extLst>
          </p:cNvPr>
          <p:cNvCxnSpPr>
            <a:cxnSpLocks/>
          </p:cNvCxnSpPr>
          <p:nvPr/>
        </p:nvCxnSpPr>
        <p:spPr>
          <a:xfrm flipH="1">
            <a:off x="6080698" y="3070847"/>
            <a:ext cx="464760" cy="6634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30C06D0-FB0E-BE92-8960-CD5F85C1B68E}"/>
              </a:ext>
            </a:extLst>
          </p:cNvPr>
          <p:cNvCxnSpPr>
            <a:cxnSpLocks/>
          </p:cNvCxnSpPr>
          <p:nvPr/>
        </p:nvCxnSpPr>
        <p:spPr>
          <a:xfrm flipV="1">
            <a:off x="9767963" y="5645429"/>
            <a:ext cx="516468" cy="3135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9E52B48-33D4-C6D6-6E19-F2C1C57AF4E1}"/>
              </a:ext>
            </a:extLst>
          </p:cNvPr>
          <p:cNvCxnSpPr>
            <a:cxnSpLocks/>
          </p:cNvCxnSpPr>
          <p:nvPr/>
        </p:nvCxnSpPr>
        <p:spPr>
          <a:xfrm flipH="1">
            <a:off x="7431871" y="3204077"/>
            <a:ext cx="441789" cy="123669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4D9471A-D18F-D7D4-EFB9-A72FA315B191}"/>
              </a:ext>
            </a:extLst>
          </p:cNvPr>
          <p:cNvCxnSpPr>
            <a:cxnSpLocks/>
          </p:cNvCxnSpPr>
          <p:nvPr/>
        </p:nvCxnSpPr>
        <p:spPr>
          <a:xfrm flipH="1">
            <a:off x="4265043" y="2050623"/>
            <a:ext cx="306957" cy="5922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2E7517D-7639-5439-C06D-F9BDEB9C91A3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79996" y="1811908"/>
            <a:ext cx="13993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Turbine Hall: GT &amp; Steam Turbine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2713A2-0874-1BE7-D007-388D4884702E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736160" y="3960952"/>
            <a:ext cx="139932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HRSG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1C08D85-EA5D-468C-C97B-31AE6F17F93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868758" y="1773624"/>
            <a:ext cx="139932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Absorber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18A69D-7CFB-31C5-0AAB-8256A6A7A30E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2126031" y="4538273"/>
            <a:ext cx="1399320" cy="11079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Stripper &amp; Thermal Reclaimer Unit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3DB2418-7773-8138-B2FF-5716EEED0CCA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690572" y="2689617"/>
            <a:ext cx="1399320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Cooling Towers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39D4644-BDED-6EB2-D376-23A1CBABB184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856976" y="1962851"/>
            <a:ext cx="1399320" cy="11079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Compression &amp; Conditioning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0ABF8B-A5C0-F650-8C94-AD387B440137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998535" y="5806741"/>
            <a:ext cx="889179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Export AGI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EB2C64A-4F46-86A8-A546-2B651D2DF819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242600" y="3303217"/>
            <a:ext cx="114043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Natural gas AGI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1433A453-7ED2-FF23-ECB1-C05C4B7A6E2A}"/>
              </a:ext>
            </a:extLst>
          </p:cNvPr>
          <p:cNvCxnSpPr>
            <a:cxnSpLocks/>
          </p:cNvCxnSpPr>
          <p:nvPr/>
        </p:nvCxnSpPr>
        <p:spPr>
          <a:xfrm>
            <a:off x="1608760" y="1235720"/>
            <a:ext cx="561883" cy="3905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DA4E630-6CD6-6D9C-7056-EB673874C9F4}"/>
              </a:ext>
            </a:extLst>
          </p:cNvPr>
          <p:cNvCxnSpPr>
            <a:cxnSpLocks/>
          </p:cNvCxnSpPr>
          <p:nvPr/>
        </p:nvCxnSpPr>
        <p:spPr>
          <a:xfrm flipH="1">
            <a:off x="3289913" y="1503238"/>
            <a:ext cx="470877" cy="17196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EBB7C89C-836E-DE75-55C5-8B9612D08D1F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94615" y="983527"/>
            <a:ext cx="1399320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Unabated/ HRSG Stack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6C02A4A-77E0-9278-BAC6-12C319F14349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3760790" y="983527"/>
            <a:ext cx="1848683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Abated/ Absorber Stack</a:t>
            </a:r>
          </a:p>
        </p:txBody>
      </p:sp>
    </p:spTree>
    <p:extLst>
      <p:ext uri="{BB962C8B-B14F-4D97-AF65-F5344CB8AC3E}">
        <p14:creationId xmlns:p14="http://schemas.microsoft.com/office/powerpoint/2010/main" val="944125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900967-F853-2D08-0616-518FEB6CEE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D879D6C-5BF9-174E-9A9C-3F98D4BE3F11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0FD9A3C-570A-27AC-0D65-C8BD2C824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Worley 3D Model: Power Island &amp; CCP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A3DF68-5C32-3DF1-993B-671D12591A0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6F0205-4C98-7ADC-0175-3190662793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2380" y="1326689"/>
            <a:ext cx="8023423" cy="4972692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BFD7466-6752-51B9-97E9-455523E93CA3}"/>
              </a:ext>
            </a:extLst>
          </p:cNvPr>
          <p:cNvCxnSpPr>
            <a:cxnSpLocks/>
            <a:stCxn id="12" idx="3"/>
          </p:cNvCxnSpPr>
          <p:nvPr/>
        </p:nvCxnSpPr>
        <p:spPr>
          <a:xfrm flipV="1">
            <a:off x="1666811" y="4839740"/>
            <a:ext cx="411503" cy="7700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8AE7B48-B3C4-7565-6095-49894192F3A9}"/>
              </a:ext>
            </a:extLst>
          </p:cNvPr>
          <p:cNvCxnSpPr>
            <a:cxnSpLocks/>
          </p:cNvCxnSpPr>
          <p:nvPr/>
        </p:nvCxnSpPr>
        <p:spPr>
          <a:xfrm flipV="1">
            <a:off x="3028145" y="4915020"/>
            <a:ext cx="217855" cy="69250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7521345-A9C8-9C56-6856-4FFCE128CEEE}"/>
              </a:ext>
            </a:extLst>
          </p:cNvPr>
          <p:cNvCxnSpPr>
            <a:cxnSpLocks/>
          </p:cNvCxnSpPr>
          <p:nvPr/>
        </p:nvCxnSpPr>
        <p:spPr>
          <a:xfrm flipH="1">
            <a:off x="8427904" y="4137462"/>
            <a:ext cx="317494" cy="7775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00E05B5-C828-9F46-4EC4-84CF23983AE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67491" y="5194338"/>
            <a:ext cx="13993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Turbine Hall: GT &amp; Steam Turbine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B69D29-FFBC-7AAC-A9AC-09F88AE61F2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383873" y="5558889"/>
            <a:ext cx="858835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HRSG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F896EF-73E9-C4FB-341A-13FB51DC256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7187331" y="2667716"/>
            <a:ext cx="139932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Absorber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3277C8-33CA-0C7E-E5C1-B742B2AA9C2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276483" y="3138138"/>
            <a:ext cx="1399320" cy="1107996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CO2 Stripper &amp; Thermal Reclaimer Unit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99F248B-1EDD-26BF-8F62-040A504F6328}"/>
              </a:ext>
            </a:extLst>
          </p:cNvPr>
          <p:cNvCxnSpPr>
            <a:cxnSpLocks/>
          </p:cNvCxnSpPr>
          <p:nvPr/>
        </p:nvCxnSpPr>
        <p:spPr>
          <a:xfrm>
            <a:off x="2935861" y="1823404"/>
            <a:ext cx="454611" cy="33416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056C82F-9B13-AF4D-F1AE-D148A05D1F18}"/>
              </a:ext>
            </a:extLst>
          </p:cNvPr>
          <p:cNvCxnSpPr>
            <a:cxnSpLocks/>
            <a:stCxn id="14" idx="2"/>
          </p:cNvCxnSpPr>
          <p:nvPr/>
        </p:nvCxnSpPr>
        <p:spPr>
          <a:xfrm flipH="1">
            <a:off x="7470265" y="2944715"/>
            <a:ext cx="416726" cy="84490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01706C5-3D1F-7B35-39F9-97AA466BBAE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1652380" y="1303693"/>
            <a:ext cx="1399320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Unabated/ HRSG Stack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93BE351-9CBF-C571-6C77-6556F031C645}"/>
              </a:ext>
            </a:extLst>
          </p:cNvPr>
          <p:cNvCxnSpPr>
            <a:cxnSpLocks/>
          </p:cNvCxnSpPr>
          <p:nvPr/>
        </p:nvCxnSpPr>
        <p:spPr>
          <a:xfrm flipH="1">
            <a:off x="5379703" y="1353494"/>
            <a:ext cx="814821" cy="67847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67D446B-EC64-CDBC-E784-8AEC23126E3E}"/>
              </a:ext>
            </a:extLst>
          </p:cNvPr>
          <p:cNvCxnSpPr>
            <a:cxnSpLocks/>
          </p:cNvCxnSpPr>
          <p:nvPr/>
        </p:nvCxnSpPr>
        <p:spPr>
          <a:xfrm flipV="1">
            <a:off x="5300825" y="5112184"/>
            <a:ext cx="407069" cy="76191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6CED90BD-F5D3-2555-D8F3-3AFAAD79509E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4170452" y="5835888"/>
            <a:ext cx="1399320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Direct Contact Cooler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7CFB342-E5EC-B434-B7EE-DB56154A2F13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707894" y="1068374"/>
            <a:ext cx="1848683" cy="553998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Abated/ Absorber Stack</a:t>
            </a:r>
          </a:p>
        </p:txBody>
      </p:sp>
    </p:spTree>
    <p:extLst>
      <p:ext uri="{BB962C8B-B14F-4D97-AF65-F5344CB8AC3E}">
        <p14:creationId xmlns:p14="http://schemas.microsoft.com/office/powerpoint/2010/main" val="20966050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A_0" val="AAAAAAH//////////wEAAAAAAAAAAAAAACoqIFRoaXMgaXMgYSBMaXRlREIgZmlsZSAqKgcE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QUBAQEBAQEBAQEBAQEBAQMAAAAAAAAAAwAAAAMAAAAA/////wUA5gsAAAAAAAAAAAAAIAD///////////////8AAAD///////////////8DAAAAAgD///////8DAAAAAwD///////8DAAAAAw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zEHsAQ9f+REpjabSncDzRoEAAAAAAADAAAAAAADAAAAAwADAAUA////////BQAAAAMAEAALYHDga2lQoESBs+TsisW29gQAAAABAAMAAAACAAMAAAAEAAMAAAAAAP///////wMAAAAAAP///////wMAAAAAAP///////wMAAAAAAP///////wQAAQD///////8FAAAABAAQAAtkcD2p6HPaSr0xBj8ZLjc/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AMOAAAAAAAAAAAAAP/////GAMYAAAAFX2lkABAAAAAEMQewBD1/5ESmNptKdwPNGgNEYXRhAFMAAAAIUHJlc2VudGF0aW9uU2Nhbm5lZEZvckxpbmtlZFNoYXBlcwABAk51bWJlckZvcm1hdFNlcGFyYXRvck1vZGUACgAAAEF1dG9tYXRpYwAAAk5hbWUAJAAAAExpbmtlZFNoYXBlUHJlc2VudGF0aW9uU2V0dGluZ3NEYXRhABBWZXJzaW9uAAAAAAAJTGFzdFdyaXRlAM5oAc+TAQAAAAEA/////4MAgwAAAAVfaWQAEAAAAARgcOBraVCgRIGz5OyKxbb2A0RhdGEAGwAAAARMaW5rZWRTaGFwZURhdGEABQAAAAAAAk5hbWUAGQAAAExpbmtlZFNoYXBlc0RhdGFQcm9wZXJ0eQAQVmVyc2lvbgABAAAACUxhc3RXcml0ZQAiqm75lAEAAAACAP////+DAIMAAAAFX2lkABAAAAAEZHA9qehz2kq9MQY/GS43PwNEYXRhABsAAAAETGlua2VkU2hhcGVEYXRhAAUAAAAAAAJOYW1lABkAAABMaW5rZWRTaGFwZXNEYXRhUHJvcGVydHkAEFZlcnNpb24AAAAAAAlMYXN0V3JpdGUA3tPszpM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C9CwAAAAAAAAAAAAAgAf///////////////wAAAP///////////////wUAAAACAP///////wUAAAAD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JQAGTGlua2VkU2hhcGVQcmVzZW50YXRpb25TZXR0aW5nc0RhdGFfMAQAAAAAAAUAAAAAAAUAAAAEAAMABQEDAAAAAwD///////8aAAZMaW5rZWRTaGFwZXNEYXRhUHJvcGVydHlfMQQAAAABAAUAAAAEAAUAAAABAAUAAAAAAP///////wUAAAAAAP///////wUAAAAAAP///////wUAAAAAAP///////wQAAQEDAAAABAD///////8aAAZMaW5rZWRTaGFwZXNEYXRhUHJvcGVydHlfMAQAAAACAAUAAAACAAUAAAAD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A"/>
  <p:tag name="EMPOWERCHARTSPROPERTIES_LASTWRITEDATE" val="638749483670002952"/>
  <p:tag name="EMPOWERCHARTSPROPERTIES_A_LENGTH" val="2457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HDS" val="True"/>
  <p:tag name="MIO_SKIPVERSION" val="01.01.0001 00:00:00"/>
  <p:tag name="MIO_UPDATE" val="True"/>
  <p:tag name="MIO_SHOW_DATE" val="True"/>
  <p:tag name="MIO_SHOW_FOOTER" val="True"/>
  <p:tag name="MIO_SHOW_PAGENUMBER" val="True"/>
  <p:tag name="MIO_AVOID_BLANK_LAYOUT" val="True"/>
  <p:tag name="MIO_CD_LAYOUT_VALID_AREA" val="False"/>
  <p:tag name="MIO_EMBED_FONT" val="False"/>
  <p:tag name="MIO_MATCH_COLOR_SCHEME" val="False"/>
  <p:tag name="MIO_DBID" val="0F45B44C-9BC7-4D85-81C4-7155EE70A7B9"/>
  <p:tag name="MIO_FALLBACK_LAYOUT" val="4"/>
  <p:tag name="MIO_NUMBER_OF_VALID_LAYOUTS" val="21"/>
  <p:tag name="MIO_EKGUID" val="c4aefce7-0a6f-4866-97ad-a0713e8ff83a"/>
  <p:tag name="MIO_OBJECTNAME" val="Uniper_16x9"/>
  <p:tag name="MIO_VERSION" val="26.04.2025 12:01:44"/>
  <p:tag name="MIO_LASTDOWNLOADED" val="28.04.2025 09:44:09.567"/>
  <p:tag name="MIO_CONTENTTAG" val="JhnYYGzeak2ofCEni6IObA=="/>
  <p:tag name="MIO_CDID" val="80b889d0-ba1d-43ef-84d7-0d4f9d21fa1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SKIP_CDCHECK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PLACEHOLDER_MAPPING" val="Uniper_16x9MIOPlaceholderMapping.TitelfolieMIOPlaceholderMapping.1MIOPlaceholderMapping-UniperMIOPlaceholderMapping.1_Title_image_leafMIOPlaceholderMapping.1MIOPlaceholderMapping;Uniper_16x9MIOPlaceholderMapping.Title slides, Image placeholderMIOPlaceholderMapping.3MIOPlaceholderMapping-UniperMIOPlaceholderMapping.1_Title_image_leafMIOPlaceholderMapping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PLACEHOLDER_MAPPING" val="Uniper_16x9MIOPlaceholderMapping.1_Title slide, Blue-World-ImageMIOPlaceholderMapping.2MIOPlaceholderMapping-UniperMIOPlaceholderMapping.1_Title_gradient_1MIOPlaceholderMapping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PLACEHOLDER_MAPPING" val="Uniper_16x9MIOPlaceholderMapping.Titel und InhaltMIOPlaceholderMapping.4MIOPlaceholderMapping-UniperMIOPlaceholderMapping.2_ContentMIOPlaceholderMapping.4MIOPlaceholderMapping;Uniper_16x9MIOPlaceholderMapping.1_Titel und InhaltMIOPlaceholderMapping.5MIOPlaceholderMapping-UniperMIOPlaceholderMapping.2_ContentMIOPlaceholderMapping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PLACEHOLDER_MAPPING" val="Uniper_16x9MIOPlaceholderMapping.Nur TitelMIOPlaceholderMapping.9MIOPlaceholderMapping-UniperMIOPlaceholderMapping.2_Content_headlineMIOPlaceholderMapping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PLACEHOLDER_MAPPING" val="Uniper_16x9MIOPlaceholderMapping.Two contentsMIOPlaceholderMapping.6MIOPlaceholderMapping-UniperMIOPlaceholderMapping.2_Content_2_columnsMIOPlaceholderMapping.7MIOPlaceholderMapping;Uniper_16x9MIOPlaceholderMapping.VergleichMIOPlaceholderMapping.8MIOPlaceholderMapping-UniperMIOPlaceholderMapping.2_Content_2_columnsMIOPlaceholderMapping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PLACEHOLDER_MAPPING" val="Uniper_16x9MIOPlaceholderMapping.Three contentsMIOPlaceholderMapping.7MIOPlaceholderMapping-UniperMIOPlaceholderMapping.2_Content_3_columnsMIOPlaceholderMapping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PLACEHOLDER_MAPPING" val="Uniper_16x9MIOPlaceholderMapping.EmptyMIOPlaceholderMapping.10MIOPlaceholderMapping-UniperMIOPlaceholderMapping.2_Content_emptyMIOPlaceholderMapping.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rss2y+RnBEiVvQGlCLEQIEAAAAAAADAAAAAAADAAAAAwADAAEA////////BQAAAAMAEAALEl4Vf4WmGEab86+dsPVSjwQAAAABAAMAAAACAAMAAAAEAAQAAQD///////8FAAAABAAQAAvWhESWO5M/SoM2yBmz4QL5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uyzbL5GcESJW9AaUIsRAgREYXRhAAUAAAAAAk5hbWUADQAAAExpbmtEYXRhTGlzdAAQVmVyc2lvbgABAAAACUxhc3RXcml0ZQAABReHmQEAAAABAP////9hAGEAAAAFX2lkABAAAAAEEl4Vf4WmGEab86+dsPVSjwREYXRhAAUAAAAAAk5hbWUADQAAAExpbmtEYXRhTGlzdAAQVmVyc2lvbgAAAAAACUxhc3RXcml0ZQD/BBeHmQEAAAACAP////9wAHAAAAAFX2lkABAAAAAE1oREljuTP0qDNsgZs+EC+QNEYXRhABYAAAACUGVyc29uYWxJZAABAAAAAAACTmFtZQALAAAAUGVyc29uYWxJZAAQVmVyc2lvbgAAAAAACUxhc3RXcml0ZQATB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IBAwAAAAQA////////DAAGUGVyc29uYWxJZF8wBAAAAAIABQAAAAI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771399"/>
  <p:tag name="EMPOWERCHARTSPROPERTIES_B_LENGTH" val="24576"/>
  <p:tag name="DOWN_MIGRATION_INITIAL_LAYOUT_REQUIRED" val="9.2.99"/>
  <p:tag name="RUNTIME_ID" val="4da3c825-8860-4140-8575-78e26ec6fda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652c5966-a80a-4ccc-9755-f299231c622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xNE0yD36F5CnbsG6VphYkAEAAAAAAADAAAAAAADAAAABAADAAIA////////BQAAAAMAEAAL3+oMR+0s9EK8qdb6fJXF2wQAAAABAAMAAAAEAAMAAAABAAMAAAAAAP///////wQAAQD///////8FAAAABAAQAAs/r981UwlSS43gDEKqfcmZ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E0TTIPfoXkKduwbpWmFiQAREYXRhAAUAAAAAAk5hbWUADQAAAExpbmtEYXRhTGlzdAAQVmVyc2lvbgAAAAAACUxhc3RXcml0ZQAgCBeHmQEAAAABAP////9hAGEAAAAFX2lkABAAAAAE3+oMR+0s9EK8qdb6fJXF2wREYXRhAAUAAAAAAk5hbWUADQAAAExpbmtEYXRhTGlzdAAQVmVyc2lvbgABAAAACUxhc3RXcml0ZQAhCBeHmQEAAAACAP////9wAHAAAAAFX2lkABAAAAAEP6/fNVMJUkuN4AxCqn3JmQNEYXRhABYAAAACUGVyc29uYWxJZAABAAAAAAACTmFtZQALAAAAUGVyc29uYWxJZAAQVmVyc2lvbgAAAAAACUxhc3RXcml0ZQAzC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76677456"/>
  <p:tag name="EMPOWERCHARTSPROPERTIES_B_LENGTH" val="24576"/>
  <p:tag name="DOWN_MIGRATION_INITIAL_LAYOUT_REQUIRED" val="9.2.99"/>
  <p:tag name="RUNTIME_ID" val="087e4bd7-96ba-4239-9884-8cd347b8692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MBAQEBAQEBAQEBAQEBAQMAAAAAAAAAAwAAAAMAAAAA/////wUA/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6lVfY7wu9NJnOHCTRlRCEEEAAAAAAADAAAAAAADAAAABAADAAAAAAADAAAABAADAAEA////////BQAAAAMAEAALcSMF+3s9jUWIqgJOtY9xGAQAAAABAAMAAAAEAAMAAAABAAQAAgD///////8FAAAABAAQAAui5IvkjSeVTLWr/MPuGyxzBAAAAAIAAwAAAAIAAwAAAAMA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qVV9jvC700mc4cJNGVEIQQREYXRhAAUAAAAAAk5hbWUADQAAAExpbmtEYXRhTGlzdAAQVmVyc2lvbgAAAAAACUxhc3RXcml0ZQA+CxeHmQEAAAABAP////9hAGEAAAAFX2lkABAAAAAEcSMF+3s9jUWIqgJOtY9xGAREYXRhAAUAAAAAAk5hbWUADQAAAExpbmtEYXRhTGlzdAAQVmVyc2lvbgABAAAACUxhc3RXcml0ZQA+CxeHmQEAAAACAP////9wAHAAAAAFX2lkABAAAAAEouSL5I0nlUy1q/zD7hsscwNEYXRhABYAAAACUGVyc29uYWxJZAABAAAAAAACTmFtZQALAAAAUGVyc29uYWxJZAAQVmVyc2lvbgAAAAAACUxhc3RXcml0ZQBZCx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BAADAAEBAwAAAAMA////////DgAGTGlua0RhdGFMaXN0XzEEAAAAAQAFAAAAAgAFAAAABAAEAAMBAwAAAAQA////////DAAGUGVyc29uYWxJZF8wBAAAAAIABQAAAAMABQAAAAEABQAAAAI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84764308"/>
  <p:tag name="EMPOWERCHARTSPROPERTIES_B_LENGTH" val="24576"/>
  <p:tag name="DOWN_MIGRATION_INITIAL_LAYOUT_REQUIRED" val="9.2.99"/>
  <p:tag name="RUNTIME_ID" val="3d539dd4-862b-49ab-93ef-5656cb3db71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84M8hVHn7xAu+FE2xx9JrwEAAAAAAADAAAAAAADAAAABAADAAAAAAADAAAABAADAAAAAAD///////8DAAEA////////BQAAAAMAEAALhn7g4ZHIzkm62s5qzLjAOQQAAAABAAMAAAAEAAMAAAABAAQAAgD///////8FAAAABAAQAAvbgKZfCk7CQZnePxF2ZSrMBAAAAAIAAwAAAAIAAwAAAAMA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zgzyFUefvEC74UTbHH0mvAREYXRhAAUAAAAAAk5hbWUADQAAAExpbmtEYXRhTGlzdAAQVmVyc2lvbgAAAAAACUxhc3RXcml0ZQCnFxeHmQEAAAABAP////9hAGEAAAAFX2lkABAAAAAEhn7g4ZHIzkm62s5qzLjAOQREYXRhAAUAAAAAAk5hbWUADQAAAExpbmtEYXRhTGlzdAAQVmVyc2lvbgABAAAACUxhc3RXcml0ZQCoFxeHmQEAAAACAP////9wAHAAAAAFX2lkABAAAAAE24CmXwpOwkGZ3j8RdmUqzANEYXRhABYAAAACUGVyc29uYWxJZAABAAAAAAACTmFtZQALAAAAUGVyc29uYWxJZAAQVmVyc2lvbgAAAAAACUxhc3RXcml0ZQC6Fx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AEAAAAAAAFAAAAAAAFAAAAAwAFAAAAAAD///////8FAAAAAAD///////8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616428915"/>
  <p:tag name="EMPOWERCHARTSPROPERTIES_B_LENGTH" val="24576"/>
  <p:tag name="DOWN_MIGRATION_INITIAL_LAYOUT_REQUIRED" val="9.2.99"/>
  <p:tag name="RUNTIME_ID" val="e4e3d2e8-b402-4062-b58d-3e708d1d63c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IBAQEBAQEBAQEBAQEBAQMAAAAAAAAAAwAAAAMAAAAA/////wUA2gsAAAAAAAAAAAAAIAD///////////////8AAAD///////////////8DAAAAAgD///////8DAAAAAg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/1eMgDsAw5EgsoCK23KISEEAAAAAAADAAAAAAADAAAAAwADAAAAAAADAAAAAwADAAIA////////BQAAAAMAEAALGlg0kMPr2U+fylniuZ393gQAAAABAAMAAAACAAMAAAAEAAMAAAACAAMAAAAEAAQABAD///////8FAAAABAAQAAvlxlvCOorXS74PQ9taW6O5BAAAAAIAAwAAAAMAAwAAAAEAAwAAAAM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/V4yAOwDDkSCygIrbcohIQREYXRhAAUAAAAAAk5hbWUADQAAAExpbmtEYXRhTGlzdAAQVmVyc2lvbgAAAAAACUxhc3RXcml0ZQBxDReHmQEAAAABAP////9hAGEAAAAFX2lkABAAAAAEGlg0kMPr2U+fylniuZ393gREYXRhAAUAAAAAAk5hbWUADQAAAExpbmtEYXRhTGlzdAAQVmVyc2lvbgABAAAACUxhc3RXcml0ZQBxDReHmQEAAAACAP////9wAHAAAAAFX2lkABAAAAAE5cZbwjqK10u+D0PbWlujuQNEYXRhABYAAAACUGVyc29uYWxJZAABAAAAAAACTmFtZQALAAAAUGVyc29uYWxJZAAQVmVyc2lvbgAAAAAACUxhc3RXcml0ZQCCD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AwADAAIBAwAAAAMA////////DgAGTGlua0RhdGFMaXN0XzEEAAAAAQAFAAAAAgAFAAAABAAFAAAAAgAFAAAABAA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90265579"/>
  <p:tag name="EMPOWERCHARTSPROPERTIES_B_LENGTH" val="24576"/>
  <p:tag name="DOWN_MIGRATION_INITIAL_LAYOUT_REQUIRED" val="9.2.99"/>
  <p:tag name="RUNTIME_ID" val="de3ae6a2-af45-44cb-a788-3b4073f1456a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0f8IyO8iWxKrkxwTfn9GaQEAAAAAAADAAAAAAADAAAABAADAAAAAAADAAAAAwADAAIA////////BQAAAAMAEAALYkpr1JBD7E2pqsD/GZmkaAQAAAABAAMAAAAEAAMAAAABAAMAAAACAP///////wQAAQD///////8FAAAABAAQAAsHxa6G3rtuQr0NMbYNYRVg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R/wjI7yJbEquTHBN+f0ZpAREYXRhAAUAAAAAAk5hbWUADQAAAExpbmtEYXRhTGlzdAAQVmVyc2lvbgAAAAAACUxhc3RXcml0ZQBLFBeHmQEAAAABAP////9hAGEAAAAFX2lkABAAAAAEYkpr1JBD7E2pqsD/GZmkaAREYXRhAAUAAAAAAk5hbWUADQAAAExpbmtEYXRhTGlzdAAQVmVyc2lvbgABAAAACUxhc3RXcml0ZQBLFBeHmQEAAAACAP////9wAHAAAAAFX2lkABAAAAAEB8Wuht67bkK9DTG2DWEVYANEYXRhABYAAAACUGVyc29uYWxJZAABAAAAAAACTmFtZQALAAAAUGVyc29uYWxJZAAQVmVyc2lvbgAAAAAACUxhc3RXcml0ZQBdF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AwADAAIBAwAAAAMA////////DgAGTGlua0RhdGFMaXN0XzEEAAAAAQAFAAAAAgAFAAAABAAFAAAAAg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607823357"/>
  <p:tag name="EMPOWERCHARTSPROPERTIES_B_LENGTH" val="24576"/>
  <p:tag name="DOWN_MIGRATION_INITIAL_LAYOUT_REQUIRED" val="9.2.99"/>
  <p:tag name="RUNTIME_ID" val="530b9ebe-806e-4025-bc2b-5aefa87575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BA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1/jSFUSvfdEgdvOKsL2cWwEAAAAAAADAAAABAADAAAAAwADAAIA////////BQAAAAMAEAALZKZq4ekOi0SVUCB2v+AfUgQAAAABAAMAAAACAAMAAAABAAMAAAAAAP///////wQAAQD///////8FAAAABAAQAAvQohQ/75VCR7J6tS7t09ND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X+NIVRK990SB284qwvZxbAREYXRhAAUAAAAAAk5hbWUADQAAAExpbmtEYXRhTGlzdAAQVmVyc2lvbgAAAAAACUxhc3RXcml0ZQANEReHmQEAAAABAP////9hAGEAAAAFX2lkABAAAAAEZKZq4ekOi0SVUCB2v+AfUgREYXRhAAUAAAAAAk5hbWUADQAAAExpbmtEYXRhTGlzdAAQVmVyc2lvbgABAAAACUxhc3RXcml0ZQANEReHmQEAAAACAP////9wAHAAAAAFX2lkABAAAAAE0KIUP++VQkeyerUu7dPTQwNEYXRhABYAAAACUGVyc29uYWxJZAABAAAAAAACTmFtZQALAAAAUGVyc29uYWxJZAAQVmVyc2lvbgAAAAAACUxhc3RXcml0ZQAhE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99577638"/>
  <p:tag name="EMPOWERCHARTSPROPERTIES_B_LENGTH" val="24576"/>
  <p:tag name="DOWN_MIGRATION_INITIAL_LAYOUT_REQUIRED" val="9.2.99"/>
  <p:tag name="RUNTIME_ID" val="41a21066-33a9-41b3-918c-ab838921eb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rss2y+RnBEiVvQGlCLEQIEAAAAAAADAAAAAAADAAAAAwADAAEA////////BQAAAAMAEAALEl4Vf4WmGEab86+dsPVSjwQAAAABAAMAAAACAAMAAAAEAAQAAQD///////8FAAAABAAQAAvWhESWO5M/SoM2yBmz4QL5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uyzbL5GcESJW9AaUIsRAgREYXRhAAUAAAAAAk5hbWUADQAAAExpbmtEYXRhTGlzdAAQVmVyc2lvbgABAAAACUxhc3RXcml0ZQAABReHmQEAAAABAP////9hAGEAAAAFX2lkABAAAAAEEl4Vf4WmGEab86+dsPVSjwREYXRhAAUAAAAAAk5hbWUADQAAAExpbmtEYXRhTGlzdAAQVmVyc2lvbgAAAAAACUxhc3RXcml0ZQD/BBeHmQEAAAACAP////9wAHAAAAAFX2lkABAAAAAE1oREljuTP0qDNsgZs+EC+QNEYXRhABYAAAACUGVyc29uYWxJZAABAAAAAAACTmFtZQALAAAAUGVyc29uYWxJZAAQVmVyc2lvbgAAAAAACUxhc3RXcml0ZQATB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IBAwAAAAQA////////DAAGUGVyc29uYWxJZF8wBAAAAAIABQAAAAI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771399"/>
  <p:tag name="EMPOWERCHARTSPROPERTIES_B_LENGTH" val="24576"/>
  <p:tag name="DOWN_MIGRATION_INITIAL_LAYOUT_REQUIRED" val="9.2.99"/>
  <p:tag name="RUNTIME_ID" val="913c4c4a-dfae-41b6-891c-fe4dd94c6cd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5ece18f3-b6c2-46b6-bfbd-1263f7c605d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d1aa3cfe-062d-499e-acc5-6876ac8c81cf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rss2y+RnBEiVvQGlCLEQIEAAAAAAADAAAAAAADAAAAAwADAAEA////////BQAAAAMAEAALEl4Vf4WmGEab86+dsPVSjwQAAAABAAMAAAACAAMAAAAEAAQAAQD///////8FAAAABAAQAAvWhESWO5M/SoM2yBmz4QL5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uyzbL5GcESJW9AaUIsRAgREYXRhAAUAAAAAAk5hbWUADQAAAExpbmtEYXRhTGlzdAAQVmVyc2lvbgABAAAACUxhc3RXcml0ZQAABReHmQEAAAABAP////9hAGEAAAAFX2lkABAAAAAEEl4Vf4WmGEab86+dsPVSjwREYXRhAAUAAAAAAk5hbWUADQAAAExpbmtEYXRhTGlzdAAQVmVyc2lvbgAAAAAACUxhc3RXcml0ZQD/BBeHmQEAAAACAP////9wAHAAAAAFX2lkABAAAAAE1oREljuTP0qDNsgZs+EC+QNEYXRhABYAAAACUGVyc29uYWxJZAABAAAAAAACTmFtZQALAAAAUGVyc29uYWxJZAAQVmVyc2lvbgAAAAAACUxhc3RXcml0ZQATB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IBAwAAAAQA////////DAAGUGVyc29uYWxJZF8wBAAAAAIABQAAAAI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771399"/>
  <p:tag name="EMPOWERCHARTSPROPERTIES_B_LENGTH" val="24576"/>
  <p:tag name="DOWN_MIGRATION_INITIAL_LAYOUT_REQUIRED" val="9.2.99"/>
  <p:tag name="RUNTIME_ID" val="4dc78a63-29c5-4c65-9b0c-f8385a3997bb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c3ff4f62-7927-4d2b-b618-56b2f2d03b6d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MBAQEBAQEBAQEBAQEBAQMAAAAAAAAAAwAAAAMAAAAA/////wUA/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6lVfY7wu9NJnOHCTRlRCEEEAAAAAAADAAAAAAADAAAABAADAAAAAAADAAAABAADAAEA////////BQAAAAMAEAALcSMF+3s9jUWIqgJOtY9xGAQAAAABAAMAAAAEAAMAAAABAAQAAgD///////8FAAAABAAQAAui5IvkjSeVTLWr/MPuGyxzBAAAAAIAAwAAAAIAAwAAAAMA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qVV9jvC700mc4cJNGVEIQQREYXRhAAUAAAAAAk5hbWUADQAAAExpbmtEYXRhTGlzdAAQVmVyc2lvbgAAAAAACUxhc3RXcml0ZQA+CxeHmQEAAAABAP////9hAGEAAAAFX2lkABAAAAAEcSMF+3s9jUWIqgJOtY9xGAREYXRhAAUAAAAAAk5hbWUADQAAAExpbmtEYXRhTGlzdAAQVmVyc2lvbgABAAAACUxhc3RXcml0ZQA+CxeHmQEAAAACAP////9wAHAAAAAFX2lkABAAAAAEouSL5I0nlUy1q/zD7hsscwNEYXRhABYAAAACUGVyc29uYWxJZAABAAAAAAACTmFtZQALAAAAUGVyc29uYWxJZAAQVmVyc2lvbgAAAAAACUxhc3RXcml0ZQBZCx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BAADAAEBAwAAAAMA////////DgAGTGlua0RhdGFMaXN0XzEEAAAAAQAFAAAAAgAFAAAABAAEAAMBAwAAAAQA////////DAAGUGVyc29uYWxJZF8wBAAAAAIABQAAAAMABQAAAAEABQAAAAI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84764308"/>
  <p:tag name="EMPOWERCHARTSPROPERTIES_B_LENGTH" val="24576"/>
  <p:tag name="DOWN_MIGRATION_INITIAL_LAYOUT_REQUIRED" val="9.2.99"/>
  <p:tag name="RUNTIME_ID" val="8067c1a7-af4c-4c73-8001-2c8cd848e5e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IBAQEBAQEBAQEBAQEBAQMAAAAAAAAAAwAAAAMAAAAA/////wUA2gsAAAAAAAAAAAAAIAD///////////////8AAAD///////////////8DAAAAAgD///////8DAAAAAg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/1eMgDsAw5EgsoCK23KISEEAAAAAAADAAAAAAADAAAAAwADAAAAAAADAAAAAwADAAIA////////BQAAAAMAEAALGlg0kMPr2U+fylniuZ393gQAAAABAAMAAAACAAMAAAAEAAMAAAACAAMAAAAEAAQABAD///////8FAAAABAAQAAvlxlvCOorXS74PQ9taW6O5BAAAAAIAAwAAAAMAAwAAAAEAAwAAAAM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/V4yAOwDDkSCygIrbcohIQREYXRhAAUAAAAAAk5hbWUADQAAAExpbmtEYXRhTGlzdAAQVmVyc2lvbgAAAAAACUxhc3RXcml0ZQBxDReHmQEAAAABAP////9hAGEAAAAFX2lkABAAAAAEGlg0kMPr2U+fylniuZ393gREYXRhAAUAAAAAAk5hbWUADQAAAExpbmtEYXRhTGlzdAAQVmVyc2lvbgABAAAACUxhc3RXcml0ZQBxDReHmQEAAAACAP////9wAHAAAAAFX2lkABAAAAAE5cZbwjqK10u+D0PbWlujuQNEYXRhABYAAAACUGVyc29uYWxJZAABAAAAAAACTmFtZQALAAAAUGVyc29uYWxJZAAQVmVyc2lvbgAAAAAACUxhc3RXcml0ZQCCD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AwADAAIBAwAAAAMA////////DgAGTGlua0RhdGFMaXN0XzEEAAAAAQAFAAAAAgAFAAAABAAFAAAAAgAFAAAABAA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90265579"/>
  <p:tag name="EMPOWERCHARTSPROPERTIES_B_LENGTH" val="24576"/>
  <p:tag name="DOWN_MIGRATION_INITIAL_LAYOUT_REQUIRED" val="9.2.99"/>
  <p:tag name="RUNTIME_ID" val="eeac6ac7-02f3-46d9-80b0-8bd7523e819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2e291331-964f-4341-be4b-de55242b676c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9c65b60a-4a30-4e2e-955e-a6f93f04136a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ed6a607a-9df1-4cb5-8d20-bce7223bb1f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xNE0yD36F5CnbsG6VphYkAEAAAAAAADAAAAAAADAAAABAADAAIA////////BQAAAAMAEAAL3+oMR+0s9EK8qdb6fJXF2wQAAAABAAMAAAAEAAMAAAABAAMAAAAAAP///////wQAAQD///////8FAAAABAAQAAs/r981UwlSS43gDEKqfcmZ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E0TTIPfoXkKduwbpWmFiQAREYXRhAAUAAAAAAk5hbWUADQAAAExpbmtEYXRhTGlzdAAQVmVyc2lvbgAAAAAACUxhc3RXcml0ZQAgCBeHmQEAAAABAP////9hAGEAAAAFX2lkABAAAAAE3+oMR+0s9EK8qdb6fJXF2wREYXRhAAUAAAAAAk5hbWUADQAAAExpbmtEYXRhTGlzdAAQVmVyc2lvbgABAAAACUxhc3RXcml0ZQAhCBeHmQEAAAACAP////9wAHAAAAAFX2lkABAAAAAEP6/fNVMJUkuN4AxCqn3JmQNEYXRhABYAAAACUGVyc29uYWxJZAABAAAAAAACTmFtZQALAAAAUGVyc29uYWxJZAAQVmVyc2lvbgAAAAAACUxhc3RXcml0ZQAzC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76677456"/>
  <p:tag name="EMPOWERCHARTSPROPERTIES_B_LENGTH" val="24576"/>
  <p:tag name="DOWN_MIGRATION_INITIAL_LAYOUT_REQUIRED" val="9.2.99"/>
  <p:tag name="RUNTIME_ID" val="eab6cb6a-7833-47c6-b4a8-563cf64f62c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rss2y+RnBEiVvQGlCLEQIEAAAAAAADAAAAAAADAAAAAwADAAEA////////BQAAAAMAEAALEl4Vf4WmGEab86+dsPVSjwQAAAABAAMAAAACAAMAAAAEAAQAAQD///////8FAAAABAAQAAvWhESWO5M/SoM2yBmz4QL5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uyzbL5GcESJW9AaUIsRAgREYXRhAAUAAAAAAk5hbWUADQAAAExpbmtEYXRhTGlzdAAQVmVyc2lvbgABAAAACUxhc3RXcml0ZQAABReHmQEAAAABAP////9hAGEAAAAFX2lkABAAAAAEEl4Vf4WmGEab86+dsPVSjwREYXRhAAUAAAAAAk5hbWUADQAAAExpbmtEYXRhTGlzdAAQVmVyc2lvbgAAAAAACUxhc3RXcml0ZQD/BBeHmQEAAAACAP////9wAHAAAAAFX2lkABAAAAAE1oREljuTP0qDNsgZs+EC+QNEYXRhABYAAAACUGVyc29uYWxJZAABAAAAAAACTmFtZQALAAAAUGVyc29uYWxJZAAQVmVyc2lvbgAAAAAACUxhc3RXcml0ZQATB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IBAwAAAAQA////////DAAGUGVyc29uYWxJZF8wBAAAAAIABQAAAAI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771399"/>
  <p:tag name="EMPOWERCHARTSPROPERTIES_B_LENGTH" val="24576"/>
  <p:tag name="DOWN_MIGRATION_INITIAL_LAYOUT_REQUIRED" val="9.2.99"/>
  <p:tag name="RUNTIME_ID" val="8931586e-c781-4cfd-b01c-ec8b4e1568ca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99ffbbee-9f9a-4bfc-aa1e-3f0ffef1d51d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xNE0yD36F5CnbsG6VphYkAEAAAAAAADAAAAAAADAAAABAADAAIA////////BQAAAAMAEAAL3+oMR+0s9EK8qdb6fJXF2wQAAAABAAMAAAAEAAMAAAABAAMAAAAAAP///////wQAAQD///////8FAAAABAAQAAs/r981UwlSS43gDEKqfcmZ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E0TTIPfoXkKduwbpWmFiQAREYXRhAAUAAAAAAk5hbWUADQAAAExpbmtEYXRhTGlzdAAQVmVyc2lvbgAAAAAACUxhc3RXcml0ZQAgCBeHmQEAAAABAP////9hAGEAAAAFX2lkABAAAAAE3+oMR+0s9EK8qdb6fJXF2wREYXRhAAUAAAAAAk5hbWUADQAAAExpbmtEYXRhTGlzdAAQVmVyc2lvbgABAAAACUxhc3RXcml0ZQAhCBeHmQEAAAACAP////9wAHAAAAAFX2lkABAAAAAEP6/fNVMJUkuN4AxCqn3JmQNEYXRhABYAAAACUGVyc29uYWxJZAABAAAAAAACTmFtZQALAAAAUGVyc29uYWxJZAAQVmVyc2lvbgAAAAAACUxhc3RXcml0ZQAzC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76677456"/>
  <p:tag name="EMPOWERCHARTSPROPERTIES_B_LENGTH" val="24576"/>
  <p:tag name="DOWN_MIGRATION_INITIAL_LAYOUT_REQUIRED" val="9.2.99"/>
  <p:tag name="RUNTIME_ID" val="b290d8bc-27ed-4299-8d94-76ff5276ef3a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MBAQEBAQEBAQEBAQEBAQMAAAAAAAAAAwAAAAMAAAAA/////wUA/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6lVfY7wu9NJnOHCTRlRCEEEAAAAAAADAAAAAAADAAAABAADAAAAAAADAAAABAADAAEA////////BQAAAAMAEAALcSMF+3s9jUWIqgJOtY9xGAQAAAABAAMAAAAEAAMAAAABAAQAAgD///////8FAAAABAAQAAui5IvkjSeVTLWr/MPuGyxzBAAAAAIAAwAAAAIAAwAAAAMA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qVV9jvC700mc4cJNGVEIQQREYXRhAAUAAAAAAk5hbWUADQAAAExpbmtEYXRhTGlzdAAQVmVyc2lvbgAAAAAACUxhc3RXcml0ZQA+CxeHmQEAAAABAP////9hAGEAAAAFX2lkABAAAAAEcSMF+3s9jUWIqgJOtY9xGAREYXRhAAUAAAAAAk5hbWUADQAAAExpbmtEYXRhTGlzdAAQVmVyc2lvbgABAAAACUxhc3RXcml0ZQA+CxeHmQEAAAACAP////9wAHAAAAAFX2lkABAAAAAEouSL5I0nlUy1q/zD7hsscwNEYXRhABYAAAACUGVyc29uYWxJZAABAAAAAAACTmFtZQALAAAAUGVyc29uYWxJZAAQVmVyc2lvbgAAAAAACUxhc3RXcml0ZQBZCx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BAADAAEBAwAAAAMA////////DgAGTGlua0RhdGFMaXN0XzEEAAAAAQAFAAAAAgAFAAAABAAEAAMBAwAAAAQA////////DAAGUGVyc29uYWxJZF8wBAAAAAIABQAAAAMABQAAAAEABQAAAAI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84764308"/>
  <p:tag name="EMPOWERCHARTSPROPERTIES_B_LENGTH" val="24576"/>
  <p:tag name="DOWN_MIGRATION_INITIAL_LAYOUT_REQUIRED" val="9.2.99"/>
  <p:tag name="RUNTIME_ID" val="0b979bac-db6b-4b3f-90d7-da93b7460f2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84M8hVHn7xAu+FE2xx9JrwEAAAAAAADAAAAAAADAAAABAADAAAAAAADAAAABAADAAAAAAD///////8DAAEA////////BQAAAAMAEAALhn7g4ZHIzkm62s5qzLjAOQQAAAABAAMAAAAEAAMAAAABAAQAAgD///////8FAAAABAAQAAvbgKZfCk7CQZnePxF2ZSrMBAAAAAIAAwAAAAIAAwAAAAMA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zgzyFUefvEC74UTbHH0mvAREYXRhAAUAAAAAAk5hbWUADQAAAExpbmtEYXRhTGlzdAAQVmVyc2lvbgAAAAAACUxhc3RXcml0ZQCnFxeHmQEAAAABAP////9hAGEAAAAFX2lkABAAAAAEhn7g4ZHIzkm62s5qzLjAOQREYXRhAAUAAAAAAk5hbWUADQAAAExpbmtEYXRhTGlzdAAQVmVyc2lvbgABAAAACUxhc3RXcml0ZQCoFxeHmQEAAAACAP////9wAHAAAAAFX2lkABAAAAAE24CmXwpOwkGZ3j8RdmUqzANEYXRhABYAAAACUGVyc29uYWxJZAABAAAAAAACTmFtZQALAAAAUGVyc29uYWxJZAAQVmVyc2lvbgAAAAAACUxhc3RXcml0ZQC6Fx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AEAAAAAAAFAAAAAAAFAAAAAwAFAAAAAAD///////8FAAAAAAD///////8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616428915"/>
  <p:tag name="EMPOWERCHARTSPROPERTIES_B_LENGTH" val="24576"/>
  <p:tag name="DOWN_MIGRATION_INITIAL_LAYOUT_REQUIRED" val="9.2.99"/>
  <p:tag name="RUNTIME_ID" val="8c5bd8ab-8e46-4421-b2ac-5b18dbc702e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IBAQEBAQEBAQEBAQEBAQMAAAAAAAAAAwAAAAMAAAAA/////wUA2gsAAAAAAAAAAAAAIAD///////////////8AAAD///////////////8DAAAAAgD///////8DAAAAAg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/1eMgDsAw5EgsoCK23KISEEAAAAAAADAAAAAAADAAAAAwADAAAAAAADAAAAAwADAAIA////////BQAAAAMAEAALGlg0kMPr2U+fylniuZ393gQAAAABAAMAAAACAAMAAAAEAAMAAAACAAMAAAAEAAQABAD///////8FAAAABAAQAAvlxlvCOorXS74PQ9taW6O5BAAAAAIAAwAAAAMAAwAAAAEAAwAAAAM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/V4yAOwDDkSCygIrbcohIQREYXRhAAUAAAAAAk5hbWUADQAAAExpbmtEYXRhTGlzdAAQVmVyc2lvbgAAAAAACUxhc3RXcml0ZQBxDReHmQEAAAABAP////9hAGEAAAAFX2lkABAAAAAEGlg0kMPr2U+fylniuZ393gREYXRhAAUAAAAAAk5hbWUADQAAAExpbmtEYXRhTGlzdAAQVmVyc2lvbgABAAAACUxhc3RXcml0ZQBxDReHmQEAAAACAP////9wAHAAAAAFX2lkABAAAAAE5cZbwjqK10u+D0PbWlujuQNEYXRhABYAAAACUGVyc29uYWxJZAABAAAAAAACTmFtZQALAAAAUGVyc29uYWxJZAAQVmVyc2lvbgAAAAAACUxhc3RXcml0ZQCCD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AwADAAIBAwAAAAMA////////DgAGTGlua0RhdGFMaXN0XzEEAAAAAQAFAAAAAgAFAAAABAAFAAAAAgAFAAAABAA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90265579"/>
  <p:tag name="EMPOWERCHARTSPROPERTIES_B_LENGTH" val="24576"/>
  <p:tag name="DOWN_MIGRATION_INITIAL_LAYOUT_REQUIRED" val="9.2.99"/>
  <p:tag name="RUNTIME_ID" val="b5cd6d95-7248-4b13-81cc-a7071de98fc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BA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1/jSFUSvfdEgdvOKsL2cWwEAAAAAAADAAAABAADAAAAAwADAAIA////////BQAAAAMAEAALZKZq4ekOi0SVUCB2v+AfUgQAAAABAAMAAAACAAMAAAABAAMAAAAAAP///////wQAAQD///////8FAAAABAAQAAvQohQ/75VCR7J6tS7t09ND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X+NIVRK990SB284qwvZxbAREYXRhAAUAAAAAAk5hbWUADQAAAExpbmtEYXRhTGlzdAAQVmVyc2lvbgAAAAAACUxhc3RXcml0ZQANEReHmQEAAAABAP////9hAGEAAAAFX2lkABAAAAAEZKZq4ekOi0SVUCB2v+AfUgREYXRhAAUAAAAAAk5hbWUADQAAAExpbmtEYXRhTGlzdAAQVmVyc2lvbgABAAAACUxhc3RXcml0ZQANEReHmQEAAAACAP////9wAHAAAAAFX2lkABAAAAAE0KIUP++VQkeyerUu7dPTQwNEYXRhABYAAAACUGVyc29uYWxJZAABAAAAAAACTmFtZQALAAAAUGVyc29uYWxJZAAQVmVyc2lvbgAAAAAACUxhc3RXcml0ZQAhE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99577638"/>
  <p:tag name="EMPOWERCHARTSPROPERTIES_B_LENGTH" val="24576"/>
  <p:tag name="DOWN_MIGRATION_INITIAL_LAYOUT_REQUIRED" val="9.2.99"/>
  <p:tag name="RUNTIME_ID" val="027d98aa-bb56-4dbc-bfff-f2509294930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rss2y+RnBEiVvQGlCLEQIEAAAAAAADAAAAAAADAAAAAwADAAEA////////BQAAAAMAEAALEl4Vf4WmGEab86+dsPVSjwQAAAABAAMAAAACAAMAAAAEAAQAAQD///////8FAAAABAAQAAvWhESWO5M/SoM2yBmz4QL5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uyzbL5GcESJW9AaUIsRAgREYXRhAAUAAAAAAk5hbWUADQAAAExpbmtEYXRhTGlzdAAQVmVyc2lvbgABAAAACUxhc3RXcml0ZQAABReHmQEAAAABAP////9hAGEAAAAFX2lkABAAAAAEEl4Vf4WmGEab86+dsPVSjwREYXRhAAUAAAAAAk5hbWUADQAAAExpbmtEYXRhTGlzdAAQVmVyc2lvbgAAAAAACUxhc3RXcml0ZQD/BBeHmQEAAAACAP////9wAHAAAAAFX2lkABAAAAAE1oREljuTP0qDNsgZs+EC+QNEYXRhABYAAAACUGVyc29uYWxJZAABAAAAAAACTmFtZQALAAAAUGVyc29uYWxJZAAQVmVyc2lvbgAAAAAACUxhc3RXcml0ZQATB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IBAwAAAAQA////////DAAGUGVyc29uYWxJZF8wBAAAAAIABQAAAAI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771399"/>
  <p:tag name="EMPOWERCHARTSPROPERTIES_B_LENGTH" val="24576"/>
  <p:tag name="DOWN_MIGRATION_INITIAL_LAYOUT_REQUIRED" val="9.2.99"/>
  <p:tag name="RUNTIME_ID" val="7fa11ed0-157c-4b31-be5a-4a270205597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015a11c0-1d48-481d-9f77-ba4b815b182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aaece74e-8de5-4ab7-9461-3aa86c35959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rss2y+RnBEiVvQGlCLEQIEAAAAAAADAAAAAAADAAAAAwADAAEA////////BQAAAAMAEAALEl4Vf4WmGEab86+dsPVSjwQAAAABAAMAAAACAAMAAAAEAAQAAQD///////8FAAAABAAQAAvWhESWO5M/SoM2yBmz4QL5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uyzbL5GcESJW9AaUIsRAgREYXRhAAUAAAAAAk5hbWUADQAAAExpbmtEYXRhTGlzdAAQVmVyc2lvbgABAAAACUxhc3RXcml0ZQAABReHmQEAAAABAP////9hAGEAAAAFX2lkABAAAAAEEl4Vf4WmGEab86+dsPVSjwREYXRhAAUAAAAAAk5hbWUADQAAAExpbmtEYXRhTGlzdAAQVmVyc2lvbgAAAAAACUxhc3RXcml0ZQD/BBeHmQEAAAACAP////9wAHAAAAAFX2lkABAAAAAE1oREljuTP0qDNsgZs+EC+QNEYXRhABYAAAACUGVyc29uYWxJZAABAAAAAAACTmFtZQALAAAAUGVyc29uYWxJZAAQVmVyc2lvbgAAAAAACUxhc3RXcml0ZQATBR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IBAwAAAAQA////////DAAGUGVyc29uYWxJZF8wBAAAAAIABQAAAAI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771399"/>
  <p:tag name="EMPOWERCHARTSPROPERTIES_B_LENGTH" val="24576"/>
  <p:tag name="DOWN_MIGRATION_INITIAL_LAYOUT_REQUIRED" val="9.2.99"/>
  <p:tag name="RUNTIME_ID" val="8619174e-bac6-4d87-93a6-9978a465885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a4930e0d-41b4-4f63-a023-49617d6aef8d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xNE0yD36F5CnbsG6VphYkAEAAAAAAADAAAAAAADAAAABAADAAIA////////BQAAAAMAEAAL3+oMR+0s9EK8qdb6fJXF2wQAAAABAAMAAAAEAAMAAAABAAMAAAAAAP///////wQAAQD///////8FAAAABAAQAAs/r981UwlSS43gDEKqfcmZ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E0TTIPfoXkKduwbpWmFiQAREYXRhAAUAAAAAAk5hbWUADQAAAExpbmtEYXRhTGlzdAAQVmVyc2lvbgAAAAAACUxhc3RXcml0ZQAgCBeHmQEAAAABAP////9hAGEAAAAFX2lkABAAAAAE3+oMR+0s9EK8qdb6fJXF2wREYXRhAAUAAAAAAk5hbWUADQAAAExpbmtEYXRhTGlzdAAQVmVyc2lvbgABAAAACUxhc3RXcml0ZQAhCBeHmQEAAAACAP////9wAHAAAAAFX2lkABAAAAAEP6/fNVMJUkuN4AxCqn3JmQNEYXRhABYAAAACUGVyc29uYWxJZAABAAAAAAACTmFtZQALAAAAUGVyc29uYWxJZAAQVmVyc2lvbgAAAAAACUxhc3RXcml0ZQAzC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76677456"/>
  <p:tag name="EMPOWERCHARTSPROPERTIES_B_LENGTH" val="24576"/>
  <p:tag name="DOWN_MIGRATION_INITIAL_LAYOUT_REQUIRED" val="9.2.99"/>
  <p:tag name="RUNTIME_ID" val="3c18c0fe-a3d3-4a5a-8889-891ab6149ec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MBAQEBAQEBAQEBAQEBAQMAAAAAAAAAAwAAAAMAAAAA/////wUA/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6lVfY7wu9NJnOHCTRlRCEEEAAAAAAADAAAAAAADAAAABAADAAAAAAADAAAABAADAAEA////////BQAAAAMAEAALcSMF+3s9jUWIqgJOtY9xGAQAAAABAAMAAAAEAAMAAAABAAQAAgD///////8FAAAABAAQAAui5IvkjSeVTLWr/MPuGyxzBAAAAAIAAwAAAAIAAwAAAAMA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qVV9jvC700mc4cJNGVEIQQREYXRhAAUAAAAAAk5hbWUADQAAAExpbmtEYXRhTGlzdAAQVmVyc2lvbgAAAAAACUxhc3RXcml0ZQA+CxeHmQEAAAABAP////9hAGEAAAAFX2lkABAAAAAEcSMF+3s9jUWIqgJOtY9xGAREYXRhAAUAAAAAAk5hbWUADQAAAExpbmtEYXRhTGlzdAAQVmVyc2lvbgABAAAACUxhc3RXcml0ZQA+CxeHmQEAAAACAP////9wAHAAAAAFX2lkABAAAAAEouSL5I0nlUy1q/zD7hsscwNEYXRhABYAAAACUGVyc29uYWxJZAABAAAAAAACTmFtZQALAAAAUGVyc29uYWxJZAAQVmVyc2lvbgAAAAAACUxhc3RXcml0ZQBZCx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BAADAAEBAwAAAAMA////////DgAGTGlua0RhdGFMaXN0XzEEAAAAAQAFAAAAAgAFAAAABAAEAAMBAwAAAAQA////////DAAGUGVyc29uYWxJZF8wBAAAAAIABQAAAAMABQAAAAEABQAAAAI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84764308"/>
  <p:tag name="EMPOWERCHARTSPROPERTIES_B_LENGTH" val="24576"/>
  <p:tag name="DOWN_MIGRATION_INITIAL_LAYOUT_REQUIRED" val="9.2.99"/>
  <p:tag name="RUNTIME_ID" val="5d22dd14-f4ee-497f-a270-c70ced6ca0e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f990f7f9-a43c-46fe-9ebd-97dbfd5f936a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c0eee7c4-1ff3-4350-b6dc-e4d3f273629f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TEFlhfxsxGnb1qoK7pBIoEAAAAAAADAAAAAAADAAAABAADAAIA////////BQAAAAMAEAAL0YH9yZUKX0itxdVKWF7i/AQAAAABAAMAAAAEAAMAAAABAAMAAAAEAP///////wQAAgD///////8FAAAABAAQAAtERUy3FfSZR6WFM7Bgf7sd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lMQWWF/GzEadvWqgrukEigREYXRhAAUAAAAAAk5hbWUADQAAAExpbmtEYXRhTGlzdAAQVmVyc2lvbgAAAAAACUxhc3RXcml0ZQDGBBeHmQEAAAABAP////9hAGEAAAAFX2lkABAAAAAE0YH9yZUKX0itxdVKWF7i/AREYXRhAAUAAAAAAk5hbWUADQAAAExpbmtEYXRhTGlzdAAQVmVyc2lvbgABAAAACUxhc3RXcml0ZQDGBBeHmQEAAAACAP////9wAHAAAAAFX2lkABAAAAAEREVMtxX0mUelhTOwYH+7HQNEYXRhABYAAAACUGVyc29uYWxJZAABAAAAAAACTmFtZQALAAAAUGVyc29uYWxJZAAQVmVyc2lvbgAAAAAACUxhc3RXcml0ZQDWBBeHm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45048568071736"/>
  <p:tag name="EMPOWERCHARTSPROPERTIES_B_LENGTH" val="24576"/>
  <p:tag name="DOWN_MIGRATION_INITIAL_LAYOUT_REQUIRED" val="9.2.99"/>
  <p:tag name="RUNTIME_ID" val="e7b52a2e-b284-4038-a409-39f9453eeff2"/>
</p:tagLst>
</file>

<file path=ppt/theme/theme1.xml><?xml version="1.0" encoding="utf-8"?>
<a:theme xmlns:a="http://schemas.openxmlformats.org/drawingml/2006/main" name="Uniper">
  <a:themeElements>
    <a:clrScheme name="Benutzerdefiniert 1">
      <a:dk1>
        <a:srgbClr val="00304F"/>
      </a:dk1>
      <a:lt1>
        <a:sysClr val="window" lastClr="FFFFFF"/>
      </a:lt1>
      <a:dk2>
        <a:srgbClr val="0476D9"/>
      </a:dk2>
      <a:lt2>
        <a:srgbClr val="B0CFEE"/>
      </a:lt2>
      <a:accent1>
        <a:srgbClr val="007335"/>
      </a:accent1>
      <a:accent2>
        <a:srgbClr val="EE7203"/>
      </a:accent2>
      <a:accent3>
        <a:srgbClr val="5F2176"/>
      </a:accent3>
      <a:accent4>
        <a:srgbClr val="572713"/>
      </a:accent4>
      <a:accent5>
        <a:srgbClr val="CA220E"/>
      </a:accent5>
      <a:accent6>
        <a:srgbClr val="FFDD00"/>
      </a:accent6>
      <a:hlink>
        <a:srgbClr val="0476D9"/>
      </a:hlink>
      <a:folHlink>
        <a:srgbClr val="5F217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lt2"/>
        </a:solidFill>
        <a:ln w="19050" cap="flat" cmpd="sng" algn="ctr">
          <a:noFill/>
          <a:prstDash val="solid"/>
          <a:miter lim="800000"/>
        </a:ln>
        <a:effectLst/>
      </a:spPr>
      <a:bodyPr lIns="0" tIns="108000" rIns="0" bIns="0" rtlCol="0" anchor="t" anchorCtr="0"/>
      <a:lstStyle>
        <a:defPPr algn="l">
          <a:defRPr dirty="0">
            <a:solidFill>
              <a:schemeClr val="dk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dirty="0"/>
        </a:defPPr>
      </a:lstStyle>
    </a:txDef>
  </a:objectDefaults>
  <a:extraClrSchemeLst/>
  <a:custClrLst>
    <a:custClr name="uniper_blue100">
      <a:srgbClr val="00304F"/>
    </a:custClr>
    <a:custClr name="uniper_blue80">
      <a:srgbClr val="005584"/>
    </a:custClr>
    <a:custClr name="uniper_blue">
      <a:srgbClr val="0078DC"/>
    </a:custClr>
    <a:custClr name="uniper_blue40">
      <a:srgbClr val="68AFE1"/>
    </a:custClr>
    <a:custClr name="uniper_blue20">
      <a:srgbClr val="B0CFEE"/>
    </a:custClr>
    <a:custClr name="uniper_green100">
      <a:srgbClr val="007335"/>
    </a:custClr>
    <a:custClr name="uniper_green80">
      <a:srgbClr val="408A53"/>
    </a:custClr>
    <a:custClr name="uniper_green60">
      <a:srgbClr val="74A479"/>
    </a:custClr>
    <a:custClr name="uniper_green40">
      <a:srgbClr val="A2C1A3"/>
    </a:custClr>
    <a:custClr name="uniper_green20">
      <a:srgbClr val="D1DFD0"/>
    </a:custClr>
    <a:custClr name="uniper_orange100">
      <a:srgbClr val="EE7203"/>
    </a:custClr>
    <a:custClr name="uniper_orange80">
      <a:srgbClr val="F3903E"/>
    </a:custClr>
    <a:custClr name="uniper_orange60">
      <a:srgbClr val="F7AE70"/>
    </a:custClr>
    <a:custClr name="uniper_orange40">
      <a:srgbClr val="FBCAA1"/>
    </a:custClr>
    <a:custClr name="uniper_orange20">
      <a:srgbClr val="FDE5D1"/>
    </a:custClr>
    <a:custClr name="uniper_violet100">
      <a:srgbClr val="5F2176"/>
    </a:custClr>
    <a:custClr name="uniper_violet80">
      <a:srgbClr val="7A458B"/>
    </a:custClr>
    <a:custClr name="uniper_violet60">
      <a:srgbClr val="9770A7"/>
    </a:custClr>
    <a:custClr name="uniper_violet40">
      <a:srgbClr val="B79FC6"/>
    </a:custClr>
    <a:custClr name="uniper_violet20">
      <a:srgbClr val="DACEE4"/>
    </a:custClr>
    <a:custClr name="uniper_brown100">
      <a:srgbClr val="572713"/>
    </a:custClr>
    <a:custClr name="uniper_brown80">
      <a:srgbClr val="754733"/>
    </a:custClr>
    <a:custClr name="uniper_brown60">
      <a:srgbClr val="956C5A"/>
    </a:custClr>
    <a:custClr name="uniper_brown40">
      <a:srgbClr val="B69889"/>
    </a:custClr>
    <a:custClr name="uniper_brown20">
      <a:srgbClr val="DAC9C0"/>
    </a:custClr>
    <a:custClr name="uniper_yellow100">
      <a:srgbClr val="FFDD00"/>
    </a:custClr>
    <a:custClr name="uniper_yellow80">
      <a:srgbClr val="FFE343"/>
    </a:custClr>
    <a:custClr name="uniper_yellow60">
      <a:srgbClr val="FFEA80"/>
    </a:custClr>
    <a:custClr name="uniper_yellow40">
      <a:srgbClr val="FFF1B0"/>
    </a:custClr>
    <a:custClr name="uniper_yellow20">
      <a:srgbClr val="FFF8DA"/>
    </a:custClr>
    <a:custClr name="uniper_red100">
      <a:srgbClr val="CA220E"/>
    </a:custClr>
    <a:custClr name="uniper_red80">
      <a:srgbClr val="D55331"/>
    </a:custClr>
    <a:custClr name="uniper_red60">
      <a:srgbClr val="E1805E"/>
    </a:custClr>
    <a:custClr name="uniper_red40">
      <a:srgbClr val="ECAC90"/>
    </a:custClr>
    <a:custClr name="uniper_red20">
      <a:srgbClr val="F6D6C7"/>
    </a:custClr>
  </a:custClrLst>
  <a:extLst>
    <a:ext uri="{05A4C25C-085E-4340-85A3-A5531E510DB2}">
      <thm15:themeFamily xmlns:thm15="http://schemas.microsoft.com/office/thememl/2012/main" name="Default Theme" id="{088D865A-46DC-4CD1-B0AE-30C14ECD5831}" vid="{22895FD3-6424-4A0E-9039-46C6DF50E88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8103382B54324B4D9E2A330338A8DF0F" ma:contentTypeVersion="784" ma:contentTypeDescription="Permitting &amp; Compliance Word Document" ma:contentTypeScope="" ma:versionID="52c47db4f3e651fadd17db1f8c0956e3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7300053d-1c5f-4e78-b9e3-ee8c32344bce" xmlns:ns6="http://schemas.microsoft.com/sharepoint/v4" xmlns:ns7="9be56660-2c31-41ef-bc00-23e72f632f2a" targetNamespace="http://schemas.microsoft.com/office/2006/metadata/properties" ma:root="true" ma:fieldsID="9aae615a6b6d1c996d9781723f3422ee" ns2:_="" ns4:_="" ns5:_="" ns6:_="" ns7:_="">
    <xsd:import namespace="859f7ad6-93f6-4205-b62b-a17f28acbbac"/>
    <xsd:import namespace="6e121689-de5b-41b9-a751-bfeda7fa2b07"/>
    <xsd:import namespace="7300053d-1c5f-4e78-b9e3-ee8c32344bce"/>
    <xsd:import namespace="http://schemas.microsoft.com/sharepoint/v4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User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AutoTags" minOccurs="0"/>
                <xsd:element ref="ns5:MediaServiceOCR" minOccurs="0"/>
                <xsd:element ref="ns5:MediaServiceAutoKeyPoints" minOccurs="0"/>
                <xsd:element ref="ns5:MediaServiceKeyPoints" minOccurs="0"/>
                <xsd:element ref="ns5:MediaServiceGenerationTime" minOccurs="0"/>
                <xsd:element ref="ns5:MediaServiceEventHashCode" minOccurs="0"/>
                <xsd:element ref="ns5:MediaServiceDateTaken" minOccurs="0"/>
                <xsd:element ref="ns5:MediaServiceLocation" minOccurs="0"/>
                <xsd:element ref="ns7:_dlc_DocId" minOccurs="0"/>
                <xsd:element ref="ns7:_dlc_DocIdUrl" minOccurs="0"/>
                <xsd:element ref="ns7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dexed="true" ma:internalName="Document_x0020_Dat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dexed="true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nillable="true" ma:displayName="License/Activity Type" ma:format="Dropdown" ma:hidden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internalName="Customer_x0020_Name">
      <xsd:simpleType>
        <xsd:restriction base="dms:Text">
          <xsd:maxLength value="255"/>
        </xsd:restriction>
      </xsd:simpleType>
    </xsd:element>
    <xsd:element name="Facility_x0020_Address" ma:index="18" ma:displayName="Facility Address" ma:indexed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2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4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5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00053d-1c5f-4e78-b9e3-ee8c32344bc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OCR" ma:index="3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3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3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1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7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Connahs Quay Low Carbon Power Station</Site_x0020_Name>
    <Internal_x002f_External xmlns="859f7ad6-93f6-4205-b62b-a17f28acbbac">Incoming document</Internal_x002f_External>
    <Post_x0020_code xmlns="859f7ad6-93f6-4205-b62b-a17f28acbbac">CH5 4BP</Post_x0020_code>
    <TaxCatchAll xmlns="859f7ad6-93f6-4205-b62b-a17f28acbbac" xsi:nil="true"/>
    <IconOverlay xmlns="http://schemas.microsoft.com/sharepoint/v4" xsi:nil="true"/>
    <Document_x0020_Type xmlns="859f7ad6-93f6-4205-b62b-a17f28acbbac">Report</Document_x0020_Type>
    <Welsh_x0020_Local_x0020_Authority xmlns="859f7ad6-93f6-4205-b62b-a17f28acbbac">Flintshire County Council</Welsh_x0020_Local_x0020_Authority>
    <Disclosure_x0020_Status xmlns="859f7ad6-93f6-4205-b62b-a17f28acbbac">Public register</Disclosure_x0020_Status>
    <Addressee xmlns="859f7ad6-93f6-4205-b62b-a17f28acbbac">Compton House, 2300 The Crescent, Birmingham Business Park, Birmingham, B37 7YE</Addressee>
    <Process_x0020_Type xmlns="859f7ad6-93f6-4205-b62b-a17f28acbbac">Application</Process_x0020_Type>
    <lcf76f155ced4ddcb4097134ff3c332f xmlns="7300053d-1c5f-4e78-b9e3-ee8c32344bce">
      <Terms xmlns="http://schemas.microsoft.com/office/infopath/2007/PartnerControls"/>
    </lcf76f155ced4ddcb4097134ff3c332f>
    <License_x002f_Activity_x0020_Type xmlns="859f7ad6-93f6-4205-b62b-a17f28acbbac">3. EPR Regulated Industry</License_x002f_Activity_x0020_Type>
    <Surrendered_x002f_Expired xmlns="859f7ad6-93f6-4205-b62b-a17f28acbbac" xsi:nil="true"/>
    <Document_x0020_Date xmlns="859f7ad6-93f6-4205-b62b-a17f28acbbac">2026-02-03T00:00:00+00:00</Document_x0020_Date>
    <Facility_x0020_Address xmlns="859f7ad6-93f6-4205-b62b-a17f28acbbac">Kelsterton Road, Connah’s Quay, Deeside</Facility_x0020_Address>
    <Environment_x0020_Sub_x0020_Folder xmlns="859f7ad6-93f6-4205-b62b-a17f28acbbac">Licences applications</Environment_x0020_Sub_x0020_Folder>
    <Customer_x0020_Name xmlns="859f7ad6-93f6-4205-b62b-a17f28acbbac">Uniper UK Limited</Customer_x0020_Name>
    <Surrendered_x002f_Expired_x0020_Date xmlns="859f7ad6-93f6-4205-b62b-a17f28acbbac" xsi:nil="true"/>
    <_dlc_DocId xmlns="9be56660-2c31-41ef-bc00-23e72f632f2a">REGU-408-2763649</_dlc_DocId>
    <_dlc_DocIdUrl xmlns="9be56660-2c31-41ef-bc00-23e72f632f2a">
      <Url>https://cyfoethnaturiolcymru.sharepoint.com/teams/Regulatory/Permitting/_layouts/15/DocIdRedir.aspx?ID=REGU-408-2763649</Url>
      <Description>REGU-408-2763649</Description>
    </_dlc_DocIdUrl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C34A242B-C41B-46DE-81C8-7A0275C4CC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309905A-9B12-47FB-ABAE-45DBCAC8ACE6}"/>
</file>

<file path=customXml/itemProps3.xml><?xml version="1.0" encoding="utf-8"?>
<ds:datastoreItem xmlns:ds="http://schemas.openxmlformats.org/officeDocument/2006/customXml" ds:itemID="{4D8428EC-9BC2-41A3-82EF-07FA6AFCDDC1}">
  <ds:schemaRefs>
    <ds:schemaRef ds:uri="http://schemas.microsoft.com/office/2006/documentManagement/types"/>
    <ds:schemaRef ds:uri="cce6ae7f-2e02-4b56-b9c7-eed22ee60e9e"/>
    <ds:schemaRef ds:uri="http://schemas.openxmlformats.org/package/2006/metadata/core-properties"/>
    <ds:schemaRef ds:uri="http://www.w3.org/XML/1998/namespace"/>
    <ds:schemaRef ds:uri="http://purl.org/dc/elements/1.1/"/>
    <ds:schemaRef ds:uri="e9792e7b-a3cf-42bc-ad8f-d8943f2ae9e2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B1C2EAE8-225E-41D1-9A6B-8FF4FAF03F4C}"/>
</file>

<file path=customXml/itemProps5.xml><?xml version="1.0" encoding="utf-8"?>
<ds:datastoreItem xmlns:ds="http://schemas.openxmlformats.org/officeDocument/2006/customXml" ds:itemID="{DB9CED2B-EC7E-4585-85F5-2D8810F37231}"/>
</file>

<file path=docMetadata/LabelInfo.xml><?xml version="1.0" encoding="utf-8"?>
<clbl:labelList xmlns:clbl="http://schemas.microsoft.com/office/2020/mipLabelMetadata">
  <clbl:label id="{58d84362-1b1e-41fa-9f4a-001d35549470}" enabled="1" method="Standard" siteId="{db8e2f82-8a37-4c09-b7de-ed06547b5a2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0</TotalTime>
  <Words>166</Words>
  <Application>Microsoft Office PowerPoint</Application>
  <PresentationFormat>Widescreen</PresentationFormat>
  <Paragraphs>46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Uniper</vt:lpstr>
      <vt:lpstr>CQLCP FEED 3D Models</vt:lpstr>
      <vt:lpstr>Technip 3D Model- Overall Plant</vt:lpstr>
      <vt:lpstr>Technip 3D Model: Power Island &amp; CCP </vt:lpstr>
      <vt:lpstr>Worley 3D Model: Overall Plant</vt:lpstr>
      <vt:lpstr>Worley 3D Model: Power Island &amp; CCP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Dixon, Megan</dc:creator>
  <cp:lastModifiedBy>Dixon, Megan</cp:lastModifiedBy>
  <cp:revision>2</cp:revision>
  <dcterms:created xsi:type="dcterms:W3CDTF">2025-09-26T16:24:12Z</dcterms:created>
  <dcterms:modified xsi:type="dcterms:W3CDTF">2026-01-13T16:46:34Z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0x01010067EB80C5FE939D4A9B3D8BA62129B7F50102008103382B54324B4D9E2A330338A8DF0F</vt:lpwstr>
  </property>
  <property fmtid="{D5CDD505-2E9C-101B-9397-08002B2CF9AE}" pid="3" name="MediaServiceImageTags">
    <vt:lpwstr/>
  </property>
  <property fmtid="{D5CDD505-2E9C-101B-9397-08002B2CF9AE}" pid="4" name="ClassificationContentMarkingHeaderLocations">
    <vt:lpwstr>Uniper:8</vt:lpwstr>
  </property>
  <property fmtid="{D5CDD505-2E9C-101B-9397-08002B2CF9AE}" pid="5" name="ClassificationContentMarkingHeaderText">
    <vt:lpwstr>General - Unencrypted</vt:lpwstr>
  </property>
  <property fmtid="{D5CDD505-2E9C-101B-9397-08002B2CF9AE}" pid="6" name="_dlc_DocIdItemGuid">
    <vt:lpwstr>eadab99a-2184-409e-8c3a-6c896d9bca13</vt:lpwstr>
  </property>
</Properties>
</file>