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01A32-9158-4586-9F7F-EC66AB07B7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96977C-64A1-43BC-A0E9-482565E93B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4B9BE-770F-41D9-846C-CD2B2EC16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914A2-C15E-41D9-ADCA-7538D1FCA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31409-3E69-4121-8D7D-DD650ABC2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47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2794C-FD0D-4D63-8FE2-E338E56C9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2F3D2-3D63-41C9-939B-753958CE12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F2E10-2960-4C5C-9F7E-4601B83A7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5533F-3E66-4237-80E7-57A315C7F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DC5A9-AC48-452B-9413-6BBD93AD4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394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28D29-9986-451B-AA0F-A997F5054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BB4966-7CB5-473F-B970-1E51810D7C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2402E-93F1-428D-AFBD-2531B23F0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8F07E-6056-4CC2-B62D-D43939F51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E3FC5-79ED-43C2-A6E7-37E31672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888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DF6E4-0079-44D3-99DE-8D4556E5A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C2F38-5A37-4BBE-9FB4-AF85173923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ECD408-ED2D-4266-8079-40AA27ED66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7EA762-D89D-48DA-8020-032AAD0B2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87DBC-41EF-4189-A31A-F6AF1A396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7DF351-5FC1-4C72-8BDB-2E34E0551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0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4C477-BC7F-426A-8427-9D7FBBE65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325C4-8801-448D-8CCE-345C1C7E9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9D2AB1-0D17-46FC-BF80-2B0F1F6D86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4C465-47C6-433A-8517-7A9002E901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43C40F-1F1C-44D1-B4FD-4DBA7116B3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FE75B3-07CD-42A4-96F6-BE2D0486F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71F968-051F-4618-B55A-D570B68AD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59AE0-1E82-4311-846A-64ACDE73E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93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4CB91-0AF3-4F58-A67A-6FF20204A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A6C56D-9FF0-4009-A707-CDA50900A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2B727E-87E0-4008-B5CB-A67A8C024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012FE6-03F6-47CE-B9AE-936AA2263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338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3F493C-5FD8-4BE4-84AF-9B38E4043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431563-D12E-405B-AEF6-959CEDF0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D2EED7-DBEC-4A2A-A3E9-369343E28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492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CC9AC-2DCB-47C1-9F35-2890FE59D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B7241-129C-46DD-8ECE-942706B08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B7709-4A94-4537-8608-2F7D608768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5266E-876C-40F6-B16D-8CAFA6E32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7CF2B4-2165-4781-A7E2-BBC7F5BF0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F6E319-B2B9-4C81-931F-3C069718B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83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165BE-F4DE-4452-AFA8-0E9C4642C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3EB1B4-3019-444D-B517-2AB112B71B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632231-D1A5-4DCC-A6C6-563F9794F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BBA500-9945-42D0-92C1-CD95CC7F9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BEEC2-12A5-4DC8-964A-F914D59AC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A557C-5D61-47DB-9361-F59BD3A7C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288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30134-C335-4523-AE11-80B992AFC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03EA85-EFB3-4B70-9BD9-5FA2BB690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9F6C8-F24D-4289-AFE4-C781B09EB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781FC-1138-43A0-BE63-7454A1734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27A27-F70A-47AE-8FBF-3D238DAB0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8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A58F50-95BB-447B-8B76-E3DF0409B0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5BD31-6013-48C3-A4B2-6DF39B373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D09D6-8D8D-4B5E-93DB-FC374F607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7F1BC-C728-4737-89FD-E1DC4450A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D79829-0ACD-4A31-AD35-DE32A9FCE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0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7A110E-4E91-4D9D-BA21-973224B42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E8F0E6-9FE8-4442-B53A-26FF42909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AA159-484B-41AB-B08D-398D45653C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9DAB2-0C05-4B23-BFF7-102AD03C88E6}" type="datetimeFigureOut">
              <a:rPr lang="en-GB" smtClean="0"/>
              <a:t>16/02/2023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D7AE5-AB5A-468B-847E-BD3CAA9B8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9FA9C-A51F-4055-8223-4381ACD97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F80CF-3C16-4337-8135-BCC56F9D7F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109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A9A82-DA83-4B31-80F8-BFC1FA0FA0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Site Inspection </a:t>
            </a:r>
            <a:br>
              <a:rPr lang="en-GB" dirty="0"/>
            </a:br>
            <a:r>
              <a:rPr lang="en-GB" dirty="0"/>
              <a:t>Taz Rock </a:t>
            </a:r>
            <a:br>
              <a:rPr lang="en-GB" dirty="0"/>
            </a:br>
            <a:r>
              <a:rPr lang="en-GB" dirty="0"/>
              <a:t>31.1.23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83A46C-A4F2-4343-9801-9DCA6C616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26804"/>
            <a:ext cx="356171" cy="130996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3083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640">
            <a:extLst>
              <a:ext uri="{FF2B5EF4-FFF2-40B4-BE49-F238E27FC236}">
                <a16:creationId xmlns:a16="http://schemas.microsoft.com/office/drawing/2014/main" id="{61B4BCF2-F7CF-494D-9B08-FA885BF27A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75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657">
            <a:extLst>
              <a:ext uri="{FF2B5EF4-FFF2-40B4-BE49-F238E27FC236}">
                <a16:creationId xmlns:a16="http://schemas.microsoft.com/office/drawing/2014/main" id="{6DCE08C8-208E-46F4-8D50-D10C9B64BC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22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07">
            <a:extLst>
              <a:ext uri="{FF2B5EF4-FFF2-40B4-BE49-F238E27FC236}">
                <a16:creationId xmlns:a16="http://schemas.microsoft.com/office/drawing/2014/main" id="{0C157C7C-9FFD-4D13-A9F8-847DB6368F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25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18">
            <a:extLst>
              <a:ext uri="{FF2B5EF4-FFF2-40B4-BE49-F238E27FC236}">
                <a16:creationId xmlns:a16="http://schemas.microsoft.com/office/drawing/2014/main" id="{11E16248-77CB-4BED-BB43-DA991CF529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767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21">
            <a:extLst>
              <a:ext uri="{FF2B5EF4-FFF2-40B4-BE49-F238E27FC236}">
                <a16:creationId xmlns:a16="http://schemas.microsoft.com/office/drawing/2014/main" id="{8C2B4388-60CA-4022-A6B3-8BA254FCA9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69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22">
            <a:extLst>
              <a:ext uri="{FF2B5EF4-FFF2-40B4-BE49-F238E27FC236}">
                <a16:creationId xmlns:a16="http://schemas.microsoft.com/office/drawing/2014/main" id="{C2559841-3E65-4AC4-B71B-7AC54CCB99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99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37">
            <a:extLst>
              <a:ext uri="{FF2B5EF4-FFF2-40B4-BE49-F238E27FC236}">
                <a16:creationId xmlns:a16="http://schemas.microsoft.com/office/drawing/2014/main" id="{7421C033-1B0B-4BF2-958C-FC18007222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928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41">
            <a:extLst>
              <a:ext uri="{FF2B5EF4-FFF2-40B4-BE49-F238E27FC236}">
                <a16:creationId xmlns:a16="http://schemas.microsoft.com/office/drawing/2014/main" id="{34589286-E91B-4B23-963F-E5B7E38162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7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49">
            <a:extLst>
              <a:ext uri="{FF2B5EF4-FFF2-40B4-BE49-F238E27FC236}">
                <a16:creationId xmlns:a16="http://schemas.microsoft.com/office/drawing/2014/main" id="{A513F11F-D709-4DC7-BA99-4DC903C198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79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30131_145751">
            <a:extLst>
              <a:ext uri="{FF2B5EF4-FFF2-40B4-BE49-F238E27FC236}">
                <a16:creationId xmlns:a16="http://schemas.microsoft.com/office/drawing/2014/main" id="{685081F7-9BFE-43E6-AAD4-402771735F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36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89AE55EB5C7ADB4ABC96D6EF1F4E6A57" ma:contentTypeVersion="765" ma:contentTypeDescription="Permitting &amp; Compliance PowerPoint Document" ma:contentTypeScope="" ma:versionID="a2f4ef6fa6c39d71e681737fad33b9b2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c16641c640ee00e2cf214b8b969e22f9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Tazrock Ltd</Site_x0020_Name>
    <Internal_x002f_External xmlns="859f7ad6-93f6-4205-b62b-a17f28acbbac">Internal document</Internal_x002f_External>
    <Post_x0020_code xmlns="859f7ad6-93f6-4205-b62b-a17f28acbbac">CF44 9UP</Post_x0020_code>
    <Document_x0020_Type xmlns="859f7ad6-93f6-4205-b62b-a17f28acbbac">Photo</Document_x0020_Type>
    <Welsh_x0020_Local_x0020_Authority xmlns="859f7ad6-93f6-4205-b62b-a17f28acbbac">Rhondda Cynon Taff CBC</Welsh_x0020_Local_x0020_Authority>
    <Disclosure_x0020_Status xmlns="859f7ad6-93f6-4205-b62b-a17f28acbbac">Public register</Disclosure_x0020_Status>
    <Addressee xmlns="859f7ad6-93f6-4205-b62b-a17f28acbbac">Unit 3 Hirwaun Industrial Estate, Hirwaun, Aberdare, CF44 9UP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2023-02-16T00:00:00+00:00</Document_x0020_Date>
    <Facility_x0020_Address xmlns="859f7ad6-93f6-4205-b62b-a17f28acbbac">Unit 3 Hirwaun Industrial Estate, Hirwaun, Aberdare</Facility_x0020_Address>
    <Environment_x0020_Sub_x0020_Folder xmlns="859f7ad6-93f6-4205-b62b-a17f28acbbac">Inspections</Environment_x0020_Sub_x0020_Folder>
    <Customer_x0020_Name xmlns="859f7ad6-93f6-4205-b62b-a17f28acbbac">Tazrock Ltd</Customer_x0020_Name>
    <Surrendered_x002f_Expired_x0020_Date xmlns="859f7ad6-93f6-4205-b62b-a17f28acbbac" xsi:nil="true"/>
    <_dlc_DocId xmlns="9be56660-2c31-41ef-bc00-23e72f632f2a">REGU-106-6567888</_dlc_DocId>
    <_dlc_DocIdUrl xmlns="9be56660-2c31-41ef-bc00-23e72f632f2a">
      <Url>https://cyfoethnaturiolcymru.sharepoint.com/teams/Regulatory/Permitting/_layouts/15/DocIdRedir.aspx?ID=REGU-106-6567888</Url>
      <Description>REGU-106-6567888</Description>
    </_dlc_DocIdUrl>
  </documentManagement>
</p:properties>
</file>

<file path=customXml/itemProps1.xml><?xml version="1.0" encoding="utf-8"?>
<ds:datastoreItem xmlns:ds="http://schemas.openxmlformats.org/officeDocument/2006/customXml" ds:itemID="{92846A15-EC33-4606-8A98-E34DDB356B94}"/>
</file>

<file path=customXml/itemProps2.xml><?xml version="1.0" encoding="utf-8"?>
<ds:datastoreItem xmlns:ds="http://schemas.openxmlformats.org/officeDocument/2006/customXml" ds:itemID="{89091A5A-0C9C-41F3-9DDF-5B06CA1A1645}"/>
</file>

<file path=customXml/itemProps3.xml><?xml version="1.0" encoding="utf-8"?>
<ds:datastoreItem xmlns:ds="http://schemas.openxmlformats.org/officeDocument/2006/customXml" ds:itemID="{41861191-3CE0-443C-A347-9A843585F17E}"/>
</file>

<file path=customXml/itemProps4.xml><?xml version="1.0" encoding="utf-8"?>
<ds:datastoreItem xmlns:ds="http://schemas.openxmlformats.org/officeDocument/2006/customXml" ds:itemID="{DE1D8A5C-0085-4A2F-9BA5-89354DA82FAC}"/>
</file>

<file path=customXml/itemProps5.xml><?xml version="1.0" encoding="utf-8"?>
<ds:datastoreItem xmlns:ds="http://schemas.openxmlformats.org/officeDocument/2006/customXml" ds:itemID="{843A9C2E-355A-4F91-B870-E720F2DA79D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</Words>
  <Application>Microsoft Office PowerPoint</Application>
  <PresentationFormat>Widescreen</PresentationFormat>
  <Paragraphs>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Site Inspection  Taz Rock  31.1.23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Inspection  Taz Rock  31.1.23</dc:title>
  <dc:creator>Bailey, Amy</dc:creator>
  <cp:lastModifiedBy>Bailey, Amy</cp:lastModifiedBy>
  <cp:revision>1</cp:revision>
  <dcterms:created xsi:type="dcterms:W3CDTF">2023-02-16T13:43:00Z</dcterms:created>
  <dcterms:modified xsi:type="dcterms:W3CDTF">2023-02-16T13:44:29Z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0x01010067EB80C5FE939D4A9B3D8BA62129B7F503020089AE55EB5C7ADB4ABC96D6EF1F4E6A57</vt:lpwstr>
  </property>
  <property fmtid="{D5CDD505-2E9C-101B-9397-08002B2CF9AE}" pid="3" name="_dlc_DocIdItemGuid">
    <vt:lpwstr>9ff4fd01-26a3-4357-8862-55361250886e</vt:lpwstr>
  </property>
  <property fmtid="{D5CDD505-2E9C-101B-9397-08002B2CF9AE}" pid="4" name="MediaServiceImageTags">
    <vt:lpwstr/>
  </property>
  <property fmtid="{D5CDD505-2E9C-101B-9397-08002B2CF9AE}" pid="5" name="TaxCatchAll">
    <vt:lpwstr/>
  </property>
  <property fmtid="{D5CDD505-2E9C-101B-9397-08002B2CF9AE}" pid="6" name="lcf76f155ced4ddcb4097134ff3c332f">
    <vt:lpwstr/>
  </property>
</Properties>
</file>