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087601-ECC0-4A13-B9F7-793A614E7C39}" v="1" dt="2024-09-26T14:03:25.8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6" d="100"/>
          <a:sy n="126" d="100"/>
        </p:scale>
        <p:origin x="67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3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1.xml"/><Relationship Id="rId40" Type="http://schemas.openxmlformats.org/officeDocument/2006/relationships/customXml" Target="../customXml/item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91641-6D00-FC9B-2720-3E33F0B6B8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10C3B4-51E0-3295-1DDB-7E620FB75B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2ED05-F831-970B-3455-5F4105326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EF1FF-ABC8-25D1-7668-D2EA810A0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C896D-2707-2718-0272-B9D5E62DB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170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AD5E5-B476-10D3-9850-85F1DCF77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0B619-7883-1A5E-BA46-645D61F81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A33B1-BA38-90A3-0D72-BAAFE588F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ECDD0-253D-8C1E-3232-92B10CE84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D2DC04-CC21-8F7D-9057-8B7771B6F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526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34465-8566-0B70-E0EF-337BB5650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213064-9F52-2ED7-8F5F-6F4A79BB65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445133-8DF6-1D76-46F0-DF5FE5DC8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62C1F7-384D-6850-EFE3-09F40E023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691E53-6D61-1C02-73D1-F8D673A90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075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5B549-4B2B-53AB-AB44-DA0DC45C8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95DA2-1569-DB4F-4F42-31E2E014E1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984EEB-F731-47A9-317D-DA992FDCA9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ED9C51-699E-B07C-64C9-194F51942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66E15D-C461-6C38-69DF-4EB80C072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A3835A-921D-10FA-554D-3E1021359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781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F64B0-9AB3-FED2-3728-CEABC36E1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214BA4-85BB-3945-4CC1-0C68EED6A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672425-7056-9203-5200-602188D9C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DC931E-F7A6-6169-FBDF-2B96C24B85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9B8982-FF73-BEED-3BDF-C5F5CDD65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B281D6-128B-5EDB-D38B-9535D3176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8693C0-BEE2-5382-9ACD-78ED746EE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FFC055-3DAC-6535-AFB9-3F1B39760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46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4AA56-0566-B2D2-4F17-FA833D9C6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C11D5-CED4-85D8-1380-2A7213005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35E2E0-1DB9-BD3A-829B-6AB3CEE81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08C585-D9A9-0750-0D69-84DE75039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94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1D7EC5-0E58-E90D-C9F5-7E9D922E3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C2EFFC-E5EA-0D00-2C7B-63A37093A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6358F9-160F-B52C-E3F4-E1768F3A6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556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5BD49-0E90-AC87-4F43-1DFC11112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4B396-6778-D45F-3DBF-D9D21CDA0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9F51DC-3D1D-33F4-252F-60DF9D963E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5AAE7C-8575-0512-F752-F627D70F5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366B1D-49F1-C434-69B1-9B58DC970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0F73B5-0ECF-C2BC-347F-88B12EE07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008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F7EF4-43CD-BF5B-CF54-6B509C5DD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D9B2DE-2572-3964-A598-841AB65487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9F3599-53E7-5E08-03A8-1F3C54E6C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252B30-1057-8F55-F021-20503081A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A8DB6A-2C2C-00F4-4651-8F95C4E5C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FD881A-D762-75CF-1119-F6ACECB23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854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35340-B3FA-97C5-2734-A42FD9326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2C41AA-0411-46B2-AE7C-B67D48748F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4A0E1-327F-E535-5139-4FD6BFF19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F3A20-65F0-D834-E67B-A95B98EB7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1BF96-9FB0-F56C-61E7-0A2A35106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00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492E9F-D495-D914-8FF6-840D17FA1D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C19D2-E1AF-FD56-8C39-E484CDFBF1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98C146-21D7-2F88-257A-0E56F139B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79221-22F9-6A3E-B418-50BAB0308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CE10A6-ADE5-FEE6-9508-EFE025C84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195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11B077-B3D1-E517-5F14-C22B680E2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84F227-BDC6-98D3-39C8-9B7FDCC731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23A348-E4C7-416B-98FB-411710BF1F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084B96-FC23-4044-B68F-5870CD01401F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407EF-6A53-CDEC-EEFA-3B28DAE137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C1DBAB-CB1C-A35D-FFC4-8A6ACBA63B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5F1C62-8A89-4DDF-809D-D8F230B8E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2255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2C84F-3D68-4098-6FE0-7F1347DC7B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Llangyndeyrn</a:t>
            </a:r>
            <a:r>
              <a:rPr lang="en-GB" dirty="0"/>
              <a:t> STW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0BAB61-346D-3684-8100-340970575E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20/09/24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242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252">
            <a:extLst>
              <a:ext uri="{FF2B5EF4-FFF2-40B4-BE49-F238E27FC236}">
                <a16:creationId xmlns:a16="http://schemas.microsoft.com/office/drawing/2014/main" id="{FD577E6B-6CDE-55EC-36F9-E4DEED6B1D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70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257">
            <a:extLst>
              <a:ext uri="{FF2B5EF4-FFF2-40B4-BE49-F238E27FC236}">
                <a16:creationId xmlns:a16="http://schemas.microsoft.com/office/drawing/2014/main" id="{351A7630-6FDD-D5CB-630B-24122CBF9A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59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355">
            <a:extLst>
              <a:ext uri="{FF2B5EF4-FFF2-40B4-BE49-F238E27FC236}">
                <a16:creationId xmlns:a16="http://schemas.microsoft.com/office/drawing/2014/main" id="{A9406004-25D7-1C16-0F33-831314B043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202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402">
            <a:extLst>
              <a:ext uri="{FF2B5EF4-FFF2-40B4-BE49-F238E27FC236}">
                <a16:creationId xmlns:a16="http://schemas.microsoft.com/office/drawing/2014/main" id="{6BB3AB59-E673-781E-9E03-5EAE91EFFD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85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448">
            <a:extLst>
              <a:ext uri="{FF2B5EF4-FFF2-40B4-BE49-F238E27FC236}">
                <a16:creationId xmlns:a16="http://schemas.microsoft.com/office/drawing/2014/main" id="{78F3AE77-511C-FFB1-40E7-AC2149A8C8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148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502">
            <a:extLst>
              <a:ext uri="{FF2B5EF4-FFF2-40B4-BE49-F238E27FC236}">
                <a16:creationId xmlns:a16="http://schemas.microsoft.com/office/drawing/2014/main" id="{9011969A-586A-34A7-D3BA-C9B03FF5B9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504">
            <a:extLst>
              <a:ext uri="{FF2B5EF4-FFF2-40B4-BE49-F238E27FC236}">
                <a16:creationId xmlns:a16="http://schemas.microsoft.com/office/drawing/2014/main" id="{313A00F0-0762-D762-579A-1A971CBB83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53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518">
            <a:extLst>
              <a:ext uri="{FF2B5EF4-FFF2-40B4-BE49-F238E27FC236}">
                <a16:creationId xmlns:a16="http://schemas.microsoft.com/office/drawing/2014/main" id="{63C0EA68-E2C0-BFDA-0DC9-3AD2B9E3AB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105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602">
            <a:extLst>
              <a:ext uri="{FF2B5EF4-FFF2-40B4-BE49-F238E27FC236}">
                <a16:creationId xmlns:a16="http://schemas.microsoft.com/office/drawing/2014/main" id="{038960BE-39F6-2156-8C82-208170C85B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20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621">
            <a:extLst>
              <a:ext uri="{FF2B5EF4-FFF2-40B4-BE49-F238E27FC236}">
                <a16:creationId xmlns:a16="http://schemas.microsoft.com/office/drawing/2014/main" id="{E6F7C4CE-E695-6A6C-8F65-18A1DCA084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547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719">
            <a:extLst>
              <a:ext uri="{FF2B5EF4-FFF2-40B4-BE49-F238E27FC236}">
                <a16:creationId xmlns:a16="http://schemas.microsoft.com/office/drawing/2014/main" id="{5AB42BC5-342B-82D5-E384-5A5F4DC311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738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728">
            <a:extLst>
              <a:ext uri="{FF2B5EF4-FFF2-40B4-BE49-F238E27FC236}">
                <a16:creationId xmlns:a16="http://schemas.microsoft.com/office/drawing/2014/main" id="{FA3CEC3C-1B12-8CEB-7DCF-AB4FDB0B9C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5401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750">
            <a:extLst>
              <a:ext uri="{FF2B5EF4-FFF2-40B4-BE49-F238E27FC236}">
                <a16:creationId xmlns:a16="http://schemas.microsoft.com/office/drawing/2014/main" id="{D39F1017-3DB0-696B-00DC-7194AA1B73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673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754">
            <a:extLst>
              <a:ext uri="{FF2B5EF4-FFF2-40B4-BE49-F238E27FC236}">
                <a16:creationId xmlns:a16="http://schemas.microsoft.com/office/drawing/2014/main" id="{19846677-F9BA-9DFB-3043-87E57CFC44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22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758">
            <a:extLst>
              <a:ext uri="{FF2B5EF4-FFF2-40B4-BE49-F238E27FC236}">
                <a16:creationId xmlns:a16="http://schemas.microsoft.com/office/drawing/2014/main" id="{91548A9B-CB70-4A3C-15C5-0D83E8F126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83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833">
            <a:extLst>
              <a:ext uri="{FF2B5EF4-FFF2-40B4-BE49-F238E27FC236}">
                <a16:creationId xmlns:a16="http://schemas.microsoft.com/office/drawing/2014/main" id="{C6049143-AE6B-B573-66AA-B91D302E91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598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916">
            <a:extLst>
              <a:ext uri="{FF2B5EF4-FFF2-40B4-BE49-F238E27FC236}">
                <a16:creationId xmlns:a16="http://schemas.microsoft.com/office/drawing/2014/main" id="{2180217C-EC10-981F-9F59-70FA3D4B41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38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4929">
            <a:extLst>
              <a:ext uri="{FF2B5EF4-FFF2-40B4-BE49-F238E27FC236}">
                <a16:creationId xmlns:a16="http://schemas.microsoft.com/office/drawing/2014/main" id="{7C3A3FBE-5408-ADA5-0E6B-0CBE4D3EC3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3316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027">
            <a:extLst>
              <a:ext uri="{FF2B5EF4-FFF2-40B4-BE49-F238E27FC236}">
                <a16:creationId xmlns:a16="http://schemas.microsoft.com/office/drawing/2014/main" id="{B67407F0-D100-5BF7-3ECE-5A5C9E5E01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350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032">
            <a:extLst>
              <a:ext uri="{FF2B5EF4-FFF2-40B4-BE49-F238E27FC236}">
                <a16:creationId xmlns:a16="http://schemas.microsoft.com/office/drawing/2014/main" id="{E83271F3-B86B-45AE-1270-A7251DED9F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7494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257">
            <a:extLst>
              <a:ext uri="{FF2B5EF4-FFF2-40B4-BE49-F238E27FC236}">
                <a16:creationId xmlns:a16="http://schemas.microsoft.com/office/drawing/2014/main" id="{B82CBB82-D3C3-50C2-2DC4-1F7B5FD533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88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259">
            <a:extLst>
              <a:ext uri="{FF2B5EF4-FFF2-40B4-BE49-F238E27FC236}">
                <a16:creationId xmlns:a16="http://schemas.microsoft.com/office/drawing/2014/main" id="{2974F24A-C33F-6897-6EDE-C0B9883BEE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331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311">
            <a:extLst>
              <a:ext uri="{FF2B5EF4-FFF2-40B4-BE49-F238E27FC236}">
                <a16:creationId xmlns:a16="http://schemas.microsoft.com/office/drawing/2014/main" id="{72E56542-C5D0-910B-B49F-E3AAE44F56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8865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315">
            <a:extLst>
              <a:ext uri="{FF2B5EF4-FFF2-40B4-BE49-F238E27FC236}">
                <a16:creationId xmlns:a16="http://schemas.microsoft.com/office/drawing/2014/main" id="{543297F0-2185-D93F-1DC5-AD55B6BF90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6362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332">
            <a:extLst>
              <a:ext uri="{FF2B5EF4-FFF2-40B4-BE49-F238E27FC236}">
                <a16:creationId xmlns:a16="http://schemas.microsoft.com/office/drawing/2014/main" id="{AC84C509-E97A-1DB3-5630-ED664CF7CB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19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352">
            <a:extLst>
              <a:ext uri="{FF2B5EF4-FFF2-40B4-BE49-F238E27FC236}">
                <a16:creationId xmlns:a16="http://schemas.microsoft.com/office/drawing/2014/main" id="{EB0E4BB0-DAC1-CE99-6825-28304F90BC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3926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421">
            <a:extLst>
              <a:ext uri="{FF2B5EF4-FFF2-40B4-BE49-F238E27FC236}">
                <a16:creationId xmlns:a16="http://schemas.microsoft.com/office/drawing/2014/main" id="{129CF6EC-5585-EAE3-1C3C-04F9614B43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737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35753">
            <a:extLst>
              <a:ext uri="{FF2B5EF4-FFF2-40B4-BE49-F238E27FC236}">
                <a16:creationId xmlns:a16="http://schemas.microsoft.com/office/drawing/2014/main" id="{05ADF841-A242-BEAC-F490-AFA78CBECF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491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920_140112">
            <a:extLst>
              <a:ext uri="{FF2B5EF4-FFF2-40B4-BE49-F238E27FC236}">
                <a16:creationId xmlns:a16="http://schemas.microsoft.com/office/drawing/2014/main" id="{4DDCD891-13D9-19C2-110C-5B6BA21C19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0" y="465138"/>
            <a:ext cx="12192000" cy="592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973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BCAB94A2F3ED3240AD97991CE6EB0808" ma:contentTypeVersion="765" ma:contentTypeDescription="Permitting &amp; Compliance PowerPoint Document" ma:contentTypeScope="" ma:versionID="a0595b44bc140fe2e974ac301ef3a51b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98dbfaa721c9651126eee712de56e870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dexed="true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dexed="true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8" ma:displayName="License/Activity Type" ma:format="Dropdown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  <xsd:enumeration value="No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3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4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5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Llangynderyn Wastewater Treatment Works</Site_x0020_Name>
    <Internal_x002f_External xmlns="859f7ad6-93f6-4205-b62b-a17f28acbbac">Internal document</Internal_x002f_External>
    <Post_x0020_code xmlns="859f7ad6-93f6-4205-b62b-a17f28acbbac">SA17 5BN</Post_x0020_code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>Linea, Fortran Road, St Mellons, Cardiff, CF3 0LT</Addressee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2024-09-19T23:00:00+00:00</Document_x0020_Date>
    <Facility_x0020_Address xmlns="859f7ad6-93f6-4205-b62b-a17f28acbbac">Llangynderyn, Kidwelly, Carmarthenshire</Facility_x0020_Address>
    <Environment_x0020_Sub_x0020_Folder xmlns="859f7ad6-93f6-4205-b62b-a17f28acbbac">Post licence compliance</Environment_x0020_Sub_x0020_Folder>
    <Customer_x0020_Name xmlns="859f7ad6-93f6-4205-b62b-a17f28acbbac">Dwr Cymru Cynfyngedig</Customer_x0020_Name>
    <Surrendered_x002f_Expired_x0020_Date xmlns="859f7ad6-93f6-4205-b62b-a17f28acbbac" xsi:nil="true"/>
    <_dlc_DocId xmlns="9be56660-2c31-41ef-bc00-23e72f632f2a">REGU-193-13537876</_dlc_DocId>
    <_dlc_DocIdUrl xmlns="9be56660-2c31-41ef-bc00-23e72f632f2a">
      <Url>https://cyfoethnaturiolcymru.sharepoint.com/teams/Regulatory/Permitting/_layouts/15/DocIdRedir.aspx?ID=REGU-193-13537876</Url>
      <Description>REGU-193-13537876</Description>
    </_dlc_DocIdUrl>
  </documentManagement>
</p:properties>
</file>

<file path=customXml/itemProps1.xml><?xml version="1.0" encoding="utf-8"?>
<ds:datastoreItem xmlns:ds="http://schemas.openxmlformats.org/officeDocument/2006/customXml" ds:itemID="{24950C7F-5877-4ED6-B095-E93977952F7E}"/>
</file>

<file path=customXml/itemProps2.xml><?xml version="1.0" encoding="utf-8"?>
<ds:datastoreItem xmlns:ds="http://schemas.openxmlformats.org/officeDocument/2006/customXml" ds:itemID="{97260268-1F49-4810-A20C-4A0BFD82BC56}"/>
</file>

<file path=customXml/itemProps3.xml><?xml version="1.0" encoding="utf-8"?>
<ds:datastoreItem xmlns:ds="http://schemas.openxmlformats.org/officeDocument/2006/customXml" ds:itemID="{DC87FAA7-C982-4889-95F5-43963A3ED041}"/>
</file>

<file path=customXml/itemProps4.xml><?xml version="1.0" encoding="utf-8"?>
<ds:datastoreItem xmlns:ds="http://schemas.openxmlformats.org/officeDocument/2006/customXml" ds:itemID="{4F0779BC-2816-4193-8562-5A3B362763FD}"/>
</file>

<file path=customXml/itemProps5.xml><?xml version="1.0" encoding="utf-8"?>
<ds:datastoreItem xmlns:ds="http://schemas.openxmlformats.org/officeDocument/2006/customXml" ds:itemID="{C4977F6A-59FD-4356-8022-065ED85E1C2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2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Llangyndeyrn STW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Herbert-Evans, Megan</dc:creator>
  <cp:lastModifiedBy>Herbert-Evans, Megan</cp:lastModifiedBy>
  <cp:revision>1</cp:revision>
  <dcterms:created xsi:type="dcterms:W3CDTF">2024-09-26T14:01:04Z</dcterms:created>
  <dcterms:modified xsi:type="dcterms:W3CDTF">2024-09-26T14:03:32Z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0x01010067EB80C5FE939D4A9B3D8BA62129B7F5030200BCAB94A2F3ED3240AD97991CE6EB0808</vt:lpwstr>
  </property>
  <property fmtid="{D5CDD505-2E9C-101B-9397-08002B2CF9AE}" pid="3" name="_dlc_DocIdItemGuid">
    <vt:lpwstr>be06d5ac-2966-4d8e-b64d-bed4bb7f22cf</vt:lpwstr>
  </property>
  <property fmtid="{D5CDD505-2E9C-101B-9397-08002B2CF9AE}" pid="4" name="MediaServiceImageTags">
    <vt:lpwstr/>
  </property>
  <property fmtid="{D5CDD505-2E9C-101B-9397-08002B2CF9AE}" pid="5" name="lcf76f155ced4ddcb4097134ff3c332f">
    <vt:lpwstr/>
  </property>
  <property fmtid="{D5CDD505-2E9C-101B-9397-08002B2CF9AE}" pid="6" name="TaxCatchAll">
    <vt:lpwstr/>
  </property>
</Properties>
</file>