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20" Type="http://schemas.openxmlformats.org/officeDocument/2006/relationships/customXml" Target="../customXml/item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ustomXml" Target="../customXml/item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AA284-51F4-456F-911E-ABC0EF5A8B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EE1A82-65C0-4277-A3FD-62BFC68308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D1C503-05E3-47BD-9CEF-50FF09FEE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B118B-D855-4578-B6AF-9458C7EEDE28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DD3620-7165-4EFE-A1C4-4D8C08F75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826D8-F6D0-4BCD-A01D-1DD49E200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65FF-9E7E-45AF-B002-729F377F0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934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5EF373-CD4E-4081-8AC9-9B52FDFB0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A03197-AD7B-4B29-B2E0-2BEB669B2A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071C68-1829-4827-B867-BF26C1BBA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B118B-D855-4578-B6AF-9458C7EEDE28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B68F06-1773-4D9B-B61A-418535A5F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F4E72-0C72-4C99-AE7E-4F27AF913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65FF-9E7E-45AF-B002-729F377F0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238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9E9FA-6065-4248-AE91-072AE2F0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A0FD14-0990-45EF-B476-6945370EB8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A6C8CA-7861-4DAF-8BAC-8427C7E95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B118B-D855-4578-B6AF-9458C7EEDE28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01C2DF-2C5E-4057-8D54-262D6AC32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A769D2-F0E5-4637-8698-628583716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65FF-9E7E-45AF-B002-729F377F0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105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49D23-4116-480D-BD80-2DCE79B72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4DE187-B0E2-4E38-AD79-7573B77ADB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38802B-CEE5-4C34-8FBD-B07CB5F0F9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253F35-BE6A-452D-AA7C-0E9527DA4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B118B-D855-4578-B6AF-9458C7EEDE28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0C8CF9-F3D9-4E7E-A110-66EB42BFF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5565BD-5943-4E70-AFD7-CBDB67B7A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65FF-9E7E-45AF-B002-729F377F0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985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5BD3B-A7B7-4D34-B342-1C3CF43BD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D3985-C831-43AB-81BA-6605FEC527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7073EB-8CFA-48B1-8134-3854669F96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CE35E5-EEC3-4782-B8D5-B3DF2F1543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F9E015-08E2-4179-ADD8-4B6429296A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559FA9-57E1-47D3-A904-B06046EC3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B118B-D855-4578-B6AF-9458C7EEDE28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1896A9-2910-4EEC-90FA-D9524CC16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BD37C1-A988-431D-AB33-2E6D87360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65FF-9E7E-45AF-B002-729F377F0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81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E0801-270A-4B55-BA45-7020358EA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6DDE79-1337-4987-B2E9-6FB870CD6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B118B-D855-4578-B6AF-9458C7EEDE28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7C2E44-0FA5-4048-824A-A3E01A39B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426B02-1067-4072-9F84-69AA389F3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65FF-9E7E-45AF-B002-729F377F0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78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A8DF83-DD91-4F21-A7AC-611785511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B118B-D855-4578-B6AF-9458C7EEDE28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DC6C60-D96F-40C5-998D-AC5A12A4A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B5C5F-3EAF-437C-A763-7A23034EA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65FF-9E7E-45AF-B002-729F377F0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823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FF2BAD-EB1A-46A4-89ED-1F4A36F27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6ACB7A-F9EE-4167-BCDD-B7FB4B79BE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442710-C568-4B4F-A1AC-A933BF1CD9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E33C20-F297-4185-812D-4F92B2B5E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B118B-D855-4578-B6AF-9458C7EEDE28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DC6159-0DA7-408A-934B-EEADDD00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420DF5-8FF0-441F-AE5A-AA749CD91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65FF-9E7E-45AF-B002-729F377F0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418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5185CF-8C14-448A-ABC5-A564056DB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1DA822-61E3-4F1E-AADE-0C4025E2F5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D4A36B-0B75-41E8-8256-EC2744DC3A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2862DA-6264-4EDC-A37F-D37CDE6A8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B118B-D855-4578-B6AF-9458C7EEDE28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380D0E-5E18-4798-9C74-DF1DCABE0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471A60-A718-4F17-B146-6AB3B746B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65FF-9E7E-45AF-B002-729F377F0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451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537DBA-EBD9-4350-A48E-2A22BE4BD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6EFC-C1B0-44E2-9D1B-F3A59F17DA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645CF8-05BF-4BD9-86BA-285BF01E5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B118B-D855-4578-B6AF-9458C7EEDE28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A25CB3-F2FF-4E5B-9FB0-CDB4A1ABA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8E5BFA-281C-42B7-BE5B-C31687115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65FF-9E7E-45AF-B002-729F377F0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034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55AB45-FB08-46C1-AB7B-6F05325374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1B215B-5A2C-4D8D-BF6E-D3BEEFB2CB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7164-618C-4FAD-B4F5-5523F985B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B118B-D855-4578-B6AF-9458C7EEDE28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0A9149-CFB0-4334-95D0-0F0D16DEE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3D190D-332B-4B81-A7A1-8282D72BE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65FF-9E7E-45AF-B002-729F377F0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015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128E64F-DE7C-4C58-8494-EBB24B16F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366151-DA8D-4BE7-A810-C352F2E6FC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92120-FCFA-49CB-9988-CB9D4E17BE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CB118B-D855-4578-B6AF-9458C7EEDE28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7E5944-A394-4F19-9F52-27C3F09EBB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684230-18EC-4205-A59B-9461A131F0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A65FF-9E7E-45AF-B002-729F377F0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007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3FAAF-523D-4FD7-8F36-5EDA738D30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6765" y="167895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22/60/01/0068</a:t>
            </a:r>
            <a:br>
              <a:rPr lang="en-GB" dirty="0"/>
            </a:br>
            <a:r>
              <a:rPr lang="en-GB" dirty="0" err="1"/>
              <a:t>Manorafon</a:t>
            </a:r>
            <a:r>
              <a:rPr lang="en-GB" dirty="0"/>
              <a:t> Abstraction</a:t>
            </a:r>
            <a:br>
              <a:rPr lang="en-GB" dirty="0"/>
            </a:br>
            <a:r>
              <a:rPr lang="en-GB" dirty="0"/>
              <a:t>Site Inspection</a:t>
            </a:r>
            <a:br>
              <a:rPr lang="en-GB" dirty="0"/>
            </a:br>
            <a:r>
              <a:rPr lang="en-GB" dirty="0"/>
              <a:t>16/11/2018 - Photographs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AF8BBC-13D8-4334-B434-FF2B1DB91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30907"/>
            <a:ext cx="9144000" cy="1655762"/>
          </a:xfrm>
        </p:spPr>
        <p:txBody>
          <a:bodyPr/>
          <a:lstStyle/>
          <a:p>
            <a:r>
              <a:rPr lang="en-GB" dirty="0"/>
              <a:t>by Anna Fracchiolla &amp; Jeremy Goddard</a:t>
            </a:r>
          </a:p>
        </p:txBody>
      </p:sp>
    </p:spTree>
    <p:extLst>
      <p:ext uri="{BB962C8B-B14F-4D97-AF65-F5344CB8AC3E}">
        <p14:creationId xmlns:p14="http://schemas.microsoft.com/office/powerpoint/2010/main" val="8767555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14C43C">
            <a:extLst>
              <a:ext uri="{FF2B5EF4-FFF2-40B4-BE49-F238E27FC236}">
                <a16:creationId xmlns:a16="http://schemas.microsoft.com/office/drawing/2014/main" id="{A8571524-6F48-46D9-8899-9F808A9A66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3035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B19DF0D">
            <a:extLst>
              <a:ext uri="{FF2B5EF4-FFF2-40B4-BE49-F238E27FC236}">
                <a16:creationId xmlns:a16="http://schemas.microsoft.com/office/drawing/2014/main" id="{5806CC1D-EEDB-405C-918C-5AAF8FDC94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05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77481AA">
            <a:extLst>
              <a:ext uri="{FF2B5EF4-FFF2-40B4-BE49-F238E27FC236}">
                <a16:creationId xmlns:a16="http://schemas.microsoft.com/office/drawing/2014/main" id="{764D6D75-798E-4396-9E69-359E6F3FE6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5209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62E51A3">
            <a:extLst>
              <a:ext uri="{FF2B5EF4-FFF2-40B4-BE49-F238E27FC236}">
                <a16:creationId xmlns:a16="http://schemas.microsoft.com/office/drawing/2014/main" id="{F7853A4D-5944-4C33-86E4-0CE5D23670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43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DCC1748">
            <a:extLst>
              <a:ext uri="{FF2B5EF4-FFF2-40B4-BE49-F238E27FC236}">
                <a16:creationId xmlns:a16="http://schemas.microsoft.com/office/drawing/2014/main" id="{FFC4B706-2214-4B88-AAB4-4494D8D2BD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0409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AABDEA9">
            <a:extLst>
              <a:ext uri="{FF2B5EF4-FFF2-40B4-BE49-F238E27FC236}">
                <a16:creationId xmlns:a16="http://schemas.microsoft.com/office/drawing/2014/main" id="{D494A4A2-9C8E-47BB-85DA-3579AFA095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307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3F2A496">
            <a:extLst>
              <a:ext uri="{FF2B5EF4-FFF2-40B4-BE49-F238E27FC236}">
                <a16:creationId xmlns:a16="http://schemas.microsoft.com/office/drawing/2014/main" id="{F0132109-816A-4B7A-9EE1-08FDE89D04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7926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8C1F9F">
            <a:extLst>
              <a:ext uri="{FF2B5EF4-FFF2-40B4-BE49-F238E27FC236}">
                <a16:creationId xmlns:a16="http://schemas.microsoft.com/office/drawing/2014/main" id="{56B7F9AA-E5DD-4158-B6C1-9EA005A481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7532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93DF514">
            <a:extLst>
              <a:ext uri="{FF2B5EF4-FFF2-40B4-BE49-F238E27FC236}">
                <a16:creationId xmlns:a16="http://schemas.microsoft.com/office/drawing/2014/main" id="{40A3AE88-699F-4863-94C4-6F7975D198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8785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52CE240CB7C1F24EB39EB80B9C7A5E5C" ma:contentTypeVersion="344" ma:contentTypeDescription="Permitting &amp; Compliance Word Document" ma:contentTypeScope="" ma:versionID="75b2c9de37489b84aaf2a2c7897e826f">
  <xsd:schema xmlns:xsd="http://www.w3.org/2001/XMLSchema" xmlns:xs="http://www.w3.org/2001/XMLSchema" xmlns:p="http://schemas.microsoft.com/office/2006/metadata/properties" xmlns:ns2="859f7ad6-93f6-4205-b62b-a17f28acbbac" xmlns:ns4="c2f70a08-1207-42db-a706-3a2f4cfa4a88" xmlns:ns5="http://schemas.microsoft.com/sharepoint/v4" xmlns:ns6="6e121689-de5b-41b9-a751-bfeda7fa2b07" targetNamespace="http://schemas.microsoft.com/office/2006/metadata/properties" ma:root="true" ma:fieldsID="3f84eb75ac77b064d0091447a65256a3" ns2:_="" ns4:_="" ns5:_="" ns6:_="">
    <xsd:import namespace="859f7ad6-93f6-4205-b62b-a17f28acbbac"/>
    <xsd:import namespace="c2f70a08-1207-42db-a706-3a2f4cfa4a88"/>
    <xsd:import namespace="http://schemas.microsoft.com/sharepoint/v4"/>
    <xsd:import namespace="6e121689-de5b-41b9-a751-bfeda7fa2b0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DateTaken" minOccurs="0"/>
                <xsd:element ref="ns5:IconOverlay" minOccurs="0"/>
                <xsd:element ref="ns6:LastSharedByUser" minOccurs="0"/>
                <xsd:element ref="ns6:LastSharedByTime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f70a08-1207-42db-a706-3a2f4cfa4a8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2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Metadata" ma:index="2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GenerationTime" ma:index="3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6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27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Manorafon Abstraction</Site_x0020_Name>
    <Internal_x002f_External xmlns="859f7ad6-93f6-4205-b62b-a17f28acbbac">Internal document</Internal_x002f_External>
    <IconOverlay xmlns="http://schemas.microsoft.com/sharepoint/v4" xsi:nil="true"/>
    <Document_x0020_Type xmlns="859f7ad6-93f6-4205-b62b-a17f28acbbac">Photo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>Pentwyn Road, Nelson, Treharris CF46 6LY</Addressee>
    <Process_x0020_Type xmlns="859f7ad6-93f6-4205-b62b-a17f28acbbac" xsi:nil="true"/>
    <License_x002f_Activity_x0020_Type xmlns="859f7ad6-93f6-4205-b62b-a17f28acbbac">5. WRA Water Resources Regulations</License_x002f_Activity_x0020_Type>
    <Surrendered_x002f_Expired xmlns="859f7ad6-93f6-4205-b62b-a17f28acbbac" xsi:nil="true"/>
    <Document_x0020_Date xmlns="859f7ad6-93f6-4205-b62b-a17f28acbbac">2018-11-16T00:00:00+00:00</Document_x0020_Date>
    <Facility_x0020_Address xmlns="859f7ad6-93f6-4205-b62b-a17f28acbbac">Manorafon, Bethlehem, Llandeilo, Carmarthenshire</Facility_x0020_Address>
    <Environment_x0020_Sub_x0020_Folder xmlns="859f7ad6-93f6-4205-b62b-a17f28acbbac">Inspections</Environment_x0020_Sub_x0020_Folder>
    <Customer_x0020_Name xmlns="859f7ad6-93f6-4205-b62b-a17f28acbbac">Dwr Cymru Cyf.</Customer_x0020_Name>
    <Post_x0020_code xmlns="859f7ad6-93f6-4205-b62b-a17f28acbbac">SA19 6YB</Post_x0020_cod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DC01C26D-E4C6-4D42-8FE9-C198C9855117}"/>
</file>

<file path=customXml/itemProps2.xml><?xml version="1.0" encoding="utf-8"?>
<ds:datastoreItem xmlns:ds="http://schemas.openxmlformats.org/officeDocument/2006/customXml" ds:itemID="{5C67368D-CC76-4BFB-8E7E-3AB3B7DDEF0F}"/>
</file>

<file path=customXml/itemProps3.xml><?xml version="1.0" encoding="utf-8"?>
<ds:datastoreItem xmlns:ds="http://schemas.openxmlformats.org/officeDocument/2006/customXml" ds:itemID="{9CC3F325-F007-4E19-9CB8-033B17B6BC9A}"/>
</file>

<file path=customXml/itemProps4.xml><?xml version="1.0" encoding="utf-8"?>
<ds:datastoreItem xmlns:ds="http://schemas.openxmlformats.org/officeDocument/2006/customXml" ds:itemID="{F90B3A41-BFBC-4F2B-81BF-2B14ACBCD279}"/>
</file>

<file path=customXml/itemProps5.xml><?xml version="1.0" encoding="utf-8"?>
<ds:datastoreItem xmlns:ds="http://schemas.openxmlformats.org/officeDocument/2006/customXml" ds:itemID="{F0A93057-4E0B-4C4E-B269-FAACA23C3497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</Words>
  <Application>Microsoft Office PowerPoint</Application>
  <PresentationFormat>Widescreen</PresentationFormat>
  <Paragraphs>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22/60/01/0068 Manorafon Abstraction Site Inspection 16/11/2018 - Photographs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22/60/01/0068 Manorafon Abstraction Site Inspection 16/11/2018 - Photographs</dc:title>
  <dc:creator>Goddard, Jeremy</dc:creator>
  <cp:lastModifiedBy>Goddard, Jeremy</cp:lastModifiedBy>
  <cp:revision>1</cp:revision>
  <dcterms:created xsi:type="dcterms:W3CDTF">2018-11-16T16:13:57Z</dcterms:created>
  <dcterms:modified xsi:type="dcterms:W3CDTF">2018-11-16T16:15:50Z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0x01010067EB80C5FE939D4A9B3D8BA62129B7F501020052CE240CB7C1F24EB39EB80B9C7A5E5C</vt:lpwstr>
  </property>
  <property fmtid="{D5CDD505-2E9C-101B-9397-08002B2CF9AE}" pid="3" name="_dlc_DocIdItemGuid">
    <vt:lpwstr>e60eca08-9c66-4d41-b9d4-e65f54654a24</vt:lpwstr>
  </property>
  <property fmtid="{D5CDD505-2E9C-101B-9397-08002B2CF9AE}" pid="4" name="_dlc_DocId">
    <vt:lpwstr>REGU-425-32537</vt:lpwstr>
  </property>
  <property fmtid="{D5CDD505-2E9C-101B-9397-08002B2CF9AE}" pid="5" name="_dlc_DocIdUrl">
    <vt:lpwstr>https://cyfoethnaturiolcymru.sharepoint.com/teams/Regulatory/Permitting/_layouts/15/DocIdRedir.aspx?ID=REGU-425-32537, REGU-425-32537</vt:lpwstr>
  </property>
  <property fmtid="{D5CDD505-2E9C-101B-9397-08002B2CF9AE}" pid="6" name="_docset_NoMedatataSyncRequired">
    <vt:lpwstr>False</vt:lpwstr>
  </property>
</Properties>
</file>