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6"/>
  </p:sldMasterIdLst>
  <p:notesMasterIdLst>
    <p:notesMasterId r:id="rId29"/>
  </p:notesMasterIdLst>
  <p:sldIdLst>
    <p:sldId id="293" r:id="rId7"/>
    <p:sldId id="320" r:id="rId8"/>
    <p:sldId id="321" r:id="rId9"/>
    <p:sldId id="384" r:id="rId10"/>
    <p:sldId id="349" r:id="rId11"/>
    <p:sldId id="354" r:id="rId12"/>
    <p:sldId id="323" r:id="rId13"/>
    <p:sldId id="357" r:id="rId14"/>
    <p:sldId id="408" r:id="rId15"/>
    <p:sldId id="409" r:id="rId16"/>
    <p:sldId id="359" r:id="rId17"/>
    <p:sldId id="361" r:id="rId18"/>
    <p:sldId id="410" r:id="rId19"/>
    <p:sldId id="411" r:id="rId20"/>
    <p:sldId id="412" r:id="rId21"/>
    <p:sldId id="413" r:id="rId22"/>
    <p:sldId id="426" r:id="rId23"/>
    <p:sldId id="414" r:id="rId24"/>
    <p:sldId id="397" r:id="rId25"/>
    <p:sldId id="427" r:id="rId26"/>
    <p:sldId id="416" r:id="rId27"/>
    <p:sldId id="415" r:id="rId28"/>
  </p:sldIdLst>
  <p:sldSz cx="9144000" cy="5143500" type="screen16x9"/>
  <p:notesSz cx="6797675" cy="9872663"/>
  <p:defaultTextStyle>
    <a:defPPr>
      <a:defRPr lang="en-US"/>
    </a:defPPr>
    <a:lvl1pPr marL="0" algn="l" defTabSz="914233" rtl="0" eaLnBrk="1" latinLnBrk="0" hangingPunct="1">
      <a:defRPr sz="1800" kern="1200">
        <a:solidFill>
          <a:schemeClr val="tx1"/>
        </a:solidFill>
        <a:latin typeface="+mn-lt"/>
        <a:ea typeface="+mn-ea"/>
        <a:cs typeface="+mn-cs"/>
      </a:defRPr>
    </a:lvl1pPr>
    <a:lvl2pPr marL="457117" algn="l" defTabSz="914233" rtl="0" eaLnBrk="1" latinLnBrk="0" hangingPunct="1">
      <a:defRPr sz="1800" kern="1200">
        <a:solidFill>
          <a:schemeClr val="tx1"/>
        </a:solidFill>
        <a:latin typeface="+mn-lt"/>
        <a:ea typeface="+mn-ea"/>
        <a:cs typeface="+mn-cs"/>
      </a:defRPr>
    </a:lvl2pPr>
    <a:lvl3pPr marL="914233" algn="l" defTabSz="914233" rtl="0" eaLnBrk="1" latinLnBrk="0" hangingPunct="1">
      <a:defRPr sz="1800" kern="1200">
        <a:solidFill>
          <a:schemeClr val="tx1"/>
        </a:solidFill>
        <a:latin typeface="+mn-lt"/>
        <a:ea typeface="+mn-ea"/>
        <a:cs typeface="+mn-cs"/>
      </a:defRPr>
    </a:lvl3pPr>
    <a:lvl4pPr marL="1371350" algn="l" defTabSz="914233" rtl="0" eaLnBrk="1" latinLnBrk="0" hangingPunct="1">
      <a:defRPr sz="1800" kern="1200">
        <a:solidFill>
          <a:schemeClr val="tx1"/>
        </a:solidFill>
        <a:latin typeface="+mn-lt"/>
        <a:ea typeface="+mn-ea"/>
        <a:cs typeface="+mn-cs"/>
      </a:defRPr>
    </a:lvl4pPr>
    <a:lvl5pPr marL="1828466" algn="l" defTabSz="914233" rtl="0" eaLnBrk="1" latinLnBrk="0" hangingPunct="1">
      <a:defRPr sz="1800" kern="1200">
        <a:solidFill>
          <a:schemeClr val="tx1"/>
        </a:solidFill>
        <a:latin typeface="+mn-lt"/>
        <a:ea typeface="+mn-ea"/>
        <a:cs typeface="+mn-cs"/>
      </a:defRPr>
    </a:lvl5pPr>
    <a:lvl6pPr marL="2285583" algn="l" defTabSz="914233" rtl="0" eaLnBrk="1" latinLnBrk="0" hangingPunct="1">
      <a:defRPr sz="1800" kern="1200">
        <a:solidFill>
          <a:schemeClr val="tx1"/>
        </a:solidFill>
        <a:latin typeface="+mn-lt"/>
        <a:ea typeface="+mn-ea"/>
        <a:cs typeface="+mn-cs"/>
      </a:defRPr>
    </a:lvl6pPr>
    <a:lvl7pPr marL="2742699" algn="l" defTabSz="914233" rtl="0" eaLnBrk="1" latinLnBrk="0" hangingPunct="1">
      <a:defRPr sz="1800" kern="1200">
        <a:solidFill>
          <a:schemeClr val="tx1"/>
        </a:solidFill>
        <a:latin typeface="+mn-lt"/>
        <a:ea typeface="+mn-ea"/>
        <a:cs typeface="+mn-cs"/>
      </a:defRPr>
    </a:lvl7pPr>
    <a:lvl8pPr marL="3199816" algn="l" defTabSz="914233" rtl="0" eaLnBrk="1" latinLnBrk="0" hangingPunct="1">
      <a:defRPr sz="1800" kern="1200">
        <a:solidFill>
          <a:schemeClr val="tx1"/>
        </a:solidFill>
        <a:latin typeface="+mn-lt"/>
        <a:ea typeface="+mn-ea"/>
        <a:cs typeface="+mn-cs"/>
      </a:defRPr>
    </a:lvl8pPr>
    <a:lvl9pPr marL="3656932" algn="l" defTabSz="914233"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33CF184-0771-4142-B2A4-4365F8068990}">
          <p14:sldIdLst>
            <p14:sldId id="293"/>
            <p14:sldId id="320"/>
            <p14:sldId id="321"/>
            <p14:sldId id="384"/>
            <p14:sldId id="349"/>
            <p14:sldId id="354"/>
            <p14:sldId id="323"/>
            <p14:sldId id="357"/>
            <p14:sldId id="408"/>
            <p14:sldId id="409"/>
            <p14:sldId id="359"/>
            <p14:sldId id="361"/>
            <p14:sldId id="410"/>
            <p14:sldId id="411"/>
            <p14:sldId id="412"/>
            <p14:sldId id="413"/>
            <p14:sldId id="426"/>
            <p14:sldId id="414"/>
            <p14:sldId id="397"/>
            <p14:sldId id="427"/>
            <p14:sldId id="416"/>
            <p14:sldId id="415"/>
          </p14:sldIdLst>
        </p14:section>
      </p14:sectionLst>
    </p:ext>
    <p:ext uri="{EFAFB233-063F-42B5-8137-9DF3F51BA10A}">
      <p15:sldGuideLst xmlns:p15="http://schemas.microsoft.com/office/powerpoint/2012/main">
        <p15:guide id="1" orient="horz" pos="1620">
          <p15:clr>
            <a:srgbClr val="A4A3A4"/>
          </p15:clr>
        </p15:guide>
        <p15:guide id="2" orient="horz" pos="554">
          <p15:clr>
            <a:srgbClr val="A4A3A4"/>
          </p15:clr>
        </p15:guide>
        <p15:guide id="3" orient="horz" pos="872">
          <p15:clr>
            <a:srgbClr val="A4A3A4"/>
          </p15:clr>
        </p15:guide>
        <p15:guide id="4" orient="horz" pos="3117">
          <p15:clr>
            <a:srgbClr val="A4A3A4"/>
          </p15:clr>
        </p15:guide>
        <p15:guide id="5" orient="horz" pos="305">
          <p15:clr>
            <a:srgbClr val="A4A3A4"/>
          </p15:clr>
        </p15:guide>
        <p15:guide id="6" orient="horz" pos="3026">
          <p15:clr>
            <a:srgbClr val="A4A3A4"/>
          </p15:clr>
        </p15:guide>
        <p15:guide id="7" orient="horz" pos="1892">
          <p15:clr>
            <a:srgbClr val="A4A3A4"/>
          </p15:clr>
        </p15:guide>
        <p15:guide id="8" orient="horz" pos="1212">
          <p15:clr>
            <a:srgbClr val="A4A3A4"/>
          </p15:clr>
        </p15:guide>
        <p15:guide id="9" orient="horz" pos="2550">
          <p15:clr>
            <a:srgbClr val="A4A3A4"/>
          </p15:clr>
        </p15:guide>
        <p15:guide id="10" pos="4377">
          <p15:clr>
            <a:srgbClr val="A4A3A4"/>
          </p15:clr>
        </p15:guide>
        <p15:guide id="11" pos="363">
          <p15:clr>
            <a:srgbClr val="A4A3A4"/>
          </p15:clr>
        </p15:guide>
        <p15:guide id="12" pos="5397">
          <p15:clr>
            <a:srgbClr val="A4A3A4"/>
          </p15:clr>
        </p15:guide>
        <p15:guide id="13" pos="1292">
          <p15:clr>
            <a:srgbClr val="A4A3A4"/>
          </p15:clr>
        </p15:guide>
        <p15:guide id="14" pos="1224">
          <p15:clr>
            <a:srgbClr val="A4A3A4"/>
          </p15:clr>
        </p15:guide>
        <p15:guide id="15" pos="3696">
          <p15:clr>
            <a:srgbClr val="A4A3A4"/>
          </p15:clr>
        </p15:guide>
        <p15:guide id="16" pos="3969">
          <p15:clr>
            <a:srgbClr val="A4A3A4"/>
          </p15:clr>
        </p15:guide>
        <p15:guide id="17"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rris, Ryan" initials="HR" lastIdx="1" clrIdx="0">
    <p:extLst>
      <p:ext uri="{19B8F6BF-5375-455C-9EA6-DF929625EA0E}">
        <p15:presenceInfo xmlns:p15="http://schemas.microsoft.com/office/powerpoint/2012/main" userId="S-1-5-21-972701680-547239244-1703228666-209084" providerId="AD"/>
      </p:ext>
    </p:extLst>
  </p:cmAuthor>
  <p:cmAuthor id="2" name="Hopcutt, Christopher M" initials="HCM" lastIdx="0" clrIdx="1">
    <p:extLst>
      <p:ext uri="{19B8F6BF-5375-455C-9EA6-DF929625EA0E}">
        <p15:presenceInfo xmlns:p15="http://schemas.microsoft.com/office/powerpoint/2012/main" userId="S-1-5-21-484763869-2147084303-725345543-2078768" providerId="AD"/>
      </p:ext>
    </p:extLst>
  </p:cmAuthor>
  <p:cmAuthor id="3" name="Jones, Jack Oliver O" initials="JJOO" lastIdx="14" clrIdx="2">
    <p:extLst>
      <p:ext uri="{19B8F6BF-5375-455C-9EA6-DF929625EA0E}">
        <p15:presenceInfo xmlns:p15="http://schemas.microsoft.com/office/powerpoint/2012/main" userId="S::JackOliver.Jones@mottmac.com::0250bc54-ae54-4163-8485-1f2bf0cc089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0D97FF"/>
    <a:srgbClr val="007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E10465-6BA4-4420-8C00-ACD09032DED1}" v="9" dt="2020-10-22T21:05:34.4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205" autoAdjust="0"/>
    <p:restoredTop sz="87430" autoAdjust="0"/>
  </p:normalViewPr>
  <p:slideViewPr>
    <p:cSldViewPr showGuides="1">
      <p:cViewPr varScale="1">
        <p:scale>
          <a:sx n="130" d="100"/>
          <a:sy n="130" d="100"/>
        </p:scale>
        <p:origin x="77" y="77"/>
      </p:cViewPr>
      <p:guideLst>
        <p:guide orient="horz" pos="1620"/>
        <p:guide orient="horz" pos="554"/>
        <p:guide orient="horz" pos="872"/>
        <p:guide orient="horz" pos="3117"/>
        <p:guide orient="horz" pos="305"/>
        <p:guide orient="horz" pos="3026"/>
        <p:guide orient="horz" pos="1892"/>
        <p:guide orient="horz" pos="1212"/>
        <p:guide orient="horz" pos="2550"/>
        <p:guide pos="4377"/>
        <p:guide pos="363"/>
        <p:guide pos="5397"/>
        <p:guide pos="1292"/>
        <p:guide pos="1224"/>
        <p:guide pos="3696"/>
        <p:guide pos="3969"/>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commentAuthors" Target="commentAuthors.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Croston" userId="5976941e-b0ff-437d-914f-eb88cee711c6" providerId="ADAL" clId="{00E44A5A-09BC-4944-8E1A-6A4E325EFA79}"/>
    <pc:docChg chg="custSel modSld">
      <pc:chgData name="James Croston" userId="5976941e-b0ff-437d-914f-eb88cee711c6" providerId="ADAL" clId="{00E44A5A-09BC-4944-8E1A-6A4E325EFA79}" dt="2020-10-22T21:07:12.216" v="153" actId="478"/>
      <pc:docMkLst>
        <pc:docMk/>
      </pc:docMkLst>
      <pc:sldChg chg="modSp">
        <pc:chgData name="James Croston" userId="5976941e-b0ff-437d-914f-eb88cee711c6" providerId="ADAL" clId="{00E44A5A-09BC-4944-8E1A-6A4E325EFA79}" dt="2020-10-22T21:00:45.773" v="9" actId="20577"/>
        <pc:sldMkLst>
          <pc:docMk/>
          <pc:sldMk cId="987409147" sldId="293"/>
        </pc:sldMkLst>
        <pc:spChg chg="mod">
          <ac:chgData name="James Croston" userId="5976941e-b0ff-437d-914f-eb88cee711c6" providerId="ADAL" clId="{00E44A5A-09BC-4944-8E1A-6A4E325EFA79}" dt="2020-10-22T21:00:45.773" v="9" actId="20577"/>
          <ac:spMkLst>
            <pc:docMk/>
            <pc:sldMk cId="987409147" sldId="293"/>
            <ac:spMk id="5" creationId="{DEC895FD-2B53-4D55-A4A7-67CE01DB7A6A}"/>
          </ac:spMkLst>
        </pc:spChg>
      </pc:sldChg>
      <pc:sldChg chg="addSp modSp">
        <pc:chgData name="James Croston" userId="5976941e-b0ff-437d-914f-eb88cee711c6" providerId="ADAL" clId="{00E44A5A-09BC-4944-8E1A-6A4E325EFA79}" dt="2020-10-22T21:04:04.577" v="140" actId="207"/>
        <pc:sldMkLst>
          <pc:docMk/>
          <pc:sldMk cId="1676362038" sldId="323"/>
        </pc:sldMkLst>
        <pc:spChg chg="add mod">
          <ac:chgData name="James Croston" userId="5976941e-b0ff-437d-914f-eb88cee711c6" providerId="ADAL" clId="{00E44A5A-09BC-4944-8E1A-6A4E325EFA79}" dt="2020-10-22T21:03:48.323" v="139" actId="113"/>
          <ac:spMkLst>
            <pc:docMk/>
            <pc:sldMk cId="1676362038" sldId="323"/>
            <ac:spMk id="51" creationId="{E7C735E2-6798-4DF3-81E8-8B5E907241A5}"/>
          </ac:spMkLst>
        </pc:spChg>
        <pc:spChg chg="mod">
          <ac:chgData name="James Croston" userId="5976941e-b0ff-437d-914f-eb88cee711c6" providerId="ADAL" clId="{00E44A5A-09BC-4944-8E1A-6A4E325EFA79}" dt="2020-10-22T21:04:04.577" v="140" actId="207"/>
          <ac:spMkLst>
            <pc:docMk/>
            <pc:sldMk cId="1676362038" sldId="323"/>
            <ac:spMk id="92" creationId="{9E01A78A-6B3B-4CF8-AE5A-72AD0483B32A}"/>
          </ac:spMkLst>
        </pc:spChg>
        <pc:spChg chg="mod">
          <ac:chgData name="James Croston" userId="5976941e-b0ff-437d-914f-eb88cee711c6" providerId="ADAL" clId="{00E44A5A-09BC-4944-8E1A-6A4E325EFA79}" dt="2020-10-22T21:04:04.577" v="140" actId="207"/>
          <ac:spMkLst>
            <pc:docMk/>
            <pc:sldMk cId="1676362038" sldId="323"/>
            <ac:spMk id="96" creationId="{766C83D2-FCB5-400F-AE83-9F8B3B03C2A9}"/>
          </ac:spMkLst>
        </pc:spChg>
        <pc:spChg chg="mod">
          <ac:chgData name="James Croston" userId="5976941e-b0ff-437d-914f-eb88cee711c6" providerId="ADAL" clId="{00E44A5A-09BC-4944-8E1A-6A4E325EFA79}" dt="2020-10-22T21:04:04.577" v="140" actId="207"/>
          <ac:spMkLst>
            <pc:docMk/>
            <pc:sldMk cId="1676362038" sldId="323"/>
            <ac:spMk id="97" creationId="{D784AB08-D190-45B2-B971-EA09907C0EA5}"/>
          </ac:spMkLst>
        </pc:spChg>
        <pc:spChg chg="mod">
          <ac:chgData name="James Croston" userId="5976941e-b0ff-437d-914f-eb88cee711c6" providerId="ADAL" clId="{00E44A5A-09BC-4944-8E1A-6A4E325EFA79}" dt="2020-10-22T21:04:04.577" v="140" actId="207"/>
          <ac:spMkLst>
            <pc:docMk/>
            <pc:sldMk cId="1676362038" sldId="323"/>
            <ac:spMk id="98" creationId="{95703837-49E5-4216-9161-2A1B035EB5B9}"/>
          </ac:spMkLst>
        </pc:spChg>
        <pc:spChg chg="mod">
          <ac:chgData name="James Croston" userId="5976941e-b0ff-437d-914f-eb88cee711c6" providerId="ADAL" clId="{00E44A5A-09BC-4944-8E1A-6A4E325EFA79}" dt="2020-10-22T21:03:21.110" v="109" actId="20577"/>
          <ac:spMkLst>
            <pc:docMk/>
            <pc:sldMk cId="1676362038" sldId="323"/>
            <ac:spMk id="145" creationId="{AD5CEF88-1E99-4E83-B601-D75D276EA519}"/>
          </ac:spMkLst>
        </pc:spChg>
      </pc:sldChg>
      <pc:sldChg chg="modSp">
        <pc:chgData name="James Croston" userId="5976941e-b0ff-437d-914f-eb88cee711c6" providerId="ADAL" clId="{00E44A5A-09BC-4944-8E1A-6A4E325EFA79}" dt="2020-10-22T21:05:38.181" v="152" actId="113"/>
        <pc:sldMkLst>
          <pc:docMk/>
          <pc:sldMk cId="171644961" sldId="357"/>
        </pc:sldMkLst>
        <pc:spChg chg="mod">
          <ac:chgData name="James Croston" userId="5976941e-b0ff-437d-914f-eb88cee711c6" providerId="ADAL" clId="{00E44A5A-09BC-4944-8E1A-6A4E325EFA79}" dt="2020-10-22T21:05:14.075" v="147" actId="207"/>
          <ac:spMkLst>
            <pc:docMk/>
            <pc:sldMk cId="171644961" sldId="357"/>
            <ac:spMk id="28" creationId="{8B8FE5EB-6A69-4536-88A2-CBFE64CE03BE}"/>
          </ac:spMkLst>
        </pc:spChg>
        <pc:spChg chg="mod">
          <ac:chgData name="James Croston" userId="5976941e-b0ff-437d-914f-eb88cee711c6" providerId="ADAL" clId="{00E44A5A-09BC-4944-8E1A-6A4E325EFA79}" dt="2020-10-22T21:05:14.075" v="147" actId="207"/>
          <ac:spMkLst>
            <pc:docMk/>
            <pc:sldMk cId="171644961" sldId="357"/>
            <ac:spMk id="30" creationId="{FD4FFFD6-C8BD-4DED-A52D-1874F5651643}"/>
          </ac:spMkLst>
        </pc:spChg>
        <pc:spChg chg="mod">
          <ac:chgData name="James Croston" userId="5976941e-b0ff-437d-914f-eb88cee711c6" providerId="ADAL" clId="{00E44A5A-09BC-4944-8E1A-6A4E325EFA79}" dt="2020-10-22T21:05:14.075" v="147" actId="207"/>
          <ac:spMkLst>
            <pc:docMk/>
            <pc:sldMk cId="171644961" sldId="357"/>
            <ac:spMk id="31" creationId="{4DB11448-AFF7-44B8-94B4-90EE954DF11D}"/>
          </ac:spMkLst>
        </pc:spChg>
        <pc:spChg chg="mod">
          <ac:chgData name="James Croston" userId="5976941e-b0ff-437d-914f-eb88cee711c6" providerId="ADAL" clId="{00E44A5A-09BC-4944-8E1A-6A4E325EFA79}" dt="2020-10-22T21:05:14.075" v="147" actId="207"/>
          <ac:spMkLst>
            <pc:docMk/>
            <pc:sldMk cId="171644961" sldId="357"/>
            <ac:spMk id="32" creationId="{EA61D414-12B3-442B-BDDE-DE74490C75AD}"/>
          </ac:spMkLst>
        </pc:spChg>
        <pc:spChg chg="mod">
          <ac:chgData name="James Croston" userId="5976941e-b0ff-437d-914f-eb88cee711c6" providerId="ADAL" clId="{00E44A5A-09BC-4944-8E1A-6A4E325EFA79}" dt="2020-10-22T21:05:30.590" v="150" actId="113"/>
          <ac:spMkLst>
            <pc:docMk/>
            <pc:sldMk cId="171644961" sldId="357"/>
            <ac:spMk id="59" creationId="{9CF05A21-5D75-4D04-BE03-B3B75A0F1E13}"/>
          </ac:spMkLst>
        </pc:spChg>
        <pc:spChg chg="mod">
          <ac:chgData name="James Croston" userId="5976941e-b0ff-437d-914f-eb88cee711c6" providerId="ADAL" clId="{00E44A5A-09BC-4944-8E1A-6A4E325EFA79}" dt="2020-10-22T21:05:38.181" v="152" actId="113"/>
          <ac:spMkLst>
            <pc:docMk/>
            <pc:sldMk cId="171644961" sldId="357"/>
            <ac:spMk id="60" creationId="{4100A510-F835-426D-B09B-4EA5FF099FE4}"/>
          </ac:spMkLst>
        </pc:spChg>
      </pc:sldChg>
      <pc:sldChg chg="delSp">
        <pc:chgData name="James Croston" userId="5976941e-b0ff-437d-914f-eb88cee711c6" providerId="ADAL" clId="{00E44A5A-09BC-4944-8E1A-6A4E325EFA79}" dt="2020-10-22T21:07:12.216" v="153" actId="478"/>
        <pc:sldMkLst>
          <pc:docMk/>
          <pc:sldMk cId="4260746414" sldId="416"/>
        </pc:sldMkLst>
        <pc:graphicFrameChg chg="del">
          <ac:chgData name="James Croston" userId="5976941e-b0ff-437d-914f-eb88cee711c6" providerId="ADAL" clId="{00E44A5A-09BC-4944-8E1A-6A4E325EFA79}" dt="2020-10-22T21:07:12.216" v="153" actId="478"/>
          <ac:graphicFrameMkLst>
            <pc:docMk/>
            <pc:sldMk cId="4260746414" sldId="416"/>
            <ac:graphicFrameMk id="3" creationId="{0C76E32A-2F36-42C4-8D9D-3401A60E093E}"/>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A70374-9E93-4910-B378-E1244D09EE8B}"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A2131E9B-BF6C-45B5-8601-91DA0973BC76}">
      <dgm:prSet phldrT="[Text]"/>
      <dgm:spPr/>
      <dgm:t>
        <a:bodyPr/>
        <a:lstStyle/>
        <a:p>
          <a:r>
            <a:rPr lang="en-GB" dirty="0"/>
            <a:t>Existing layout and gap analysis</a:t>
          </a:r>
        </a:p>
      </dgm:t>
    </dgm:pt>
    <dgm:pt modelId="{075FF4A7-5085-4918-8CC0-E32BA069FB80}" type="parTrans" cxnId="{BA52D2D1-2173-4A14-AA08-39BBD204863F}">
      <dgm:prSet/>
      <dgm:spPr/>
      <dgm:t>
        <a:bodyPr/>
        <a:lstStyle/>
        <a:p>
          <a:endParaRPr lang="en-GB"/>
        </a:p>
      </dgm:t>
    </dgm:pt>
    <dgm:pt modelId="{070F1A78-64E7-4F87-8476-B2FF4E34A316}" type="sibTrans" cxnId="{BA52D2D1-2173-4A14-AA08-39BBD204863F}">
      <dgm:prSet/>
      <dgm:spPr/>
      <dgm:t>
        <a:bodyPr/>
        <a:lstStyle/>
        <a:p>
          <a:endParaRPr lang="en-GB"/>
        </a:p>
      </dgm:t>
    </dgm:pt>
    <dgm:pt modelId="{A6AAC305-0E20-4777-8698-50A40710F6C2}">
      <dgm:prSet phldrT="[Text]"/>
      <dgm:spPr/>
      <dgm:t>
        <a:bodyPr/>
        <a:lstStyle/>
        <a:p>
          <a:r>
            <a:rPr lang="en-GB" dirty="0"/>
            <a:t>Source Pathway Receptor Risk assessment</a:t>
          </a:r>
        </a:p>
      </dgm:t>
    </dgm:pt>
    <dgm:pt modelId="{5BFE7120-178D-42B2-B57C-974622C7D972}" type="parTrans" cxnId="{1C509316-4B36-43F2-9E86-400BC2880564}">
      <dgm:prSet/>
      <dgm:spPr/>
      <dgm:t>
        <a:bodyPr/>
        <a:lstStyle/>
        <a:p>
          <a:endParaRPr lang="en-GB"/>
        </a:p>
      </dgm:t>
    </dgm:pt>
    <dgm:pt modelId="{A54D5203-52E1-4E0B-8B5F-6C6458E0F2EF}" type="sibTrans" cxnId="{1C509316-4B36-43F2-9E86-400BC2880564}">
      <dgm:prSet/>
      <dgm:spPr/>
      <dgm:t>
        <a:bodyPr/>
        <a:lstStyle/>
        <a:p>
          <a:endParaRPr lang="en-GB"/>
        </a:p>
      </dgm:t>
    </dgm:pt>
    <dgm:pt modelId="{6F68E282-41A6-4844-9A04-EB26A2C306B0}">
      <dgm:prSet phldrT="[Text]"/>
      <dgm:spPr/>
      <dgm:t>
        <a:bodyPr/>
        <a:lstStyle/>
        <a:p>
          <a:r>
            <a:rPr lang="en-GB" dirty="0"/>
            <a:t>Failure modes (likelihood)</a:t>
          </a:r>
        </a:p>
      </dgm:t>
    </dgm:pt>
    <dgm:pt modelId="{8563F872-9C7C-4B99-8EC5-20341C4FE17C}" type="parTrans" cxnId="{35F19A01-B736-410C-9315-7ADD8C48247B}">
      <dgm:prSet/>
      <dgm:spPr/>
      <dgm:t>
        <a:bodyPr/>
        <a:lstStyle/>
        <a:p>
          <a:endParaRPr lang="en-GB"/>
        </a:p>
      </dgm:t>
    </dgm:pt>
    <dgm:pt modelId="{BA3F3D4E-B536-4E5D-8586-367D70FA2485}" type="sibTrans" cxnId="{35F19A01-B736-410C-9315-7ADD8C48247B}">
      <dgm:prSet/>
      <dgm:spPr/>
      <dgm:t>
        <a:bodyPr/>
        <a:lstStyle/>
        <a:p>
          <a:endParaRPr lang="en-GB"/>
        </a:p>
      </dgm:t>
    </dgm:pt>
    <dgm:pt modelId="{FF3B8FF7-6110-4466-A0FB-A126984D2A0C}">
      <dgm:prSet phldrT="[Text]"/>
      <dgm:spPr/>
      <dgm:t>
        <a:bodyPr/>
        <a:lstStyle/>
        <a:p>
          <a:r>
            <a:rPr lang="en-GB" dirty="0"/>
            <a:t>Mitigation measures without bunding (telemetry and vehicular barriers)</a:t>
          </a:r>
        </a:p>
      </dgm:t>
    </dgm:pt>
    <dgm:pt modelId="{2E941546-2ACF-47D9-A4BB-06C5EEFE4CCE}" type="parTrans" cxnId="{7D8A3218-32B4-42C8-A7E3-CC254741B217}">
      <dgm:prSet/>
      <dgm:spPr/>
      <dgm:t>
        <a:bodyPr/>
        <a:lstStyle/>
        <a:p>
          <a:endParaRPr lang="en-GB"/>
        </a:p>
      </dgm:t>
    </dgm:pt>
    <dgm:pt modelId="{D821B9EB-4007-49BD-BEB2-4D78AF0C3F5E}" type="sibTrans" cxnId="{7D8A3218-32B4-42C8-A7E3-CC254741B217}">
      <dgm:prSet/>
      <dgm:spPr/>
      <dgm:t>
        <a:bodyPr/>
        <a:lstStyle/>
        <a:p>
          <a:endParaRPr lang="en-GB"/>
        </a:p>
      </dgm:t>
    </dgm:pt>
    <dgm:pt modelId="{EBBB9234-987A-4B6D-A493-52BA23AB7141}">
      <dgm:prSet phldrT="[Text]"/>
      <dgm:spPr/>
      <dgm:t>
        <a:bodyPr/>
        <a:lstStyle/>
        <a:p>
          <a:r>
            <a:rPr lang="en-GB" dirty="0"/>
            <a:t>Catastrophic failure and pragmatic volume calculation for above ground volume</a:t>
          </a:r>
        </a:p>
      </dgm:t>
    </dgm:pt>
    <dgm:pt modelId="{BF7627F6-2A72-44B1-B540-1A9ED290F407}" type="parTrans" cxnId="{E3B0E46A-1204-4755-A03C-CD396AE3F075}">
      <dgm:prSet/>
      <dgm:spPr/>
      <dgm:t>
        <a:bodyPr/>
        <a:lstStyle/>
        <a:p>
          <a:endParaRPr lang="en-GB"/>
        </a:p>
      </dgm:t>
    </dgm:pt>
    <dgm:pt modelId="{90A9F555-5E10-4B4A-938D-B191B93F2B8F}" type="sibTrans" cxnId="{E3B0E46A-1204-4755-A03C-CD396AE3F075}">
      <dgm:prSet/>
      <dgm:spPr/>
      <dgm:t>
        <a:bodyPr/>
        <a:lstStyle/>
        <a:p>
          <a:endParaRPr lang="en-GB"/>
        </a:p>
      </dgm:t>
    </dgm:pt>
    <dgm:pt modelId="{480AA3A8-AC59-4B15-A428-5719433F1C95}">
      <dgm:prSet/>
      <dgm:spPr/>
      <dgm:t>
        <a:bodyPr/>
        <a:lstStyle/>
        <a:p>
          <a:r>
            <a:rPr lang="en-GB" dirty="0"/>
            <a:t>Civil 3D model –analysis to calculate bunding volume provision</a:t>
          </a:r>
        </a:p>
      </dgm:t>
    </dgm:pt>
    <dgm:pt modelId="{1AFA303C-1C5A-4E6C-B0BF-EACC9972D08F}" type="parTrans" cxnId="{00BA8622-38CC-4BE8-B520-8533E2AC99E9}">
      <dgm:prSet/>
      <dgm:spPr/>
      <dgm:t>
        <a:bodyPr/>
        <a:lstStyle/>
        <a:p>
          <a:endParaRPr lang="en-GB"/>
        </a:p>
      </dgm:t>
    </dgm:pt>
    <dgm:pt modelId="{E51EEDDF-4752-4940-9523-BE45FD37A26F}" type="sibTrans" cxnId="{00BA8622-38CC-4BE8-B520-8533E2AC99E9}">
      <dgm:prSet/>
      <dgm:spPr/>
      <dgm:t>
        <a:bodyPr/>
        <a:lstStyle/>
        <a:p>
          <a:endParaRPr lang="en-GB"/>
        </a:p>
      </dgm:t>
    </dgm:pt>
    <dgm:pt modelId="{03CE0B07-15F7-496A-A3BD-C40CF7B7795E}">
      <dgm:prSet/>
      <dgm:spPr/>
      <dgm:t>
        <a:bodyPr/>
        <a:lstStyle/>
        <a:p>
          <a:r>
            <a:rPr lang="en-GB" dirty="0"/>
            <a:t>Optioneering and solution</a:t>
          </a:r>
        </a:p>
      </dgm:t>
    </dgm:pt>
    <dgm:pt modelId="{235E0B7C-A3F1-489E-AA9A-C209F681A9E2}" type="parTrans" cxnId="{2D30CC14-689B-44A5-B0CB-26B7FFEB0C19}">
      <dgm:prSet/>
      <dgm:spPr/>
      <dgm:t>
        <a:bodyPr/>
        <a:lstStyle/>
        <a:p>
          <a:endParaRPr lang="en-GB"/>
        </a:p>
      </dgm:t>
    </dgm:pt>
    <dgm:pt modelId="{D240C9D9-F8F1-4B6D-9D2D-3F55C5E74065}" type="sibTrans" cxnId="{2D30CC14-689B-44A5-B0CB-26B7FFEB0C19}">
      <dgm:prSet/>
      <dgm:spPr/>
      <dgm:t>
        <a:bodyPr/>
        <a:lstStyle/>
        <a:p>
          <a:endParaRPr lang="en-GB"/>
        </a:p>
      </dgm:t>
    </dgm:pt>
    <dgm:pt modelId="{43DD7404-936B-40F7-84C8-2DF8CF22D3CE}" type="pres">
      <dgm:prSet presAssocID="{75A70374-9E93-4910-B378-E1244D09EE8B}" presName="diagram" presStyleCnt="0">
        <dgm:presLayoutVars>
          <dgm:dir/>
          <dgm:resizeHandles val="exact"/>
        </dgm:presLayoutVars>
      </dgm:prSet>
      <dgm:spPr/>
    </dgm:pt>
    <dgm:pt modelId="{9C1ED18A-E265-4D11-8312-649DA785A03D}" type="pres">
      <dgm:prSet presAssocID="{A2131E9B-BF6C-45B5-8601-91DA0973BC76}" presName="node" presStyleLbl="node1" presStyleIdx="0" presStyleCnt="7">
        <dgm:presLayoutVars>
          <dgm:bulletEnabled val="1"/>
        </dgm:presLayoutVars>
      </dgm:prSet>
      <dgm:spPr/>
    </dgm:pt>
    <dgm:pt modelId="{F1D55E0D-B3C8-4CB2-9FAE-A38760E899C5}" type="pres">
      <dgm:prSet presAssocID="{070F1A78-64E7-4F87-8476-B2FF4E34A316}" presName="sibTrans" presStyleLbl="sibTrans2D1" presStyleIdx="0" presStyleCnt="6"/>
      <dgm:spPr/>
    </dgm:pt>
    <dgm:pt modelId="{7B45689C-C493-4D8E-976C-BD57AD18B9BC}" type="pres">
      <dgm:prSet presAssocID="{070F1A78-64E7-4F87-8476-B2FF4E34A316}" presName="connectorText" presStyleLbl="sibTrans2D1" presStyleIdx="0" presStyleCnt="6"/>
      <dgm:spPr/>
    </dgm:pt>
    <dgm:pt modelId="{3E18C33B-3FA7-4B44-AFF3-CBD37FEF207F}" type="pres">
      <dgm:prSet presAssocID="{A6AAC305-0E20-4777-8698-50A40710F6C2}" presName="node" presStyleLbl="node1" presStyleIdx="1" presStyleCnt="7">
        <dgm:presLayoutVars>
          <dgm:bulletEnabled val="1"/>
        </dgm:presLayoutVars>
      </dgm:prSet>
      <dgm:spPr/>
    </dgm:pt>
    <dgm:pt modelId="{16F0C093-A46F-472C-A5AE-F7AFE13B0A9D}" type="pres">
      <dgm:prSet presAssocID="{A54D5203-52E1-4E0B-8B5F-6C6458E0F2EF}" presName="sibTrans" presStyleLbl="sibTrans2D1" presStyleIdx="1" presStyleCnt="6"/>
      <dgm:spPr/>
    </dgm:pt>
    <dgm:pt modelId="{9B9C8524-11B3-4CD9-8939-95CF57CA0ED1}" type="pres">
      <dgm:prSet presAssocID="{A54D5203-52E1-4E0B-8B5F-6C6458E0F2EF}" presName="connectorText" presStyleLbl="sibTrans2D1" presStyleIdx="1" presStyleCnt="6"/>
      <dgm:spPr/>
    </dgm:pt>
    <dgm:pt modelId="{834F19F3-7836-4A2E-A8F3-21F56AACCDF7}" type="pres">
      <dgm:prSet presAssocID="{6F68E282-41A6-4844-9A04-EB26A2C306B0}" presName="node" presStyleLbl="node1" presStyleIdx="2" presStyleCnt="7">
        <dgm:presLayoutVars>
          <dgm:bulletEnabled val="1"/>
        </dgm:presLayoutVars>
      </dgm:prSet>
      <dgm:spPr/>
    </dgm:pt>
    <dgm:pt modelId="{2439CEC0-31C7-427E-B6D1-A1B3B2795194}" type="pres">
      <dgm:prSet presAssocID="{BA3F3D4E-B536-4E5D-8586-367D70FA2485}" presName="sibTrans" presStyleLbl="sibTrans2D1" presStyleIdx="2" presStyleCnt="6"/>
      <dgm:spPr/>
    </dgm:pt>
    <dgm:pt modelId="{9C013F39-B4D5-48F4-875A-A49A7AAFD514}" type="pres">
      <dgm:prSet presAssocID="{BA3F3D4E-B536-4E5D-8586-367D70FA2485}" presName="connectorText" presStyleLbl="sibTrans2D1" presStyleIdx="2" presStyleCnt="6"/>
      <dgm:spPr/>
    </dgm:pt>
    <dgm:pt modelId="{49BA7AC6-240A-4A1D-A4F2-A10886E67C0B}" type="pres">
      <dgm:prSet presAssocID="{FF3B8FF7-6110-4466-A0FB-A126984D2A0C}" presName="node" presStyleLbl="node1" presStyleIdx="3" presStyleCnt="7">
        <dgm:presLayoutVars>
          <dgm:bulletEnabled val="1"/>
        </dgm:presLayoutVars>
      </dgm:prSet>
      <dgm:spPr/>
    </dgm:pt>
    <dgm:pt modelId="{204BE107-751D-49E5-A352-A8BD74CA9A8C}" type="pres">
      <dgm:prSet presAssocID="{D821B9EB-4007-49BD-BEB2-4D78AF0C3F5E}" presName="sibTrans" presStyleLbl="sibTrans2D1" presStyleIdx="3" presStyleCnt="6"/>
      <dgm:spPr/>
    </dgm:pt>
    <dgm:pt modelId="{B56D64B2-3BAC-4508-BFE2-AAA4E5F94A4A}" type="pres">
      <dgm:prSet presAssocID="{D821B9EB-4007-49BD-BEB2-4D78AF0C3F5E}" presName="connectorText" presStyleLbl="sibTrans2D1" presStyleIdx="3" presStyleCnt="6"/>
      <dgm:spPr/>
    </dgm:pt>
    <dgm:pt modelId="{0BA61C42-633D-4ECD-8251-04F1F2990F0C}" type="pres">
      <dgm:prSet presAssocID="{EBBB9234-987A-4B6D-A493-52BA23AB7141}" presName="node" presStyleLbl="node1" presStyleIdx="4" presStyleCnt="7">
        <dgm:presLayoutVars>
          <dgm:bulletEnabled val="1"/>
        </dgm:presLayoutVars>
      </dgm:prSet>
      <dgm:spPr/>
    </dgm:pt>
    <dgm:pt modelId="{AF68A807-BF63-48A4-8181-E625C228209B}" type="pres">
      <dgm:prSet presAssocID="{90A9F555-5E10-4B4A-938D-B191B93F2B8F}" presName="sibTrans" presStyleLbl="sibTrans2D1" presStyleIdx="4" presStyleCnt="6"/>
      <dgm:spPr/>
    </dgm:pt>
    <dgm:pt modelId="{64AD413E-5913-47C7-AA8F-DCF48F1FF6F2}" type="pres">
      <dgm:prSet presAssocID="{90A9F555-5E10-4B4A-938D-B191B93F2B8F}" presName="connectorText" presStyleLbl="sibTrans2D1" presStyleIdx="4" presStyleCnt="6"/>
      <dgm:spPr/>
    </dgm:pt>
    <dgm:pt modelId="{0B207118-8029-4D1A-BC2A-95A278562525}" type="pres">
      <dgm:prSet presAssocID="{480AA3A8-AC59-4B15-A428-5719433F1C95}" presName="node" presStyleLbl="node1" presStyleIdx="5" presStyleCnt="7">
        <dgm:presLayoutVars>
          <dgm:bulletEnabled val="1"/>
        </dgm:presLayoutVars>
      </dgm:prSet>
      <dgm:spPr/>
    </dgm:pt>
    <dgm:pt modelId="{8F6EC6CE-5263-4960-9C4A-EAF6B5BDDDB3}" type="pres">
      <dgm:prSet presAssocID="{E51EEDDF-4752-4940-9523-BE45FD37A26F}" presName="sibTrans" presStyleLbl="sibTrans2D1" presStyleIdx="5" presStyleCnt="6"/>
      <dgm:spPr/>
    </dgm:pt>
    <dgm:pt modelId="{AE19E5CA-E95A-4C0B-B285-D4E383512882}" type="pres">
      <dgm:prSet presAssocID="{E51EEDDF-4752-4940-9523-BE45FD37A26F}" presName="connectorText" presStyleLbl="sibTrans2D1" presStyleIdx="5" presStyleCnt="6"/>
      <dgm:spPr/>
    </dgm:pt>
    <dgm:pt modelId="{B268920E-B819-4E06-B494-F97F047FA98D}" type="pres">
      <dgm:prSet presAssocID="{03CE0B07-15F7-496A-A3BD-C40CF7B7795E}" presName="node" presStyleLbl="node1" presStyleIdx="6" presStyleCnt="7">
        <dgm:presLayoutVars>
          <dgm:bulletEnabled val="1"/>
        </dgm:presLayoutVars>
      </dgm:prSet>
      <dgm:spPr/>
    </dgm:pt>
  </dgm:ptLst>
  <dgm:cxnLst>
    <dgm:cxn modelId="{09EE3101-0668-4090-9B1D-8E4DFAC802FF}" type="presOf" srcId="{D821B9EB-4007-49BD-BEB2-4D78AF0C3F5E}" destId="{B56D64B2-3BAC-4508-BFE2-AAA4E5F94A4A}" srcOrd="1" destOrd="0" presId="urn:microsoft.com/office/officeart/2005/8/layout/process5"/>
    <dgm:cxn modelId="{35F19A01-B736-410C-9315-7ADD8C48247B}" srcId="{75A70374-9E93-4910-B378-E1244D09EE8B}" destId="{6F68E282-41A6-4844-9A04-EB26A2C306B0}" srcOrd="2" destOrd="0" parTransId="{8563F872-9C7C-4B99-8EC5-20341C4FE17C}" sibTransId="{BA3F3D4E-B536-4E5D-8586-367D70FA2485}"/>
    <dgm:cxn modelId="{2D30CC14-689B-44A5-B0CB-26B7FFEB0C19}" srcId="{75A70374-9E93-4910-B378-E1244D09EE8B}" destId="{03CE0B07-15F7-496A-A3BD-C40CF7B7795E}" srcOrd="6" destOrd="0" parTransId="{235E0B7C-A3F1-489E-AA9A-C209F681A9E2}" sibTransId="{D240C9D9-F8F1-4B6D-9D2D-3F55C5E74065}"/>
    <dgm:cxn modelId="{1C509316-4B36-43F2-9E86-400BC2880564}" srcId="{75A70374-9E93-4910-B378-E1244D09EE8B}" destId="{A6AAC305-0E20-4777-8698-50A40710F6C2}" srcOrd="1" destOrd="0" parTransId="{5BFE7120-178D-42B2-B57C-974622C7D972}" sibTransId="{A54D5203-52E1-4E0B-8B5F-6C6458E0F2EF}"/>
    <dgm:cxn modelId="{7D8A3218-32B4-42C8-A7E3-CC254741B217}" srcId="{75A70374-9E93-4910-B378-E1244D09EE8B}" destId="{FF3B8FF7-6110-4466-A0FB-A126984D2A0C}" srcOrd="3" destOrd="0" parTransId="{2E941546-2ACF-47D9-A4BB-06C5EEFE4CCE}" sibTransId="{D821B9EB-4007-49BD-BEB2-4D78AF0C3F5E}"/>
    <dgm:cxn modelId="{8D811919-3544-45D7-BF6B-833F7DC61A34}" type="presOf" srcId="{A54D5203-52E1-4E0B-8B5F-6C6458E0F2EF}" destId="{9B9C8524-11B3-4CD9-8939-95CF57CA0ED1}" srcOrd="1" destOrd="0" presId="urn:microsoft.com/office/officeart/2005/8/layout/process5"/>
    <dgm:cxn modelId="{0F74141F-B2B1-4A4F-98A3-00EF6F1E9F8A}" type="presOf" srcId="{E51EEDDF-4752-4940-9523-BE45FD37A26F}" destId="{8F6EC6CE-5263-4960-9C4A-EAF6B5BDDDB3}" srcOrd="0" destOrd="0" presId="urn:microsoft.com/office/officeart/2005/8/layout/process5"/>
    <dgm:cxn modelId="{00BA8622-38CC-4BE8-B520-8533E2AC99E9}" srcId="{75A70374-9E93-4910-B378-E1244D09EE8B}" destId="{480AA3A8-AC59-4B15-A428-5719433F1C95}" srcOrd="5" destOrd="0" parTransId="{1AFA303C-1C5A-4E6C-B0BF-EACC9972D08F}" sibTransId="{E51EEDDF-4752-4940-9523-BE45FD37A26F}"/>
    <dgm:cxn modelId="{1005C023-F6E8-4D56-B43F-2174F3DC82E5}" type="presOf" srcId="{EBBB9234-987A-4B6D-A493-52BA23AB7141}" destId="{0BA61C42-633D-4ECD-8251-04F1F2990F0C}" srcOrd="0" destOrd="0" presId="urn:microsoft.com/office/officeart/2005/8/layout/process5"/>
    <dgm:cxn modelId="{46998927-D1BB-4630-A08C-703B63319D9D}" type="presOf" srcId="{480AA3A8-AC59-4B15-A428-5719433F1C95}" destId="{0B207118-8029-4D1A-BC2A-95A278562525}" srcOrd="0" destOrd="0" presId="urn:microsoft.com/office/officeart/2005/8/layout/process5"/>
    <dgm:cxn modelId="{1A749E33-97B6-462E-9308-5703700E53AB}" type="presOf" srcId="{E51EEDDF-4752-4940-9523-BE45FD37A26F}" destId="{AE19E5CA-E95A-4C0B-B285-D4E383512882}" srcOrd="1" destOrd="0" presId="urn:microsoft.com/office/officeart/2005/8/layout/process5"/>
    <dgm:cxn modelId="{C7BE833B-E269-49C9-87C3-0B88848CF6EF}" type="presOf" srcId="{BA3F3D4E-B536-4E5D-8586-367D70FA2485}" destId="{2439CEC0-31C7-427E-B6D1-A1B3B2795194}" srcOrd="0" destOrd="0" presId="urn:microsoft.com/office/officeart/2005/8/layout/process5"/>
    <dgm:cxn modelId="{A979C43C-9A2A-44BF-9F89-7AA897F4D666}" type="presOf" srcId="{A6AAC305-0E20-4777-8698-50A40710F6C2}" destId="{3E18C33B-3FA7-4B44-AFF3-CBD37FEF207F}" srcOrd="0" destOrd="0" presId="urn:microsoft.com/office/officeart/2005/8/layout/process5"/>
    <dgm:cxn modelId="{549D375D-B695-4CBD-AC53-1A3ED01BEF4A}" type="presOf" srcId="{FF3B8FF7-6110-4466-A0FB-A126984D2A0C}" destId="{49BA7AC6-240A-4A1D-A4F2-A10886E67C0B}" srcOrd="0" destOrd="0" presId="urn:microsoft.com/office/officeart/2005/8/layout/process5"/>
    <dgm:cxn modelId="{ECA8D646-7A79-47D4-B3DE-5D1A785521C9}" type="presOf" srcId="{070F1A78-64E7-4F87-8476-B2FF4E34A316}" destId="{7B45689C-C493-4D8E-976C-BD57AD18B9BC}" srcOrd="1" destOrd="0" presId="urn:microsoft.com/office/officeart/2005/8/layout/process5"/>
    <dgm:cxn modelId="{DB516049-BC1D-4F03-8E4F-C6508986B62F}" type="presOf" srcId="{070F1A78-64E7-4F87-8476-B2FF4E34A316}" destId="{F1D55E0D-B3C8-4CB2-9FAE-A38760E899C5}" srcOrd="0" destOrd="0" presId="urn:microsoft.com/office/officeart/2005/8/layout/process5"/>
    <dgm:cxn modelId="{E3B0E46A-1204-4755-A03C-CD396AE3F075}" srcId="{75A70374-9E93-4910-B378-E1244D09EE8B}" destId="{EBBB9234-987A-4B6D-A493-52BA23AB7141}" srcOrd="4" destOrd="0" parTransId="{BF7627F6-2A72-44B1-B540-1A9ED290F407}" sibTransId="{90A9F555-5E10-4B4A-938D-B191B93F2B8F}"/>
    <dgm:cxn modelId="{8400544D-5DA1-40A4-9413-B9E82ED4FCC0}" type="presOf" srcId="{D821B9EB-4007-49BD-BEB2-4D78AF0C3F5E}" destId="{204BE107-751D-49E5-A352-A8BD74CA9A8C}" srcOrd="0" destOrd="0" presId="urn:microsoft.com/office/officeart/2005/8/layout/process5"/>
    <dgm:cxn modelId="{0482DC55-9486-49BC-9672-B6DC40DDE865}" type="presOf" srcId="{90A9F555-5E10-4B4A-938D-B191B93F2B8F}" destId="{64AD413E-5913-47C7-AA8F-DCF48F1FF6F2}" srcOrd="1" destOrd="0" presId="urn:microsoft.com/office/officeart/2005/8/layout/process5"/>
    <dgm:cxn modelId="{673B117B-9284-41D8-ADAB-7E3258155EFA}" type="presOf" srcId="{6F68E282-41A6-4844-9A04-EB26A2C306B0}" destId="{834F19F3-7836-4A2E-A8F3-21F56AACCDF7}" srcOrd="0" destOrd="0" presId="urn:microsoft.com/office/officeart/2005/8/layout/process5"/>
    <dgm:cxn modelId="{12381983-C7FF-406C-ABBD-1E60EE84C1A6}" type="presOf" srcId="{A54D5203-52E1-4E0B-8B5F-6C6458E0F2EF}" destId="{16F0C093-A46F-472C-A5AE-F7AFE13B0A9D}" srcOrd="0" destOrd="0" presId="urn:microsoft.com/office/officeart/2005/8/layout/process5"/>
    <dgm:cxn modelId="{9B5C158B-344F-4B87-889C-224676577767}" type="presOf" srcId="{A2131E9B-BF6C-45B5-8601-91DA0973BC76}" destId="{9C1ED18A-E265-4D11-8312-649DA785A03D}" srcOrd="0" destOrd="0" presId="urn:microsoft.com/office/officeart/2005/8/layout/process5"/>
    <dgm:cxn modelId="{B39641A9-1F5C-426A-9E15-9ACE9638B06B}" type="presOf" srcId="{75A70374-9E93-4910-B378-E1244D09EE8B}" destId="{43DD7404-936B-40F7-84C8-2DF8CF22D3CE}" srcOrd="0" destOrd="0" presId="urn:microsoft.com/office/officeart/2005/8/layout/process5"/>
    <dgm:cxn modelId="{CA1525B8-8363-4165-A5FC-A0A23F43CF37}" type="presOf" srcId="{03CE0B07-15F7-496A-A3BD-C40CF7B7795E}" destId="{B268920E-B819-4E06-B494-F97F047FA98D}" srcOrd="0" destOrd="0" presId="urn:microsoft.com/office/officeart/2005/8/layout/process5"/>
    <dgm:cxn modelId="{7B75B4C2-AC73-4CFB-885D-B0BEAD4A035B}" type="presOf" srcId="{BA3F3D4E-B536-4E5D-8586-367D70FA2485}" destId="{9C013F39-B4D5-48F4-875A-A49A7AAFD514}" srcOrd="1" destOrd="0" presId="urn:microsoft.com/office/officeart/2005/8/layout/process5"/>
    <dgm:cxn modelId="{BA52D2D1-2173-4A14-AA08-39BBD204863F}" srcId="{75A70374-9E93-4910-B378-E1244D09EE8B}" destId="{A2131E9B-BF6C-45B5-8601-91DA0973BC76}" srcOrd="0" destOrd="0" parTransId="{075FF4A7-5085-4918-8CC0-E32BA069FB80}" sibTransId="{070F1A78-64E7-4F87-8476-B2FF4E34A316}"/>
    <dgm:cxn modelId="{67EB57E5-21BA-45CC-BE47-FF666DFA0A35}" type="presOf" srcId="{90A9F555-5E10-4B4A-938D-B191B93F2B8F}" destId="{AF68A807-BF63-48A4-8181-E625C228209B}" srcOrd="0" destOrd="0" presId="urn:microsoft.com/office/officeart/2005/8/layout/process5"/>
    <dgm:cxn modelId="{EB6F5677-264C-4C1B-8287-8C70BB096635}" type="presParOf" srcId="{43DD7404-936B-40F7-84C8-2DF8CF22D3CE}" destId="{9C1ED18A-E265-4D11-8312-649DA785A03D}" srcOrd="0" destOrd="0" presId="urn:microsoft.com/office/officeart/2005/8/layout/process5"/>
    <dgm:cxn modelId="{255C8CD2-490A-4C10-B63D-6605F00952F1}" type="presParOf" srcId="{43DD7404-936B-40F7-84C8-2DF8CF22D3CE}" destId="{F1D55E0D-B3C8-4CB2-9FAE-A38760E899C5}" srcOrd="1" destOrd="0" presId="urn:microsoft.com/office/officeart/2005/8/layout/process5"/>
    <dgm:cxn modelId="{D64075CB-D94F-4431-8C05-FFD11DA1AD17}" type="presParOf" srcId="{F1D55E0D-B3C8-4CB2-9FAE-A38760E899C5}" destId="{7B45689C-C493-4D8E-976C-BD57AD18B9BC}" srcOrd="0" destOrd="0" presId="urn:microsoft.com/office/officeart/2005/8/layout/process5"/>
    <dgm:cxn modelId="{1E3FB598-1802-4CB4-AB6C-C375444DAD78}" type="presParOf" srcId="{43DD7404-936B-40F7-84C8-2DF8CF22D3CE}" destId="{3E18C33B-3FA7-4B44-AFF3-CBD37FEF207F}" srcOrd="2" destOrd="0" presId="urn:microsoft.com/office/officeart/2005/8/layout/process5"/>
    <dgm:cxn modelId="{4407E4F0-3D66-4A55-9B0A-53B1337CA975}" type="presParOf" srcId="{43DD7404-936B-40F7-84C8-2DF8CF22D3CE}" destId="{16F0C093-A46F-472C-A5AE-F7AFE13B0A9D}" srcOrd="3" destOrd="0" presId="urn:microsoft.com/office/officeart/2005/8/layout/process5"/>
    <dgm:cxn modelId="{B2A73C4E-63B1-4C5B-B565-FC0514E44E1B}" type="presParOf" srcId="{16F0C093-A46F-472C-A5AE-F7AFE13B0A9D}" destId="{9B9C8524-11B3-4CD9-8939-95CF57CA0ED1}" srcOrd="0" destOrd="0" presId="urn:microsoft.com/office/officeart/2005/8/layout/process5"/>
    <dgm:cxn modelId="{AB8B7B97-45C7-4D51-8620-1BD19E6918DE}" type="presParOf" srcId="{43DD7404-936B-40F7-84C8-2DF8CF22D3CE}" destId="{834F19F3-7836-4A2E-A8F3-21F56AACCDF7}" srcOrd="4" destOrd="0" presId="urn:microsoft.com/office/officeart/2005/8/layout/process5"/>
    <dgm:cxn modelId="{1C1033C8-546D-44FF-B595-185DE2B5D6B5}" type="presParOf" srcId="{43DD7404-936B-40F7-84C8-2DF8CF22D3CE}" destId="{2439CEC0-31C7-427E-B6D1-A1B3B2795194}" srcOrd="5" destOrd="0" presId="urn:microsoft.com/office/officeart/2005/8/layout/process5"/>
    <dgm:cxn modelId="{84D50453-8986-43F5-9E6B-E4E6A485D151}" type="presParOf" srcId="{2439CEC0-31C7-427E-B6D1-A1B3B2795194}" destId="{9C013F39-B4D5-48F4-875A-A49A7AAFD514}" srcOrd="0" destOrd="0" presId="urn:microsoft.com/office/officeart/2005/8/layout/process5"/>
    <dgm:cxn modelId="{34CE64C3-64BF-4BC2-9C19-ACF8710992C6}" type="presParOf" srcId="{43DD7404-936B-40F7-84C8-2DF8CF22D3CE}" destId="{49BA7AC6-240A-4A1D-A4F2-A10886E67C0B}" srcOrd="6" destOrd="0" presId="urn:microsoft.com/office/officeart/2005/8/layout/process5"/>
    <dgm:cxn modelId="{1459F79E-D457-4EC9-BC64-26325FF4C5DF}" type="presParOf" srcId="{43DD7404-936B-40F7-84C8-2DF8CF22D3CE}" destId="{204BE107-751D-49E5-A352-A8BD74CA9A8C}" srcOrd="7" destOrd="0" presId="urn:microsoft.com/office/officeart/2005/8/layout/process5"/>
    <dgm:cxn modelId="{D35F6B79-5CFA-4662-90F1-6BC72320E008}" type="presParOf" srcId="{204BE107-751D-49E5-A352-A8BD74CA9A8C}" destId="{B56D64B2-3BAC-4508-BFE2-AAA4E5F94A4A}" srcOrd="0" destOrd="0" presId="urn:microsoft.com/office/officeart/2005/8/layout/process5"/>
    <dgm:cxn modelId="{2EC8C442-C9CB-4E67-AA5B-D5D241105D82}" type="presParOf" srcId="{43DD7404-936B-40F7-84C8-2DF8CF22D3CE}" destId="{0BA61C42-633D-4ECD-8251-04F1F2990F0C}" srcOrd="8" destOrd="0" presId="urn:microsoft.com/office/officeart/2005/8/layout/process5"/>
    <dgm:cxn modelId="{7DDB9566-10CD-4A4B-8167-49A4781098F0}" type="presParOf" srcId="{43DD7404-936B-40F7-84C8-2DF8CF22D3CE}" destId="{AF68A807-BF63-48A4-8181-E625C228209B}" srcOrd="9" destOrd="0" presId="urn:microsoft.com/office/officeart/2005/8/layout/process5"/>
    <dgm:cxn modelId="{7D5EFDC4-6EC0-4832-9BBA-16A98AF31E85}" type="presParOf" srcId="{AF68A807-BF63-48A4-8181-E625C228209B}" destId="{64AD413E-5913-47C7-AA8F-DCF48F1FF6F2}" srcOrd="0" destOrd="0" presId="urn:microsoft.com/office/officeart/2005/8/layout/process5"/>
    <dgm:cxn modelId="{AE349FB9-CE6B-469F-8302-9D95B40635D0}" type="presParOf" srcId="{43DD7404-936B-40F7-84C8-2DF8CF22D3CE}" destId="{0B207118-8029-4D1A-BC2A-95A278562525}" srcOrd="10" destOrd="0" presId="urn:microsoft.com/office/officeart/2005/8/layout/process5"/>
    <dgm:cxn modelId="{E48B331D-2F4E-4D63-8171-5639BB092E93}" type="presParOf" srcId="{43DD7404-936B-40F7-84C8-2DF8CF22D3CE}" destId="{8F6EC6CE-5263-4960-9C4A-EAF6B5BDDDB3}" srcOrd="11" destOrd="0" presId="urn:microsoft.com/office/officeart/2005/8/layout/process5"/>
    <dgm:cxn modelId="{CD83BA47-2E18-4C2C-BDC9-A95D9C2F93DB}" type="presParOf" srcId="{8F6EC6CE-5263-4960-9C4A-EAF6B5BDDDB3}" destId="{AE19E5CA-E95A-4C0B-B285-D4E383512882}" srcOrd="0" destOrd="0" presId="urn:microsoft.com/office/officeart/2005/8/layout/process5"/>
    <dgm:cxn modelId="{0383DBBF-66AE-4219-A01E-6C1A34348289}" type="presParOf" srcId="{43DD7404-936B-40F7-84C8-2DF8CF22D3CE}" destId="{B268920E-B819-4E06-B494-F97F047FA98D}" srcOrd="12"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1ED18A-E265-4D11-8312-649DA785A03D}">
      <dsp:nvSpPr>
        <dsp:cNvPr id="0" name=""/>
        <dsp:cNvSpPr/>
      </dsp:nvSpPr>
      <dsp:spPr>
        <a:xfrm>
          <a:off x="335165" y="651"/>
          <a:ext cx="1396403" cy="8378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t>Existing layout and gap analysis</a:t>
          </a:r>
        </a:p>
      </dsp:txBody>
      <dsp:txXfrm>
        <a:off x="359705" y="25191"/>
        <a:ext cx="1347323" cy="788761"/>
      </dsp:txXfrm>
    </dsp:sp>
    <dsp:sp modelId="{F1D55E0D-B3C8-4CB2-9FAE-A38760E899C5}">
      <dsp:nvSpPr>
        <dsp:cNvPr id="0" name=""/>
        <dsp:cNvSpPr/>
      </dsp:nvSpPr>
      <dsp:spPr>
        <a:xfrm>
          <a:off x="1854452" y="246418"/>
          <a:ext cx="296037" cy="3463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1854452" y="315679"/>
        <a:ext cx="207226" cy="207785"/>
      </dsp:txXfrm>
    </dsp:sp>
    <dsp:sp modelId="{3E18C33B-3FA7-4B44-AFF3-CBD37FEF207F}">
      <dsp:nvSpPr>
        <dsp:cNvPr id="0" name=""/>
        <dsp:cNvSpPr/>
      </dsp:nvSpPr>
      <dsp:spPr>
        <a:xfrm>
          <a:off x="2290130" y="651"/>
          <a:ext cx="1396403" cy="8378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t>Source Pathway Receptor Risk assessment</a:t>
          </a:r>
        </a:p>
      </dsp:txBody>
      <dsp:txXfrm>
        <a:off x="2314670" y="25191"/>
        <a:ext cx="1347323" cy="788761"/>
      </dsp:txXfrm>
    </dsp:sp>
    <dsp:sp modelId="{16F0C093-A46F-472C-A5AE-F7AFE13B0A9D}">
      <dsp:nvSpPr>
        <dsp:cNvPr id="0" name=""/>
        <dsp:cNvSpPr/>
      </dsp:nvSpPr>
      <dsp:spPr>
        <a:xfrm>
          <a:off x="3809417" y="246418"/>
          <a:ext cx="296037" cy="3463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3809417" y="315679"/>
        <a:ext cx="207226" cy="207785"/>
      </dsp:txXfrm>
    </dsp:sp>
    <dsp:sp modelId="{834F19F3-7836-4A2E-A8F3-21F56AACCDF7}">
      <dsp:nvSpPr>
        <dsp:cNvPr id="0" name=""/>
        <dsp:cNvSpPr/>
      </dsp:nvSpPr>
      <dsp:spPr>
        <a:xfrm>
          <a:off x="4245094" y="651"/>
          <a:ext cx="1396403" cy="8378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t>Failure modes (likelihood)</a:t>
          </a:r>
        </a:p>
      </dsp:txBody>
      <dsp:txXfrm>
        <a:off x="4269634" y="25191"/>
        <a:ext cx="1347323" cy="788761"/>
      </dsp:txXfrm>
    </dsp:sp>
    <dsp:sp modelId="{2439CEC0-31C7-427E-B6D1-A1B3B2795194}">
      <dsp:nvSpPr>
        <dsp:cNvPr id="0" name=""/>
        <dsp:cNvSpPr/>
      </dsp:nvSpPr>
      <dsp:spPr>
        <a:xfrm rot="5400000">
          <a:off x="4795277" y="936241"/>
          <a:ext cx="296037" cy="3463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rot="-5400000">
        <a:off x="4839404" y="961376"/>
        <a:ext cx="207785" cy="207226"/>
      </dsp:txXfrm>
    </dsp:sp>
    <dsp:sp modelId="{49BA7AC6-240A-4A1D-A4F2-A10886E67C0B}">
      <dsp:nvSpPr>
        <dsp:cNvPr id="0" name=""/>
        <dsp:cNvSpPr/>
      </dsp:nvSpPr>
      <dsp:spPr>
        <a:xfrm>
          <a:off x="4245094" y="1397055"/>
          <a:ext cx="1396403" cy="8378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t>Mitigation measures without bunding (telemetry and vehicular barriers)</a:t>
          </a:r>
        </a:p>
      </dsp:txBody>
      <dsp:txXfrm>
        <a:off x="4269634" y="1421595"/>
        <a:ext cx="1347323" cy="788761"/>
      </dsp:txXfrm>
    </dsp:sp>
    <dsp:sp modelId="{204BE107-751D-49E5-A352-A8BD74CA9A8C}">
      <dsp:nvSpPr>
        <dsp:cNvPr id="0" name=""/>
        <dsp:cNvSpPr/>
      </dsp:nvSpPr>
      <dsp:spPr>
        <a:xfrm rot="10800000">
          <a:off x="3826173" y="1642822"/>
          <a:ext cx="296037" cy="3463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rot="10800000">
        <a:off x="3914984" y="1712083"/>
        <a:ext cx="207226" cy="207785"/>
      </dsp:txXfrm>
    </dsp:sp>
    <dsp:sp modelId="{0BA61C42-633D-4ECD-8251-04F1F2990F0C}">
      <dsp:nvSpPr>
        <dsp:cNvPr id="0" name=""/>
        <dsp:cNvSpPr/>
      </dsp:nvSpPr>
      <dsp:spPr>
        <a:xfrm>
          <a:off x="2290130" y="1397055"/>
          <a:ext cx="1396403" cy="8378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t>Catastrophic failure and pragmatic volume calculation for above ground volume</a:t>
          </a:r>
        </a:p>
      </dsp:txBody>
      <dsp:txXfrm>
        <a:off x="2314670" y="1421595"/>
        <a:ext cx="1347323" cy="788761"/>
      </dsp:txXfrm>
    </dsp:sp>
    <dsp:sp modelId="{AF68A807-BF63-48A4-8181-E625C228209B}">
      <dsp:nvSpPr>
        <dsp:cNvPr id="0" name=""/>
        <dsp:cNvSpPr/>
      </dsp:nvSpPr>
      <dsp:spPr>
        <a:xfrm rot="10800000">
          <a:off x="1871209" y="1642822"/>
          <a:ext cx="296037" cy="3463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rot="10800000">
        <a:off x="1960020" y="1712083"/>
        <a:ext cx="207226" cy="207785"/>
      </dsp:txXfrm>
    </dsp:sp>
    <dsp:sp modelId="{0B207118-8029-4D1A-BC2A-95A278562525}">
      <dsp:nvSpPr>
        <dsp:cNvPr id="0" name=""/>
        <dsp:cNvSpPr/>
      </dsp:nvSpPr>
      <dsp:spPr>
        <a:xfrm>
          <a:off x="335165" y="1397055"/>
          <a:ext cx="1396403" cy="8378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t>Civil 3D model –analysis to calculate bunding volume provision</a:t>
          </a:r>
        </a:p>
      </dsp:txBody>
      <dsp:txXfrm>
        <a:off x="359705" y="1421595"/>
        <a:ext cx="1347323" cy="788761"/>
      </dsp:txXfrm>
    </dsp:sp>
    <dsp:sp modelId="{8F6EC6CE-5263-4960-9C4A-EAF6B5BDDDB3}">
      <dsp:nvSpPr>
        <dsp:cNvPr id="0" name=""/>
        <dsp:cNvSpPr/>
      </dsp:nvSpPr>
      <dsp:spPr>
        <a:xfrm rot="5400000">
          <a:off x="885348" y="2332645"/>
          <a:ext cx="296037" cy="3463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rot="-5400000">
        <a:off x="929475" y="2357780"/>
        <a:ext cx="207785" cy="207226"/>
      </dsp:txXfrm>
    </dsp:sp>
    <dsp:sp modelId="{B268920E-B819-4E06-B494-F97F047FA98D}">
      <dsp:nvSpPr>
        <dsp:cNvPr id="0" name=""/>
        <dsp:cNvSpPr/>
      </dsp:nvSpPr>
      <dsp:spPr>
        <a:xfrm>
          <a:off x="335165" y="2793458"/>
          <a:ext cx="1396403" cy="8378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dirty="0"/>
            <a:t>Optioneering and solution</a:t>
          </a:r>
        </a:p>
      </dsp:txBody>
      <dsp:txXfrm>
        <a:off x="359705" y="2817998"/>
        <a:ext cx="1347323" cy="788761"/>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4A521F9A-512E-489B-B97C-7C3431B1A615}" type="datetimeFigureOut">
              <a:rPr lang="en-GB" smtClean="0"/>
              <a:t>22/10/2020</a:t>
            </a:fld>
            <a:endParaRPr lang="en-GB" dirty="0"/>
          </a:p>
        </p:txBody>
      </p:sp>
      <p:sp>
        <p:nvSpPr>
          <p:cNvPr id="4" name="Slide Image Placeholder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E2D5D2B6-D478-4850-918A-E6EE6943C1E5}" type="slidenum">
              <a:rPr lang="en-GB" smtClean="0"/>
              <a:t>‹#›</a:t>
            </a:fld>
            <a:endParaRPr lang="en-GB" dirty="0"/>
          </a:p>
        </p:txBody>
      </p:sp>
    </p:spTree>
    <p:extLst>
      <p:ext uri="{BB962C8B-B14F-4D97-AF65-F5344CB8AC3E}">
        <p14:creationId xmlns:p14="http://schemas.microsoft.com/office/powerpoint/2010/main" val="886828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D5D2B6-D478-4850-918A-E6EE6943C1E5}" type="slidenum">
              <a:rPr lang="en-GB" smtClean="0"/>
              <a:t>1</a:t>
            </a:fld>
            <a:endParaRPr lang="en-GB" dirty="0"/>
          </a:p>
        </p:txBody>
      </p:sp>
    </p:spTree>
    <p:extLst>
      <p:ext uri="{BB962C8B-B14F-4D97-AF65-F5344CB8AC3E}">
        <p14:creationId xmlns:p14="http://schemas.microsoft.com/office/powerpoint/2010/main" val="2678581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D5D2B6-D478-4850-918A-E6EE6943C1E5}" type="slidenum">
              <a:rPr lang="en-GB" smtClean="0"/>
              <a:t>2</a:t>
            </a:fld>
            <a:endParaRPr lang="en-GB" dirty="0"/>
          </a:p>
        </p:txBody>
      </p:sp>
    </p:spTree>
    <p:extLst>
      <p:ext uri="{BB962C8B-B14F-4D97-AF65-F5344CB8AC3E}">
        <p14:creationId xmlns:p14="http://schemas.microsoft.com/office/powerpoint/2010/main" val="852696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D5D2B6-D478-4850-918A-E6EE6943C1E5}" type="slidenum">
              <a:rPr lang="en-GB" smtClean="0"/>
              <a:t>3</a:t>
            </a:fld>
            <a:endParaRPr lang="en-GB" dirty="0"/>
          </a:p>
        </p:txBody>
      </p:sp>
    </p:spTree>
    <p:extLst>
      <p:ext uri="{BB962C8B-B14F-4D97-AF65-F5344CB8AC3E}">
        <p14:creationId xmlns:p14="http://schemas.microsoft.com/office/powerpoint/2010/main" val="3864899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D5D2B6-D478-4850-918A-E6EE6943C1E5}" type="slidenum">
              <a:rPr lang="en-GB" smtClean="0"/>
              <a:t>4</a:t>
            </a:fld>
            <a:endParaRPr lang="en-GB" dirty="0"/>
          </a:p>
        </p:txBody>
      </p:sp>
    </p:spTree>
    <p:extLst>
      <p:ext uri="{BB962C8B-B14F-4D97-AF65-F5344CB8AC3E}">
        <p14:creationId xmlns:p14="http://schemas.microsoft.com/office/powerpoint/2010/main" val="302683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D5D2B6-D478-4850-918A-E6EE6943C1E5}" type="slidenum">
              <a:rPr lang="en-GB" smtClean="0"/>
              <a:t>7</a:t>
            </a:fld>
            <a:endParaRPr lang="en-GB" dirty="0"/>
          </a:p>
        </p:txBody>
      </p:sp>
    </p:spTree>
    <p:extLst>
      <p:ext uri="{BB962C8B-B14F-4D97-AF65-F5344CB8AC3E}">
        <p14:creationId xmlns:p14="http://schemas.microsoft.com/office/powerpoint/2010/main" val="4246292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D5D2B6-D478-4850-918A-E6EE6943C1E5}" type="slidenum">
              <a:rPr lang="en-GB" smtClean="0"/>
              <a:t>8</a:t>
            </a:fld>
            <a:endParaRPr lang="en-GB" dirty="0"/>
          </a:p>
        </p:txBody>
      </p:sp>
    </p:spTree>
    <p:extLst>
      <p:ext uri="{BB962C8B-B14F-4D97-AF65-F5344CB8AC3E}">
        <p14:creationId xmlns:p14="http://schemas.microsoft.com/office/powerpoint/2010/main" val="6162373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E2D5D2B6-D478-4850-918A-E6EE6943C1E5}" type="slidenum">
              <a:rPr lang="en-GB" smtClean="0"/>
              <a:t>20</a:t>
            </a:fld>
            <a:endParaRPr lang="en-GB" dirty="0"/>
          </a:p>
        </p:txBody>
      </p:sp>
    </p:spTree>
    <p:extLst>
      <p:ext uri="{BB962C8B-B14F-4D97-AF65-F5344CB8AC3E}">
        <p14:creationId xmlns:p14="http://schemas.microsoft.com/office/powerpoint/2010/main" val="91707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Ducts and Underground Services – these can act as potential pathways and there are a lot of them within the permit boundary at Queensferry.</a:t>
            </a:r>
          </a:p>
          <a:p>
            <a:r>
              <a:rPr lang="en-GB" dirty="0"/>
              <a:t>Acknowledgment that ducts aren’t normally specified to be leak proof for example. Therefore work would need to include sealing off of drawpits from surface run off, tracing and CCTV of pipelines to verify their condition and verify they don’t provide a pathway outside the intended bund area.</a:t>
            </a:r>
          </a:p>
          <a:p>
            <a:endParaRPr lang="en-GB" dirty="0"/>
          </a:p>
          <a:p>
            <a:r>
              <a:rPr lang="en-GB" dirty="0"/>
              <a:t>The bunding solution provides secondary containment for sludge stored above ground.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Rainfall, acknowledgement of increased hardstanding area and need for below ground attenuation volume to manage larger storm events.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Nature of credible failure modes such as overflow or foaming means loss of containment at low flow rates with little or no surge effects.</a:t>
            </a:r>
          </a:p>
          <a:p>
            <a:endParaRPr lang="en-GB" dirty="0"/>
          </a:p>
          <a:p>
            <a:r>
              <a:rPr lang="en-GB" dirty="0"/>
              <a:t>Firefighting water is insignificant when considering inventory (sludge). Methane is explosive under certain conditions but such an event is extremely unlikely and can be isolated and controlled very quickly.</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E2D5D2B6-D478-4850-918A-E6EE6943C1E5}" type="slidenum">
              <a:rPr lang="en-GB" smtClean="0"/>
              <a:t>22</a:t>
            </a:fld>
            <a:endParaRPr lang="en-GB" dirty="0"/>
          </a:p>
        </p:txBody>
      </p:sp>
    </p:spTree>
    <p:extLst>
      <p:ext uri="{BB962C8B-B14F-4D97-AF65-F5344CB8AC3E}">
        <p14:creationId xmlns:p14="http://schemas.microsoft.com/office/powerpoint/2010/main" val="1525661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 no pictur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7544" y="1167594"/>
            <a:ext cx="7772400" cy="720080"/>
          </a:xfrm>
        </p:spPr>
        <p:txBody>
          <a:bodyPr anchor="t">
            <a:noAutofit/>
          </a:bodyPr>
          <a:lstStyle>
            <a:lvl1pPr>
              <a:defRPr sz="4800" baseline="0"/>
            </a:lvl1pPr>
          </a:lstStyle>
          <a:p>
            <a:r>
              <a:rPr lang="en-US" dirty="0"/>
              <a:t>click to add title</a:t>
            </a:r>
            <a:endParaRPr lang="en-GB" dirty="0"/>
          </a:p>
        </p:txBody>
      </p:sp>
      <p:sp>
        <p:nvSpPr>
          <p:cNvPr id="3" name="Subtitle 2"/>
          <p:cNvSpPr>
            <a:spLocks noGrp="1"/>
          </p:cNvSpPr>
          <p:nvPr>
            <p:ph type="subTitle" idx="1" hasCustomPrompt="1"/>
          </p:nvPr>
        </p:nvSpPr>
        <p:spPr>
          <a:xfrm>
            <a:off x="467544" y="1914525"/>
            <a:ext cx="6400800" cy="1314450"/>
          </a:xfrm>
        </p:spPr>
        <p:txBody>
          <a:bodyPr>
            <a:normAutofit/>
          </a:bodyPr>
          <a:lstStyle>
            <a:lvl1pPr marL="0" indent="0" algn="l">
              <a:buNone/>
              <a:defRPr sz="2400" baseline="0">
                <a:solidFill>
                  <a:schemeClr val="tx1"/>
                </a:solidFill>
              </a:defRPr>
            </a:lvl1pPr>
            <a:lvl2pPr marL="457117" indent="0" algn="ctr">
              <a:buNone/>
              <a:defRPr>
                <a:solidFill>
                  <a:schemeClr val="tx1">
                    <a:tint val="75000"/>
                  </a:schemeClr>
                </a:solidFill>
              </a:defRPr>
            </a:lvl2pPr>
            <a:lvl3pPr marL="914233" indent="0" algn="ctr">
              <a:buNone/>
              <a:defRPr>
                <a:solidFill>
                  <a:schemeClr val="tx1">
                    <a:tint val="75000"/>
                  </a:schemeClr>
                </a:solidFill>
              </a:defRPr>
            </a:lvl3pPr>
            <a:lvl4pPr marL="1371350" indent="0" algn="ctr">
              <a:buNone/>
              <a:defRPr>
                <a:solidFill>
                  <a:schemeClr val="tx1">
                    <a:tint val="75000"/>
                  </a:schemeClr>
                </a:solidFill>
              </a:defRPr>
            </a:lvl4pPr>
            <a:lvl5pPr marL="1828466" indent="0" algn="ctr">
              <a:buNone/>
              <a:defRPr>
                <a:solidFill>
                  <a:schemeClr val="tx1">
                    <a:tint val="75000"/>
                  </a:schemeClr>
                </a:solidFill>
              </a:defRPr>
            </a:lvl5pPr>
            <a:lvl6pPr marL="2285583" indent="0" algn="ctr">
              <a:buNone/>
              <a:defRPr>
                <a:solidFill>
                  <a:schemeClr val="tx1">
                    <a:tint val="75000"/>
                  </a:schemeClr>
                </a:solidFill>
              </a:defRPr>
            </a:lvl6pPr>
            <a:lvl7pPr marL="2742699" indent="0" algn="ctr">
              <a:buNone/>
              <a:defRPr>
                <a:solidFill>
                  <a:schemeClr val="tx1">
                    <a:tint val="75000"/>
                  </a:schemeClr>
                </a:solidFill>
              </a:defRPr>
            </a:lvl7pPr>
            <a:lvl8pPr marL="3199816" indent="0" algn="ctr">
              <a:buNone/>
              <a:defRPr>
                <a:solidFill>
                  <a:schemeClr val="tx1">
                    <a:tint val="75000"/>
                  </a:schemeClr>
                </a:solidFill>
              </a:defRPr>
            </a:lvl8pPr>
            <a:lvl9pPr marL="3656932" indent="0" algn="ctr">
              <a:buNone/>
              <a:defRPr>
                <a:solidFill>
                  <a:schemeClr val="tx1">
                    <a:tint val="75000"/>
                  </a:schemeClr>
                </a:solidFill>
              </a:defRPr>
            </a:lvl9pPr>
          </a:lstStyle>
          <a:p>
            <a:r>
              <a:rPr lang="en-US" dirty="0"/>
              <a:t>click to add subtitle</a:t>
            </a:r>
            <a:endParaRPr lang="en-GB" dirty="0"/>
          </a:p>
        </p:txBody>
      </p:sp>
    </p:spTree>
    <p:extLst>
      <p:ext uri="{BB962C8B-B14F-4D97-AF65-F5344CB8AC3E}">
        <p14:creationId xmlns:p14="http://schemas.microsoft.com/office/powerpoint/2010/main" val="3081749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 Picture - landscap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7544" y="1167594"/>
            <a:ext cx="7772400" cy="720080"/>
          </a:xfrm>
        </p:spPr>
        <p:txBody>
          <a:bodyPr anchor="t">
            <a:noAutofit/>
          </a:bodyPr>
          <a:lstStyle>
            <a:lvl1pPr>
              <a:defRPr sz="4800" baseline="0"/>
            </a:lvl1pPr>
          </a:lstStyle>
          <a:p>
            <a:r>
              <a:rPr lang="en-US" dirty="0"/>
              <a:t>click to add title</a:t>
            </a:r>
            <a:endParaRPr lang="en-GB" dirty="0"/>
          </a:p>
        </p:txBody>
      </p:sp>
      <p:sp>
        <p:nvSpPr>
          <p:cNvPr id="3" name="Subtitle 2"/>
          <p:cNvSpPr>
            <a:spLocks noGrp="1"/>
          </p:cNvSpPr>
          <p:nvPr>
            <p:ph type="subTitle" idx="1" hasCustomPrompt="1"/>
          </p:nvPr>
        </p:nvSpPr>
        <p:spPr>
          <a:xfrm>
            <a:off x="467544" y="1914525"/>
            <a:ext cx="6400800" cy="1314450"/>
          </a:xfrm>
        </p:spPr>
        <p:txBody>
          <a:bodyPr>
            <a:normAutofit/>
          </a:bodyPr>
          <a:lstStyle>
            <a:lvl1pPr marL="0" indent="0" algn="l">
              <a:buNone/>
              <a:defRPr sz="2400" baseline="0">
                <a:solidFill>
                  <a:schemeClr val="tx1"/>
                </a:solidFill>
              </a:defRPr>
            </a:lvl1pPr>
            <a:lvl2pPr marL="457117" indent="0" algn="ctr">
              <a:buNone/>
              <a:defRPr>
                <a:solidFill>
                  <a:schemeClr val="tx1">
                    <a:tint val="75000"/>
                  </a:schemeClr>
                </a:solidFill>
              </a:defRPr>
            </a:lvl2pPr>
            <a:lvl3pPr marL="914233" indent="0" algn="ctr">
              <a:buNone/>
              <a:defRPr>
                <a:solidFill>
                  <a:schemeClr val="tx1">
                    <a:tint val="75000"/>
                  </a:schemeClr>
                </a:solidFill>
              </a:defRPr>
            </a:lvl3pPr>
            <a:lvl4pPr marL="1371350" indent="0" algn="ctr">
              <a:buNone/>
              <a:defRPr>
                <a:solidFill>
                  <a:schemeClr val="tx1">
                    <a:tint val="75000"/>
                  </a:schemeClr>
                </a:solidFill>
              </a:defRPr>
            </a:lvl4pPr>
            <a:lvl5pPr marL="1828466" indent="0" algn="ctr">
              <a:buNone/>
              <a:defRPr>
                <a:solidFill>
                  <a:schemeClr val="tx1">
                    <a:tint val="75000"/>
                  </a:schemeClr>
                </a:solidFill>
              </a:defRPr>
            </a:lvl5pPr>
            <a:lvl6pPr marL="2285583" indent="0" algn="ctr">
              <a:buNone/>
              <a:defRPr>
                <a:solidFill>
                  <a:schemeClr val="tx1">
                    <a:tint val="75000"/>
                  </a:schemeClr>
                </a:solidFill>
              </a:defRPr>
            </a:lvl6pPr>
            <a:lvl7pPr marL="2742699" indent="0" algn="ctr">
              <a:buNone/>
              <a:defRPr>
                <a:solidFill>
                  <a:schemeClr val="tx1">
                    <a:tint val="75000"/>
                  </a:schemeClr>
                </a:solidFill>
              </a:defRPr>
            </a:lvl7pPr>
            <a:lvl8pPr marL="3199816" indent="0" algn="ctr">
              <a:buNone/>
              <a:defRPr>
                <a:solidFill>
                  <a:schemeClr val="tx1">
                    <a:tint val="75000"/>
                  </a:schemeClr>
                </a:solidFill>
              </a:defRPr>
            </a:lvl8pPr>
            <a:lvl9pPr marL="3656932" indent="0" algn="ctr">
              <a:buNone/>
              <a:defRPr>
                <a:solidFill>
                  <a:schemeClr val="tx1">
                    <a:tint val="75000"/>
                  </a:schemeClr>
                </a:solidFill>
              </a:defRPr>
            </a:lvl9pPr>
          </a:lstStyle>
          <a:p>
            <a:r>
              <a:rPr lang="en-US" dirty="0"/>
              <a:t>click to add subtitle</a:t>
            </a:r>
            <a:endParaRPr lang="en-GB" dirty="0"/>
          </a:p>
        </p:txBody>
      </p:sp>
      <p:sp>
        <p:nvSpPr>
          <p:cNvPr id="4" name="Picture Placeholder 2"/>
          <p:cNvSpPr>
            <a:spLocks noGrp="1" noChangeAspect="1"/>
          </p:cNvSpPr>
          <p:nvPr>
            <p:ph type="pic" idx="10"/>
          </p:nvPr>
        </p:nvSpPr>
        <p:spPr>
          <a:xfrm>
            <a:off x="5687738" y="3014310"/>
            <a:ext cx="2880000" cy="192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Tree>
    <p:extLst>
      <p:ext uri="{BB962C8B-B14F-4D97-AF65-F5344CB8AC3E}">
        <p14:creationId xmlns:p14="http://schemas.microsoft.com/office/powerpoint/2010/main" val="3890292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 Picture - portrait">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7544" y="1167594"/>
            <a:ext cx="5364596" cy="720080"/>
          </a:xfrm>
        </p:spPr>
        <p:txBody>
          <a:bodyPr anchor="t">
            <a:noAutofit/>
          </a:bodyPr>
          <a:lstStyle>
            <a:lvl1pPr>
              <a:defRPr sz="4800" baseline="0"/>
            </a:lvl1pPr>
          </a:lstStyle>
          <a:p>
            <a:r>
              <a:rPr lang="en-US" dirty="0"/>
              <a:t>click to add title</a:t>
            </a:r>
            <a:endParaRPr lang="en-GB" dirty="0"/>
          </a:p>
        </p:txBody>
      </p:sp>
      <p:sp>
        <p:nvSpPr>
          <p:cNvPr id="3" name="Subtitle 2"/>
          <p:cNvSpPr>
            <a:spLocks noGrp="1"/>
          </p:cNvSpPr>
          <p:nvPr>
            <p:ph type="subTitle" idx="1" hasCustomPrompt="1"/>
          </p:nvPr>
        </p:nvSpPr>
        <p:spPr>
          <a:xfrm>
            <a:off x="467544" y="1914525"/>
            <a:ext cx="5364596" cy="1314450"/>
          </a:xfrm>
        </p:spPr>
        <p:txBody>
          <a:bodyPr>
            <a:normAutofit/>
          </a:bodyPr>
          <a:lstStyle>
            <a:lvl1pPr marL="0" indent="0" algn="l">
              <a:buNone/>
              <a:defRPr sz="2400" baseline="0">
                <a:solidFill>
                  <a:schemeClr val="tx1"/>
                </a:solidFill>
              </a:defRPr>
            </a:lvl1pPr>
            <a:lvl2pPr marL="457117" indent="0" algn="ctr">
              <a:buNone/>
              <a:defRPr>
                <a:solidFill>
                  <a:schemeClr val="tx1">
                    <a:tint val="75000"/>
                  </a:schemeClr>
                </a:solidFill>
              </a:defRPr>
            </a:lvl2pPr>
            <a:lvl3pPr marL="914233" indent="0" algn="ctr">
              <a:buNone/>
              <a:defRPr>
                <a:solidFill>
                  <a:schemeClr val="tx1">
                    <a:tint val="75000"/>
                  </a:schemeClr>
                </a:solidFill>
              </a:defRPr>
            </a:lvl3pPr>
            <a:lvl4pPr marL="1371350" indent="0" algn="ctr">
              <a:buNone/>
              <a:defRPr>
                <a:solidFill>
                  <a:schemeClr val="tx1">
                    <a:tint val="75000"/>
                  </a:schemeClr>
                </a:solidFill>
              </a:defRPr>
            </a:lvl4pPr>
            <a:lvl5pPr marL="1828466" indent="0" algn="ctr">
              <a:buNone/>
              <a:defRPr>
                <a:solidFill>
                  <a:schemeClr val="tx1">
                    <a:tint val="75000"/>
                  </a:schemeClr>
                </a:solidFill>
              </a:defRPr>
            </a:lvl5pPr>
            <a:lvl6pPr marL="2285583" indent="0" algn="ctr">
              <a:buNone/>
              <a:defRPr>
                <a:solidFill>
                  <a:schemeClr val="tx1">
                    <a:tint val="75000"/>
                  </a:schemeClr>
                </a:solidFill>
              </a:defRPr>
            </a:lvl6pPr>
            <a:lvl7pPr marL="2742699" indent="0" algn="ctr">
              <a:buNone/>
              <a:defRPr>
                <a:solidFill>
                  <a:schemeClr val="tx1">
                    <a:tint val="75000"/>
                  </a:schemeClr>
                </a:solidFill>
              </a:defRPr>
            </a:lvl7pPr>
            <a:lvl8pPr marL="3199816" indent="0" algn="ctr">
              <a:buNone/>
              <a:defRPr>
                <a:solidFill>
                  <a:schemeClr val="tx1">
                    <a:tint val="75000"/>
                  </a:schemeClr>
                </a:solidFill>
              </a:defRPr>
            </a:lvl8pPr>
            <a:lvl9pPr marL="3656932" indent="0" algn="ctr">
              <a:buNone/>
              <a:defRPr>
                <a:solidFill>
                  <a:schemeClr val="tx1">
                    <a:tint val="75000"/>
                  </a:schemeClr>
                </a:solidFill>
              </a:defRPr>
            </a:lvl9pPr>
          </a:lstStyle>
          <a:p>
            <a:r>
              <a:rPr lang="en-US" dirty="0"/>
              <a:t>click to add subtitle</a:t>
            </a:r>
            <a:endParaRPr lang="en-GB" dirty="0"/>
          </a:p>
        </p:txBody>
      </p:sp>
      <p:sp>
        <p:nvSpPr>
          <p:cNvPr id="4" name="Picture Placeholder 2"/>
          <p:cNvSpPr>
            <a:spLocks noGrp="1" noChangeAspect="1"/>
          </p:cNvSpPr>
          <p:nvPr>
            <p:ph type="pic" idx="10"/>
          </p:nvPr>
        </p:nvSpPr>
        <p:spPr>
          <a:xfrm>
            <a:off x="5868144" y="888551"/>
            <a:ext cx="2699594" cy="40519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Tree>
    <p:extLst>
      <p:ext uri="{BB962C8B-B14F-4D97-AF65-F5344CB8AC3E}">
        <p14:creationId xmlns:p14="http://schemas.microsoft.com/office/powerpoint/2010/main" val="380259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 Brandmark">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7544" y="1167594"/>
            <a:ext cx="7772400" cy="720080"/>
          </a:xfrm>
        </p:spPr>
        <p:txBody>
          <a:bodyPr anchor="t">
            <a:noAutofit/>
          </a:bodyPr>
          <a:lstStyle>
            <a:lvl1pPr>
              <a:defRPr sz="4800" baseline="0"/>
            </a:lvl1pPr>
          </a:lstStyle>
          <a:p>
            <a:r>
              <a:rPr lang="en-US" dirty="0"/>
              <a:t>click to add title</a:t>
            </a:r>
            <a:endParaRPr lang="en-GB" dirty="0"/>
          </a:p>
        </p:txBody>
      </p:sp>
      <p:sp>
        <p:nvSpPr>
          <p:cNvPr id="3" name="Subtitle 2"/>
          <p:cNvSpPr>
            <a:spLocks noGrp="1"/>
          </p:cNvSpPr>
          <p:nvPr>
            <p:ph type="subTitle" idx="1" hasCustomPrompt="1"/>
          </p:nvPr>
        </p:nvSpPr>
        <p:spPr>
          <a:xfrm>
            <a:off x="467544" y="1914525"/>
            <a:ext cx="6400800" cy="1314450"/>
          </a:xfrm>
        </p:spPr>
        <p:txBody>
          <a:bodyPr>
            <a:normAutofit/>
          </a:bodyPr>
          <a:lstStyle>
            <a:lvl1pPr marL="0" indent="0" algn="l">
              <a:buNone/>
              <a:defRPr sz="2400" baseline="0">
                <a:solidFill>
                  <a:schemeClr val="tx1"/>
                </a:solidFill>
              </a:defRPr>
            </a:lvl1pPr>
            <a:lvl2pPr marL="457117" indent="0" algn="ctr">
              <a:buNone/>
              <a:defRPr>
                <a:solidFill>
                  <a:schemeClr val="tx1">
                    <a:tint val="75000"/>
                  </a:schemeClr>
                </a:solidFill>
              </a:defRPr>
            </a:lvl2pPr>
            <a:lvl3pPr marL="914233" indent="0" algn="ctr">
              <a:buNone/>
              <a:defRPr>
                <a:solidFill>
                  <a:schemeClr val="tx1">
                    <a:tint val="75000"/>
                  </a:schemeClr>
                </a:solidFill>
              </a:defRPr>
            </a:lvl3pPr>
            <a:lvl4pPr marL="1371350" indent="0" algn="ctr">
              <a:buNone/>
              <a:defRPr>
                <a:solidFill>
                  <a:schemeClr val="tx1">
                    <a:tint val="75000"/>
                  </a:schemeClr>
                </a:solidFill>
              </a:defRPr>
            </a:lvl4pPr>
            <a:lvl5pPr marL="1828466" indent="0" algn="ctr">
              <a:buNone/>
              <a:defRPr>
                <a:solidFill>
                  <a:schemeClr val="tx1">
                    <a:tint val="75000"/>
                  </a:schemeClr>
                </a:solidFill>
              </a:defRPr>
            </a:lvl5pPr>
            <a:lvl6pPr marL="2285583" indent="0" algn="ctr">
              <a:buNone/>
              <a:defRPr>
                <a:solidFill>
                  <a:schemeClr val="tx1">
                    <a:tint val="75000"/>
                  </a:schemeClr>
                </a:solidFill>
              </a:defRPr>
            </a:lvl6pPr>
            <a:lvl7pPr marL="2742699" indent="0" algn="ctr">
              <a:buNone/>
              <a:defRPr>
                <a:solidFill>
                  <a:schemeClr val="tx1">
                    <a:tint val="75000"/>
                  </a:schemeClr>
                </a:solidFill>
              </a:defRPr>
            </a:lvl7pPr>
            <a:lvl8pPr marL="3199816" indent="0" algn="ctr">
              <a:buNone/>
              <a:defRPr>
                <a:solidFill>
                  <a:schemeClr val="tx1">
                    <a:tint val="75000"/>
                  </a:schemeClr>
                </a:solidFill>
              </a:defRPr>
            </a:lvl8pPr>
            <a:lvl9pPr marL="3656932" indent="0" algn="ctr">
              <a:buNone/>
              <a:defRPr>
                <a:solidFill>
                  <a:schemeClr val="tx1">
                    <a:tint val="75000"/>
                  </a:schemeClr>
                </a:solidFill>
              </a:defRPr>
            </a:lvl9pPr>
          </a:lstStyle>
          <a:p>
            <a:r>
              <a:rPr lang="en-US" dirty="0"/>
              <a:t>click to add subtitle</a:t>
            </a:r>
            <a:endParaRPr lang="en-GB"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939392" y="3003798"/>
            <a:ext cx="1628346" cy="1929892"/>
          </a:xfrm>
          <a:prstGeom prst="rect">
            <a:avLst/>
          </a:prstGeom>
        </p:spPr>
      </p:pic>
    </p:spTree>
    <p:extLst>
      <p:ext uri="{BB962C8B-B14F-4D97-AF65-F5344CB8AC3E}">
        <p14:creationId xmlns:p14="http://schemas.microsoft.com/office/powerpoint/2010/main" val="788853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Content - Picture - portrait">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7544" y="1167594"/>
            <a:ext cx="5364596" cy="540060"/>
          </a:xfrm>
        </p:spPr>
        <p:txBody>
          <a:bodyPr anchor="t">
            <a:noAutofit/>
          </a:bodyPr>
          <a:lstStyle>
            <a:lvl1pPr>
              <a:defRPr sz="2400" baseline="0"/>
            </a:lvl1pPr>
          </a:lstStyle>
          <a:p>
            <a:r>
              <a:rPr lang="en-US" dirty="0"/>
              <a:t>click to add title</a:t>
            </a:r>
            <a:endParaRPr lang="en-GB" dirty="0"/>
          </a:p>
        </p:txBody>
      </p:sp>
      <p:sp>
        <p:nvSpPr>
          <p:cNvPr id="4" name="Picture Placeholder 2"/>
          <p:cNvSpPr>
            <a:spLocks noGrp="1" noChangeAspect="1"/>
          </p:cNvSpPr>
          <p:nvPr>
            <p:ph type="pic" idx="10"/>
          </p:nvPr>
        </p:nvSpPr>
        <p:spPr>
          <a:xfrm>
            <a:off x="5868144" y="888551"/>
            <a:ext cx="2699594" cy="40519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6" name="Text Placeholder 5"/>
          <p:cNvSpPr>
            <a:spLocks noGrp="1"/>
          </p:cNvSpPr>
          <p:nvPr>
            <p:ph type="body" sz="quarter" idx="11"/>
          </p:nvPr>
        </p:nvSpPr>
        <p:spPr>
          <a:xfrm>
            <a:off x="5868145" y="484188"/>
            <a:ext cx="2699594" cy="395286"/>
          </a:xfrm>
        </p:spPr>
        <p:txBody>
          <a:bodyPr>
            <a:noAutofit/>
          </a:bodyPr>
          <a:lstStyle>
            <a:lvl1pPr marL="0" indent="0" algn="r">
              <a:spcBef>
                <a:spcPts val="0"/>
              </a:spcBef>
              <a:buFont typeface="Arial" panose="020B0604020202020204" pitchFamily="34" charset="0"/>
              <a:buNone/>
              <a:defRPr sz="1100"/>
            </a:lvl1pPr>
            <a:lvl2pPr>
              <a:defRPr sz="1100"/>
            </a:lvl2pPr>
            <a:lvl3pPr>
              <a:defRPr sz="1050"/>
            </a:lvl3pPr>
            <a:lvl4pPr>
              <a:defRPr sz="1000"/>
            </a:lvl4pPr>
            <a:lvl5pPr>
              <a:defRPr sz="1000"/>
            </a:lvl5pPr>
          </a:lstStyle>
          <a:p>
            <a:pPr lvl="0"/>
            <a:r>
              <a:rPr lang="en-US"/>
              <a:t>Click to edit Master text styles</a:t>
            </a:r>
          </a:p>
        </p:txBody>
      </p:sp>
      <p:sp>
        <p:nvSpPr>
          <p:cNvPr id="8" name="Text Placeholder 7"/>
          <p:cNvSpPr>
            <a:spLocks noGrp="1"/>
          </p:cNvSpPr>
          <p:nvPr>
            <p:ph type="body" sz="quarter" idx="12"/>
          </p:nvPr>
        </p:nvSpPr>
        <p:spPr>
          <a:xfrm>
            <a:off x="468313" y="1743075"/>
            <a:ext cx="5364162" cy="2989263"/>
          </a:xfrm>
        </p:spPr>
        <p:txBody>
          <a:bodyPr>
            <a:normAutofit/>
          </a:bodyPr>
          <a:lstStyle>
            <a:lvl1pPr marL="252000" indent="-252000">
              <a:spcBef>
                <a:spcPts val="0"/>
              </a:spcBef>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830717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Content - Picture - landscap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7544" y="1167594"/>
            <a:ext cx="5364596" cy="540060"/>
          </a:xfrm>
        </p:spPr>
        <p:txBody>
          <a:bodyPr anchor="t">
            <a:noAutofit/>
          </a:bodyPr>
          <a:lstStyle>
            <a:lvl1pPr>
              <a:defRPr sz="2400" baseline="0"/>
            </a:lvl1pPr>
          </a:lstStyle>
          <a:p>
            <a:r>
              <a:rPr lang="en-US" dirty="0"/>
              <a:t>click to add title</a:t>
            </a:r>
            <a:endParaRPr lang="en-GB" dirty="0"/>
          </a:p>
        </p:txBody>
      </p:sp>
      <p:sp>
        <p:nvSpPr>
          <p:cNvPr id="6" name="Text Placeholder 5"/>
          <p:cNvSpPr>
            <a:spLocks noGrp="1"/>
          </p:cNvSpPr>
          <p:nvPr>
            <p:ph type="body" sz="quarter" idx="11"/>
          </p:nvPr>
        </p:nvSpPr>
        <p:spPr>
          <a:xfrm>
            <a:off x="5868145" y="484188"/>
            <a:ext cx="2699594" cy="395286"/>
          </a:xfrm>
        </p:spPr>
        <p:txBody>
          <a:bodyPr>
            <a:noAutofit/>
          </a:bodyPr>
          <a:lstStyle>
            <a:lvl1pPr marL="0" indent="0" algn="r">
              <a:spcBef>
                <a:spcPts val="0"/>
              </a:spcBef>
              <a:buFont typeface="Arial" panose="020B0604020202020204" pitchFamily="34" charset="0"/>
              <a:buNone/>
              <a:defRPr sz="1100"/>
            </a:lvl1pPr>
            <a:lvl2pPr>
              <a:defRPr sz="1100"/>
            </a:lvl2pPr>
            <a:lvl3pPr>
              <a:defRPr sz="1050"/>
            </a:lvl3pPr>
            <a:lvl4pPr>
              <a:defRPr sz="1000"/>
            </a:lvl4pPr>
            <a:lvl5pPr>
              <a:defRPr sz="1000"/>
            </a:lvl5pPr>
          </a:lstStyle>
          <a:p>
            <a:pPr lvl="0"/>
            <a:r>
              <a:rPr lang="en-US"/>
              <a:t>Click to edit Master text styles</a:t>
            </a:r>
          </a:p>
        </p:txBody>
      </p:sp>
      <p:sp>
        <p:nvSpPr>
          <p:cNvPr id="8" name="Text Placeholder 7"/>
          <p:cNvSpPr>
            <a:spLocks noGrp="1"/>
          </p:cNvSpPr>
          <p:nvPr>
            <p:ph type="body" sz="quarter" idx="12"/>
          </p:nvPr>
        </p:nvSpPr>
        <p:spPr>
          <a:xfrm>
            <a:off x="468313" y="1743075"/>
            <a:ext cx="5183807" cy="2989263"/>
          </a:xfrm>
        </p:spPr>
        <p:txBody>
          <a:bodyPr>
            <a:normAutofit/>
          </a:bodyPr>
          <a:lstStyle>
            <a:lvl1pPr marL="252000" indent="-252000">
              <a:spcBef>
                <a:spcPts val="0"/>
              </a:spcBef>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Picture Placeholder 2"/>
          <p:cNvSpPr>
            <a:spLocks noGrp="1" noChangeAspect="1"/>
          </p:cNvSpPr>
          <p:nvPr>
            <p:ph type="pic" idx="10"/>
          </p:nvPr>
        </p:nvSpPr>
        <p:spPr>
          <a:xfrm>
            <a:off x="5690203" y="1743658"/>
            <a:ext cx="2880000" cy="192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Tree>
    <p:extLst>
      <p:ext uri="{BB962C8B-B14F-4D97-AF65-F5344CB8AC3E}">
        <p14:creationId xmlns:p14="http://schemas.microsoft.com/office/powerpoint/2010/main" val="3493611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 Content - drop">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7544" y="1167594"/>
            <a:ext cx="5364596" cy="540060"/>
          </a:xfrm>
        </p:spPr>
        <p:txBody>
          <a:bodyPr anchor="t">
            <a:noAutofit/>
          </a:bodyPr>
          <a:lstStyle>
            <a:lvl1pPr>
              <a:defRPr sz="2400" baseline="0"/>
            </a:lvl1pPr>
          </a:lstStyle>
          <a:p>
            <a:r>
              <a:rPr lang="en-US" dirty="0"/>
              <a:t>click to add title</a:t>
            </a:r>
            <a:endParaRPr lang="en-GB" dirty="0"/>
          </a:p>
        </p:txBody>
      </p:sp>
      <p:sp>
        <p:nvSpPr>
          <p:cNvPr id="6" name="Text Placeholder 5"/>
          <p:cNvSpPr>
            <a:spLocks noGrp="1"/>
          </p:cNvSpPr>
          <p:nvPr>
            <p:ph type="body" sz="quarter" idx="11"/>
          </p:nvPr>
        </p:nvSpPr>
        <p:spPr>
          <a:xfrm>
            <a:off x="5868145" y="484188"/>
            <a:ext cx="2699594" cy="395286"/>
          </a:xfrm>
        </p:spPr>
        <p:txBody>
          <a:bodyPr>
            <a:noAutofit/>
          </a:bodyPr>
          <a:lstStyle>
            <a:lvl1pPr marL="0" indent="0" algn="r">
              <a:spcBef>
                <a:spcPts val="0"/>
              </a:spcBef>
              <a:buFont typeface="Arial" panose="020B0604020202020204" pitchFamily="34" charset="0"/>
              <a:buNone/>
              <a:defRPr sz="1100"/>
            </a:lvl1pPr>
            <a:lvl2pPr>
              <a:defRPr sz="1100"/>
            </a:lvl2pPr>
            <a:lvl3pPr>
              <a:defRPr sz="1050"/>
            </a:lvl3pPr>
            <a:lvl4pPr>
              <a:defRPr sz="1000"/>
            </a:lvl4pPr>
            <a:lvl5pPr>
              <a:defRPr sz="1000"/>
            </a:lvl5pPr>
          </a:lstStyle>
          <a:p>
            <a:pPr lvl="0"/>
            <a:r>
              <a:rPr lang="en-US"/>
              <a:t>Click to edit Master text styles</a:t>
            </a:r>
          </a:p>
        </p:txBody>
      </p:sp>
      <p:sp>
        <p:nvSpPr>
          <p:cNvPr id="8" name="Text Placeholder 7"/>
          <p:cNvSpPr>
            <a:spLocks noGrp="1"/>
          </p:cNvSpPr>
          <p:nvPr>
            <p:ph type="body" sz="quarter" idx="12"/>
          </p:nvPr>
        </p:nvSpPr>
        <p:spPr>
          <a:xfrm>
            <a:off x="468313" y="1743075"/>
            <a:ext cx="5183807" cy="2989263"/>
          </a:xfrm>
        </p:spPr>
        <p:txBody>
          <a:bodyPr>
            <a:normAutofit/>
          </a:bodyPr>
          <a:lstStyle>
            <a:lvl1pPr marL="252000" indent="-252000">
              <a:spcBef>
                <a:spcPts val="0"/>
              </a:spcBef>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Text Placeholder 3"/>
          <p:cNvSpPr>
            <a:spLocks noGrp="1"/>
          </p:cNvSpPr>
          <p:nvPr>
            <p:ph type="body" sz="quarter" idx="17"/>
          </p:nvPr>
        </p:nvSpPr>
        <p:spPr>
          <a:xfrm>
            <a:off x="6106690" y="1384300"/>
            <a:ext cx="2461754" cy="3147981"/>
          </a:xfrm>
          <a:custGeom>
            <a:avLst/>
            <a:gdLst>
              <a:gd name="connsiteX0" fmla="*/ 3 w 2808312"/>
              <a:gd name="connsiteY0" fmla="*/ 1565086 h 4097460"/>
              <a:gd name="connsiteX1" fmla="*/ 1404156 w 2808312"/>
              <a:gd name="connsiteY1" fmla="*/ 0 h 4097460"/>
              <a:gd name="connsiteX2" fmla="*/ 2808309 w 2808312"/>
              <a:gd name="connsiteY2" fmla="*/ 1565086 h 4097460"/>
              <a:gd name="connsiteX3" fmla="*/ 2271970 w 2808312"/>
              <a:gd name="connsiteY3" fmla="*/ 4097450 h 4097460"/>
              <a:gd name="connsiteX4" fmla="*/ 536342 w 2808312"/>
              <a:gd name="connsiteY4" fmla="*/ 4097450 h 4097460"/>
              <a:gd name="connsiteX5" fmla="*/ 3 w 2808312"/>
              <a:gd name="connsiteY5" fmla="*/ 1565086 h 4097460"/>
              <a:gd name="connsiteX0" fmla="*/ 0 w 2808306"/>
              <a:gd name="connsiteY0" fmla="*/ 1565086 h 4097450"/>
              <a:gd name="connsiteX1" fmla="*/ 1404153 w 2808306"/>
              <a:gd name="connsiteY1" fmla="*/ 0 h 4097450"/>
              <a:gd name="connsiteX2" fmla="*/ 2808306 w 2808306"/>
              <a:gd name="connsiteY2" fmla="*/ 1565086 h 4097450"/>
              <a:gd name="connsiteX3" fmla="*/ 2271967 w 2808306"/>
              <a:gd name="connsiteY3" fmla="*/ 4097450 h 4097450"/>
              <a:gd name="connsiteX4" fmla="*/ 536339 w 2808306"/>
              <a:gd name="connsiteY4" fmla="*/ 4097450 h 4097450"/>
              <a:gd name="connsiteX5" fmla="*/ 0 w 2808306"/>
              <a:gd name="connsiteY5" fmla="*/ 1565086 h 4097450"/>
              <a:gd name="connsiteX0" fmla="*/ 36856 w 2845162"/>
              <a:gd name="connsiteY0" fmla="*/ 1565086 h 4097450"/>
              <a:gd name="connsiteX1" fmla="*/ 1441009 w 2845162"/>
              <a:gd name="connsiteY1" fmla="*/ 0 h 4097450"/>
              <a:gd name="connsiteX2" fmla="*/ 2845162 w 2845162"/>
              <a:gd name="connsiteY2" fmla="*/ 1565086 h 4097450"/>
              <a:gd name="connsiteX3" fmla="*/ 2308823 w 2845162"/>
              <a:gd name="connsiteY3" fmla="*/ 4097450 h 4097450"/>
              <a:gd name="connsiteX4" fmla="*/ 573195 w 2845162"/>
              <a:gd name="connsiteY4" fmla="*/ 4097450 h 4097450"/>
              <a:gd name="connsiteX5" fmla="*/ 36856 w 2845162"/>
              <a:gd name="connsiteY5" fmla="*/ 1565086 h 4097450"/>
              <a:gd name="connsiteX0" fmla="*/ 36856 w 2882018"/>
              <a:gd name="connsiteY0" fmla="*/ 1565086 h 4097450"/>
              <a:gd name="connsiteX1" fmla="*/ 1441009 w 2882018"/>
              <a:gd name="connsiteY1" fmla="*/ 0 h 4097450"/>
              <a:gd name="connsiteX2" fmla="*/ 2845162 w 2882018"/>
              <a:gd name="connsiteY2" fmla="*/ 1565086 h 4097450"/>
              <a:gd name="connsiteX3" fmla="*/ 2308823 w 2882018"/>
              <a:gd name="connsiteY3" fmla="*/ 4097450 h 4097450"/>
              <a:gd name="connsiteX4" fmla="*/ 573195 w 2882018"/>
              <a:gd name="connsiteY4" fmla="*/ 4097450 h 4097450"/>
              <a:gd name="connsiteX5" fmla="*/ 36856 w 2882018"/>
              <a:gd name="connsiteY5" fmla="*/ 1565086 h 4097450"/>
              <a:gd name="connsiteX0" fmla="*/ 29664 w 3004479"/>
              <a:gd name="connsiteY0" fmla="*/ 2329361 h 4368318"/>
              <a:gd name="connsiteX1" fmla="*/ 1563470 w 3004479"/>
              <a:gd name="connsiteY1" fmla="*/ 0 h 4368318"/>
              <a:gd name="connsiteX2" fmla="*/ 2967623 w 3004479"/>
              <a:gd name="connsiteY2" fmla="*/ 1565086 h 4368318"/>
              <a:gd name="connsiteX3" fmla="*/ 2431284 w 3004479"/>
              <a:gd name="connsiteY3" fmla="*/ 4097450 h 4368318"/>
              <a:gd name="connsiteX4" fmla="*/ 695656 w 3004479"/>
              <a:gd name="connsiteY4" fmla="*/ 4097450 h 4368318"/>
              <a:gd name="connsiteX5" fmla="*/ 29664 w 3004479"/>
              <a:gd name="connsiteY5" fmla="*/ 2329361 h 4368318"/>
              <a:gd name="connsiteX0" fmla="*/ 29664 w 3146516"/>
              <a:gd name="connsiteY0" fmla="*/ 2329361 h 4316758"/>
              <a:gd name="connsiteX1" fmla="*/ 1563470 w 3146516"/>
              <a:gd name="connsiteY1" fmla="*/ 0 h 4316758"/>
              <a:gd name="connsiteX2" fmla="*/ 3117748 w 3146516"/>
              <a:gd name="connsiteY2" fmla="*/ 2356656 h 4316758"/>
              <a:gd name="connsiteX3" fmla="*/ 2431284 w 3146516"/>
              <a:gd name="connsiteY3" fmla="*/ 4097450 h 4316758"/>
              <a:gd name="connsiteX4" fmla="*/ 695656 w 3146516"/>
              <a:gd name="connsiteY4" fmla="*/ 4097450 h 4316758"/>
              <a:gd name="connsiteX5" fmla="*/ 29664 w 3146516"/>
              <a:gd name="connsiteY5" fmla="*/ 2329361 h 4316758"/>
              <a:gd name="connsiteX0" fmla="*/ 168624 w 3285476"/>
              <a:gd name="connsiteY0" fmla="*/ 2329361 h 4316758"/>
              <a:gd name="connsiteX1" fmla="*/ 1702430 w 3285476"/>
              <a:gd name="connsiteY1" fmla="*/ 0 h 4316758"/>
              <a:gd name="connsiteX2" fmla="*/ 3256708 w 3285476"/>
              <a:gd name="connsiteY2" fmla="*/ 2356656 h 4316758"/>
              <a:gd name="connsiteX3" fmla="*/ 2570244 w 3285476"/>
              <a:gd name="connsiteY3" fmla="*/ 4097450 h 4316758"/>
              <a:gd name="connsiteX4" fmla="*/ 834616 w 3285476"/>
              <a:gd name="connsiteY4" fmla="*/ 4097450 h 4316758"/>
              <a:gd name="connsiteX5" fmla="*/ 168624 w 3285476"/>
              <a:gd name="connsiteY5" fmla="*/ 2329361 h 4316758"/>
              <a:gd name="connsiteX0" fmla="*/ 1700 w 3118552"/>
              <a:gd name="connsiteY0" fmla="*/ 2329361 h 4316758"/>
              <a:gd name="connsiteX1" fmla="*/ 1535506 w 3118552"/>
              <a:gd name="connsiteY1" fmla="*/ 0 h 4316758"/>
              <a:gd name="connsiteX2" fmla="*/ 3089784 w 3118552"/>
              <a:gd name="connsiteY2" fmla="*/ 2356656 h 4316758"/>
              <a:gd name="connsiteX3" fmla="*/ 2403320 w 3118552"/>
              <a:gd name="connsiteY3" fmla="*/ 4097450 h 4316758"/>
              <a:gd name="connsiteX4" fmla="*/ 667692 w 3118552"/>
              <a:gd name="connsiteY4" fmla="*/ 4097450 h 4316758"/>
              <a:gd name="connsiteX5" fmla="*/ 1700 w 3118552"/>
              <a:gd name="connsiteY5" fmla="*/ 2329361 h 4316758"/>
              <a:gd name="connsiteX0" fmla="*/ 40 w 3116892"/>
              <a:gd name="connsiteY0" fmla="*/ 2329361 h 4316758"/>
              <a:gd name="connsiteX1" fmla="*/ 1533846 w 3116892"/>
              <a:gd name="connsiteY1" fmla="*/ 0 h 4316758"/>
              <a:gd name="connsiteX2" fmla="*/ 3088124 w 3116892"/>
              <a:gd name="connsiteY2" fmla="*/ 2356656 h 4316758"/>
              <a:gd name="connsiteX3" fmla="*/ 2401660 w 3116892"/>
              <a:gd name="connsiteY3" fmla="*/ 4097450 h 4316758"/>
              <a:gd name="connsiteX4" fmla="*/ 666032 w 3116892"/>
              <a:gd name="connsiteY4" fmla="*/ 4097450 h 4316758"/>
              <a:gd name="connsiteX5" fmla="*/ 40 w 3116892"/>
              <a:gd name="connsiteY5" fmla="*/ 2329361 h 4316758"/>
              <a:gd name="connsiteX0" fmla="*/ 40 w 3257172"/>
              <a:gd name="connsiteY0" fmla="*/ 2329361 h 4316758"/>
              <a:gd name="connsiteX1" fmla="*/ 1533846 w 3257172"/>
              <a:gd name="connsiteY1" fmla="*/ 0 h 4316758"/>
              <a:gd name="connsiteX2" fmla="*/ 3088124 w 3257172"/>
              <a:gd name="connsiteY2" fmla="*/ 2356656 h 4316758"/>
              <a:gd name="connsiteX3" fmla="*/ 2401660 w 3257172"/>
              <a:gd name="connsiteY3" fmla="*/ 4097450 h 4316758"/>
              <a:gd name="connsiteX4" fmla="*/ 666032 w 3257172"/>
              <a:gd name="connsiteY4" fmla="*/ 4097450 h 4316758"/>
              <a:gd name="connsiteX5" fmla="*/ 40 w 3257172"/>
              <a:gd name="connsiteY5" fmla="*/ 2329361 h 4316758"/>
              <a:gd name="connsiteX0" fmla="*/ 40 w 3088225"/>
              <a:gd name="connsiteY0" fmla="*/ 2329361 h 4316758"/>
              <a:gd name="connsiteX1" fmla="*/ 1533846 w 3088225"/>
              <a:gd name="connsiteY1" fmla="*/ 0 h 4316758"/>
              <a:gd name="connsiteX2" fmla="*/ 3088124 w 3088225"/>
              <a:gd name="connsiteY2" fmla="*/ 2356656 h 4316758"/>
              <a:gd name="connsiteX3" fmla="*/ 2401660 w 3088225"/>
              <a:gd name="connsiteY3" fmla="*/ 4097450 h 4316758"/>
              <a:gd name="connsiteX4" fmla="*/ 666032 w 3088225"/>
              <a:gd name="connsiteY4" fmla="*/ 4097450 h 4316758"/>
              <a:gd name="connsiteX5" fmla="*/ 40 w 3088225"/>
              <a:gd name="connsiteY5" fmla="*/ 2329361 h 4316758"/>
              <a:gd name="connsiteX0" fmla="*/ 33460 w 3121647"/>
              <a:gd name="connsiteY0" fmla="*/ 2329361 h 4194475"/>
              <a:gd name="connsiteX1" fmla="*/ 1567266 w 3121647"/>
              <a:gd name="connsiteY1" fmla="*/ 0 h 4194475"/>
              <a:gd name="connsiteX2" fmla="*/ 3121544 w 3121647"/>
              <a:gd name="connsiteY2" fmla="*/ 2356656 h 4194475"/>
              <a:gd name="connsiteX3" fmla="*/ 2435080 w 3121647"/>
              <a:gd name="connsiteY3" fmla="*/ 4097450 h 4194475"/>
              <a:gd name="connsiteX4" fmla="*/ 665333 w 3121647"/>
              <a:gd name="connsiteY4" fmla="*/ 3797199 h 4194475"/>
              <a:gd name="connsiteX5" fmla="*/ 33460 w 3121647"/>
              <a:gd name="connsiteY5" fmla="*/ 2329361 h 4194475"/>
              <a:gd name="connsiteX0" fmla="*/ 32801 w 3143624"/>
              <a:gd name="connsiteY0" fmla="*/ 2329361 h 4020083"/>
              <a:gd name="connsiteX1" fmla="*/ 1566607 w 3143624"/>
              <a:gd name="connsiteY1" fmla="*/ 0 h 4020083"/>
              <a:gd name="connsiteX2" fmla="*/ 3120885 w 3143624"/>
              <a:gd name="connsiteY2" fmla="*/ 2356656 h 4020083"/>
              <a:gd name="connsiteX3" fmla="*/ 2366182 w 3143624"/>
              <a:gd name="connsiteY3" fmla="*/ 3865438 h 4020083"/>
              <a:gd name="connsiteX4" fmla="*/ 664674 w 3143624"/>
              <a:gd name="connsiteY4" fmla="*/ 3797199 h 4020083"/>
              <a:gd name="connsiteX5" fmla="*/ 32801 w 3143624"/>
              <a:gd name="connsiteY5" fmla="*/ 2329361 h 4020083"/>
              <a:gd name="connsiteX0" fmla="*/ 32801 w 3146956"/>
              <a:gd name="connsiteY0" fmla="*/ 2329361 h 4063232"/>
              <a:gd name="connsiteX1" fmla="*/ 1566607 w 3146956"/>
              <a:gd name="connsiteY1" fmla="*/ 0 h 4063232"/>
              <a:gd name="connsiteX2" fmla="*/ 3120885 w 3146956"/>
              <a:gd name="connsiteY2" fmla="*/ 2356656 h 4063232"/>
              <a:gd name="connsiteX3" fmla="*/ 2366182 w 3146956"/>
              <a:gd name="connsiteY3" fmla="*/ 3865438 h 4063232"/>
              <a:gd name="connsiteX4" fmla="*/ 664674 w 3146956"/>
              <a:gd name="connsiteY4" fmla="*/ 3797199 h 4063232"/>
              <a:gd name="connsiteX5" fmla="*/ 32801 w 3146956"/>
              <a:gd name="connsiteY5" fmla="*/ 2329361 h 406323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47284"/>
              <a:gd name="connsiteY0" fmla="*/ 2329361 h 4096062"/>
              <a:gd name="connsiteX1" fmla="*/ 1570944 w 3147284"/>
              <a:gd name="connsiteY1" fmla="*/ 0 h 4096062"/>
              <a:gd name="connsiteX2" fmla="*/ 3125222 w 3147284"/>
              <a:gd name="connsiteY2" fmla="*/ 2356656 h 4096062"/>
              <a:gd name="connsiteX3" fmla="*/ 2370519 w 3147284"/>
              <a:gd name="connsiteY3" fmla="*/ 3865438 h 4096062"/>
              <a:gd name="connsiteX4" fmla="*/ 669011 w 3147284"/>
              <a:gd name="connsiteY4" fmla="*/ 3797199 h 4096062"/>
              <a:gd name="connsiteX5" fmla="*/ 37138 w 3147284"/>
              <a:gd name="connsiteY5" fmla="*/ 2329361 h 4096062"/>
              <a:gd name="connsiteX0" fmla="*/ 37138 w 3136485"/>
              <a:gd name="connsiteY0" fmla="*/ 2329361 h 4096062"/>
              <a:gd name="connsiteX1" fmla="*/ 1570944 w 3136485"/>
              <a:gd name="connsiteY1" fmla="*/ 0 h 4096062"/>
              <a:gd name="connsiteX2" fmla="*/ 3125222 w 3136485"/>
              <a:gd name="connsiteY2" fmla="*/ 2356656 h 4096062"/>
              <a:gd name="connsiteX3" fmla="*/ 2370519 w 3136485"/>
              <a:gd name="connsiteY3" fmla="*/ 3865438 h 4096062"/>
              <a:gd name="connsiteX4" fmla="*/ 669011 w 3136485"/>
              <a:gd name="connsiteY4" fmla="*/ 3797199 h 4096062"/>
              <a:gd name="connsiteX5" fmla="*/ 37138 w 3136485"/>
              <a:gd name="connsiteY5" fmla="*/ 2329361 h 4096062"/>
              <a:gd name="connsiteX0" fmla="*/ 37138 w 3143460"/>
              <a:gd name="connsiteY0" fmla="*/ 2329361 h 4096062"/>
              <a:gd name="connsiteX1" fmla="*/ 1570944 w 3143460"/>
              <a:gd name="connsiteY1" fmla="*/ 0 h 4096062"/>
              <a:gd name="connsiteX2" fmla="*/ 3125222 w 3143460"/>
              <a:gd name="connsiteY2" fmla="*/ 2356656 h 4096062"/>
              <a:gd name="connsiteX3" fmla="*/ 2370519 w 3143460"/>
              <a:gd name="connsiteY3" fmla="*/ 3865438 h 4096062"/>
              <a:gd name="connsiteX4" fmla="*/ 669011 w 3143460"/>
              <a:gd name="connsiteY4" fmla="*/ 3797199 h 4096062"/>
              <a:gd name="connsiteX5" fmla="*/ 37138 w 3143460"/>
              <a:gd name="connsiteY5" fmla="*/ 2329361 h 4096062"/>
              <a:gd name="connsiteX0" fmla="*/ 37138 w 3143217"/>
              <a:gd name="connsiteY0" fmla="*/ 2329361 h 4076974"/>
              <a:gd name="connsiteX1" fmla="*/ 1570944 w 3143217"/>
              <a:gd name="connsiteY1" fmla="*/ 0 h 4076974"/>
              <a:gd name="connsiteX2" fmla="*/ 3125222 w 3143217"/>
              <a:gd name="connsiteY2" fmla="*/ 2356656 h 4076974"/>
              <a:gd name="connsiteX3" fmla="*/ 2370519 w 3143217"/>
              <a:gd name="connsiteY3" fmla="*/ 3865438 h 4076974"/>
              <a:gd name="connsiteX4" fmla="*/ 669011 w 3143217"/>
              <a:gd name="connsiteY4" fmla="*/ 3797199 h 4076974"/>
              <a:gd name="connsiteX5" fmla="*/ 37138 w 3143217"/>
              <a:gd name="connsiteY5" fmla="*/ 2329361 h 4076974"/>
              <a:gd name="connsiteX0" fmla="*/ 27855 w 3133934"/>
              <a:gd name="connsiteY0" fmla="*/ 2329361 h 4076974"/>
              <a:gd name="connsiteX1" fmla="*/ 1561661 w 3133934"/>
              <a:gd name="connsiteY1" fmla="*/ 0 h 4076974"/>
              <a:gd name="connsiteX2" fmla="*/ 3115939 w 3133934"/>
              <a:gd name="connsiteY2" fmla="*/ 2356656 h 4076974"/>
              <a:gd name="connsiteX3" fmla="*/ 2361236 w 3133934"/>
              <a:gd name="connsiteY3" fmla="*/ 3865438 h 4076974"/>
              <a:gd name="connsiteX4" fmla="*/ 659728 w 3133934"/>
              <a:gd name="connsiteY4" fmla="*/ 3797199 h 4076974"/>
              <a:gd name="connsiteX5" fmla="*/ 27855 w 3133934"/>
              <a:gd name="connsiteY5" fmla="*/ 2329361 h 4076974"/>
              <a:gd name="connsiteX0" fmla="*/ 27855 w 3135804"/>
              <a:gd name="connsiteY0" fmla="*/ 2329361 h 4076974"/>
              <a:gd name="connsiteX1" fmla="*/ 1561661 w 3135804"/>
              <a:gd name="connsiteY1" fmla="*/ 0 h 4076974"/>
              <a:gd name="connsiteX2" fmla="*/ 3115939 w 3135804"/>
              <a:gd name="connsiteY2" fmla="*/ 2356656 h 4076974"/>
              <a:gd name="connsiteX3" fmla="*/ 2361236 w 3135804"/>
              <a:gd name="connsiteY3" fmla="*/ 3865438 h 4076974"/>
              <a:gd name="connsiteX4" fmla="*/ 659728 w 3135804"/>
              <a:gd name="connsiteY4" fmla="*/ 3797199 h 4076974"/>
              <a:gd name="connsiteX5" fmla="*/ 27855 w 3135804"/>
              <a:gd name="connsiteY5" fmla="*/ 2329361 h 4076974"/>
              <a:gd name="connsiteX0" fmla="*/ 27855 w 3128662"/>
              <a:gd name="connsiteY0" fmla="*/ 2329361 h 4076974"/>
              <a:gd name="connsiteX1" fmla="*/ 1561661 w 3128662"/>
              <a:gd name="connsiteY1" fmla="*/ 0 h 4076974"/>
              <a:gd name="connsiteX2" fmla="*/ 3115939 w 3128662"/>
              <a:gd name="connsiteY2" fmla="*/ 2356656 h 4076974"/>
              <a:gd name="connsiteX3" fmla="*/ 2361236 w 3128662"/>
              <a:gd name="connsiteY3" fmla="*/ 3865438 h 4076974"/>
              <a:gd name="connsiteX4" fmla="*/ 659728 w 3128662"/>
              <a:gd name="connsiteY4" fmla="*/ 3797199 h 4076974"/>
              <a:gd name="connsiteX5" fmla="*/ 27855 w 3128662"/>
              <a:gd name="connsiteY5" fmla="*/ 2329361 h 4076974"/>
              <a:gd name="connsiteX0" fmla="*/ 27855 w 3137724"/>
              <a:gd name="connsiteY0" fmla="*/ 2329361 h 4076974"/>
              <a:gd name="connsiteX1" fmla="*/ 1561661 w 3137724"/>
              <a:gd name="connsiteY1" fmla="*/ 0 h 4076974"/>
              <a:gd name="connsiteX2" fmla="*/ 3115939 w 3137724"/>
              <a:gd name="connsiteY2" fmla="*/ 2356656 h 4076974"/>
              <a:gd name="connsiteX3" fmla="*/ 2361236 w 3137724"/>
              <a:gd name="connsiteY3" fmla="*/ 3865438 h 4076974"/>
              <a:gd name="connsiteX4" fmla="*/ 659728 w 3137724"/>
              <a:gd name="connsiteY4" fmla="*/ 3797199 h 4076974"/>
              <a:gd name="connsiteX5" fmla="*/ 27855 w 3137724"/>
              <a:gd name="connsiteY5" fmla="*/ 2329361 h 4076974"/>
              <a:gd name="connsiteX0" fmla="*/ 27855 w 3136929"/>
              <a:gd name="connsiteY0" fmla="*/ 2329361 h 4082382"/>
              <a:gd name="connsiteX1" fmla="*/ 1561661 w 3136929"/>
              <a:gd name="connsiteY1" fmla="*/ 0 h 4082382"/>
              <a:gd name="connsiteX2" fmla="*/ 3115939 w 3136929"/>
              <a:gd name="connsiteY2" fmla="*/ 2356656 h 4082382"/>
              <a:gd name="connsiteX3" fmla="*/ 2361236 w 3136929"/>
              <a:gd name="connsiteY3" fmla="*/ 3865438 h 4082382"/>
              <a:gd name="connsiteX4" fmla="*/ 659728 w 3136929"/>
              <a:gd name="connsiteY4" fmla="*/ 3797199 h 4082382"/>
              <a:gd name="connsiteX5" fmla="*/ 27855 w 3136929"/>
              <a:gd name="connsiteY5" fmla="*/ 2329361 h 4082382"/>
              <a:gd name="connsiteX0" fmla="*/ 2046 w 3111120"/>
              <a:gd name="connsiteY0" fmla="*/ 2329361 h 4082382"/>
              <a:gd name="connsiteX1" fmla="*/ 1535852 w 3111120"/>
              <a:gd name="connsiteY1" fmla="*/ 0 h 4082382"/>
              <a:gd name="connsiteX2" fmla="*/ 3090130 w 3111120"/>
              <a:gd name="connsiteY2" fmla="*/ 2356656 h 4082382"/>
              <a:gd name="connsiteX3" fmla="*/ 2335427 w 3111120"/>
              <a:gd name="connsiteY3" fmla="*/ 3865438 h 4082382"/>
              <a:gd name="connsiteX4" fmla="*/ 633919 w 3111120"/>
              <a:gd name="connsiteY4" fmla="*/ 3797199 h 4082382"/>
              <a:gd name="connsiteX5" fmla="*/ 2046 w 3111120"/>
              <a:gd name="connsiteY5" fmla="*/ 2329361 h 4082382"/>
              <a:gd name="connsiteX0" fmla="*/ 396 w 3109470"/>
              <a:gd name="connsiteY0" fmla="*/ 2329361 h 4082382"/>
              <a:gd name="connsiteX1" fmla="*/ 1534202 w 3109470"/>
              <a:gd name="connsiteY1" fmla="*/ 0 h 4082382"/>
              <a:gd name="connsiteX2" fmla="*/ 3088480 w 3109470"/>
              <a:gd name="connsiteY2" fmla="*/ 2356656 h 4082382"/>
              <a:gd name="connsiteX3" fmla="*/ 2333777 w 3109470"/>
              <a:gd name="connsiteY3" fmla="*/ 3865438 h 4082382"/>
              <a:gd name="connsiteX4" fmla="*/ 632269 w 3109470"/>
              <a:gd name="connsiteY4" fmla="*/ 3797199 h 4082382"/>
              <a:gd name="connsiteX5" fmla="*/ 396 w 3109470"/>
              <a:gd name="connsiteY5" fmla="*/ 2329361 h 4082382"/>
              <a:gd name="connsiteX0" fmla="*/ 375 w 3150392"/>
              <a:gd name="connsiteY0" fmla="*/ 2595492 h 4035583"/>
              <a:gd name="connsiteX1" fmla="*/ 1575124 w 3150392"/>
              <a:gd name="connsiteY1" fmla="*/ 0 h 4035583"/>
              <a:gd name="connsiteX2" fmla="*/ 3129402 w 3150392"/>
              <a:gd name="connsiteY2" fmla="*/ 2356656 h 4035583"/>
              <a:gd name="connsiteX3" fmla="*/ 2374699 w 3150392"/>
              <a:gd name="connsiteY3" fmla="*/ 3865438 h 4035583"/>
              <a:gd name="connsiteX4" fmla="*/ 673191 w 3150392"/>
              <a:gd name="connsiteY4" fmla="*/ 3797199 h 4035583"/>
              <a:gd name="connsiteX5" fmla="*/ 375 w 3150392"/>
              <a:gd name="connsiteY5" fmla="*/ 2595492 h 4035583"/>
              <a:gd name="connsiteX0" fmla="*/ 473 w 3150490"/>
              <a:gd name="connsiteY0" fmla="*/ 2595492 h 4035583"/>
              <a:gd name="connsiteX1" fmla="*/ 1575222 w 3150490"/>
              <a:gd name="connsiteY1" fmla="*/ 0 h 4035583"/>
              <a:gd name="connsiteX2" fmla="*/ 3129500 w 3150490"/>
              <a:gd name="connsiteY2" fmla="*/ 2356656 h 4035583"/>
              <a:gd name="connsiteX3" fmla="*/ 2374797 w 3150490"/>
              <a:gd name="connsiteY3" fmla="*/ 3865438 h 4035583"/>
              <a:gd name="connsiteX4" fmla="*/ 673289 w 3150490"/>
              <a:gd name="connsiteY4" fmla="*/ 3797199 h 4035583"/>
              <a:gd name="connsiteX5" fmla="*/ 473 w 3150490"/>
              <a:gd name="connsiteY5" fmla="*/ 2595492 h 4035583"/>
              <a:gd name="connsiteX0" fmla="*/ 168 w 3150185"/>
              <a:gd name="connsiteY0" fmla="*/ 2595492 h 4035583"/>
              <a:gd name="connsiteX1" fmla="*/ 1574917 w 3150185"/>
              <a:gd name="connsiteY1" fmla="*/ 0 h 4035583"/>
              <a:gd name="connsiteX2" fmla="*/ 3129195 w 3150185"/>
              <a:gd name="connsiteY2" fmla="*/ 2356656 h 4035583"/>
              <a:gd name="connsiteX3" fmla="*/ 2374492 w 3150185"/>
              <a:gd name="connsiteY3" fmla="*/ 3865438 h 4035583"/>
              <a:gd name="connsiteX4" fmla="*/ 672984 w 3150185"/>
              <a:gd name="connsiteY4" fmla="*/ 3797199 h 4035583"/>
              <a:gd name="connsiteX5" fmla="*/ 168 w 3150185"/>
              <a:gd name="connsiteY5" fmla="*/ 2595492 h 4035583"/>
              <a:gd name="connsiteX0" fmla="*/ 170 w 3143364"/>
              <a:gd name="connsiteY0" fmla="*/ 2527254 h 4038855"/>
              <a:gd name="connsiteX1" fmla="*/ 1568096 w 3143364"/>
              <a:gd name="connsiteY1" fmla="*/ 0 h 4038855"/>
              <a:gd name="connsiteX2" fmla="*/ 3122374 w 3143364"/>
              <a:gd name="connsiteY2" fmla="*/ 2356656 h 4038855"/>
              <a:gd name="connsiteX3" fmla="*/ 2367671 w 3143364"/>
              <a:gd name="connsiteY3" fmla="*/ 3865438 h 4038855"/>
              <a:gd name="connsiteX4" fmla="*/ 666163 w 3143364"/>
              <a:gd name="connsiteY4" fmla="*/ 3797199 h 4038855"/>
              <a:gd name="connsiteX5" fmla="*/ 170 w 3143364"/>
              <a:gd name="connsiteY5" fmla="*/ 2527254 h 4038855"/>
              <a:gd name="connsiteX0" fmla="*/ 1 w 3143195"/>
              <a:gd name="connsiteY0" fmla="*/ 2527254 h 4038855"/>
              <a:gd name="connsiteX1" fmla="*/ 1567927 w 3143195"/>
              <a:gd name="connsiteY1" fmla="*/ 0 h 4038855"/>
              <a:gd name="connsiteX2" fmla="*/ 3122205 w 3143195"/>
              <a:gd name="connsiteY2" fmla="*/ 2356656 h 4038855"/>
              <a:gd name="connsiteX3" fmla="*/ 2367502 w 3143195"/>
              <a:gd name="connsiteY3" fmla="*/ 3865438 h 4038855"/>
              <a:gd name="connsiteX4" fmla="*/ 665994 w 3143195"/>
              <a:gd name="connsiteY4" fmla="*/ 3797199 h 4038855"/>
              <a:gd name="connsiteX5" fmla="*/ 1 w 3143195"/>
              <a:gd name="connsiteY5" fmla="*/ 2527254 h 4038855"/>
              <a:gd name="connsiteX0" fmla="*/ 0 w 3143194"/>
              <a:gd name="connsiteY0" fmla="*/ 2527254 h 3866251"/>
              <a:gd name="connsiteX1" fmla="*/ 1567926 w 3143194"/>
              <a:gd name="connsiteY1" fmla="*/ 0 h 3866251"/>
              <a:gd name="connsiteX2" fmla="*/ 3122204 w 3143194"/>
              <a:gd name="connsiteY2" fmla="*/ 2356656 h 3866251"/>
              <a:gd name="connsiteX3" fmla="*/ 2367501 w 3143194"/>
              <a:gd name="connsiteY3" fmla="*/ 3865438 h 3866251"/>
              <a:gd name="connsiteX4" fmla="*/ 0 w 3143194"/>
              <a:gd name="connsiteY4" fmla="*/ 2527254 h 3866251"/>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42684"/>
              <a:gd name="connsiteY0" fmla="*/ 2527254 h 4097523"/>
              <a:gd name="connsiteX1" fmla="*/ 1567931 w 3142684"/>
              <a:gd name="connsiteY1" fmla="*/ 0 h 4097523"/>
              <a:gd name="connsiteX2" fmla="*/ 3142680 w 3142684"/>
              <a:gd name="connsiteY2" fmla="*/ 2581844 h 4097523"/>
              <a:gd name="connsiteX3" fmla="*/ 1582760 w 3142684"/>
              <a:gd name="connsiteY3" fmla="*/ 4097450 h 4097523"/>
              <a:gd name="connsiteX4" fmla="*/ 5 w 3142684"/>
              <a:gd name="connsiteY4" fmla="*/ 2527254 h 4097523"/>
              <a:gd name="connsiteX0" fmla="*/ 5 w 3142794"/>
              <a:gd name="connsiteY0" fmla="*/ 2527254 h 4097534"/>
              <a:gd name="connsiteX1" fmla="*/ 1567931 w 3142794"/>
              <a:gd name="connsiteY1" fmla="*/ 0 h 4097534"/>
              <a:gd name="connsiteX2" fmla="*/ 3142680 w 3142794"/>
              <a:gd name="connsiteY2" fmla="*/ 2581844 h 4097534"/>
              <a:gd name="connsiteX3" fmla="*/ 1582760 w 3142794"/>
              <a:gd name="connsiteY3" fmla="*/ 4097450 h 4097534"/>
              <a:gd name="connsiteX4" fmla="*/ 5 w 3142794"/>
              <a:gd name="connsiteY4" fmla="*/ 2527254 h 4097534"/>
              <a:gd name="connsiteX0" fmla="*/ 5 w 3142794"/>
              <a:gd name="connsiteY0" fmla="*/ 2527254 h 4097471"/>
              <a:gd name="connsiteX1" fmla="*/ 1567931 w 3142794"/>
              <a:gd name="connsiteY1" fmla="*/ 0 h 4097471"/>
              <a:gd name="connsiteX2" fmla="*/ 3142680 w 3142794"/>
              <a:gd name="connsiteY2" fmla="*/ 2581844 h 4097471"/>
              <a:gd name="connsiteX3" fmla="*/ 1582760 w 3142794"/>
              <a:gd name="connsiteY3" fmla="*/ 4097450 h 4097471"/>
              <a:gd name="connsiteX4" fmla="*/ 5 w 3142794"/>
              <a:gd name="connsiteY4" fmla="*/ 2527254 h 4097471"/>
              <a:gd name="connsiteX0" fmla="*/ 4 w 3142793"/>
              <a:gd name="connsiteY0" fmla="*/ 2527254 h 4097471"/>
              <a:gd name="connsiteX1" fmla="*/ 1567930 w 3142793"/>
              <a:gd name="connsiteY1" fmla="*/ 0 h 4097471"/>
              <a:gd name="connsiteX2" fmla="*/ 3142679 w 3142793"/>
              <a:gd name="connsiteY2" fmla="*/ 2581844 h 4097471"/>
              <a:gd name="connsiteX3" fmla="*/ 1582759 w 3142793"/>
              <a:gd name="connsiteY3" fmla="*/ 4097450 h 4097471"/>
              <a:gd name="connsiteX4" fmla="*/ 4 w 3142793"/>
              <a:gd name="connsiteY4" fmla="*/ 2527254 h 4097471"/>
              <a:gd name="connsiteX0" fmla="*/ 4 w 3142746"/>
              <a:gd name="connsiteY0" fmla="*/ 2527254 h 4097471"/>
              <a:gd name="connsiteX1" fmla="*/ 1567930 w 3142746"/>
              <a:gd name="connsiteY1" fmla="*/ 0 h 4097471"/>
              <a:gd name="connsiteX2" fmla="*/ 3142679 w 3142746"/>
              <a:gd name="connsiteY2" fmla="*/ 2581844 h 4097471"/>
              <a:gd name="connsiteX3" fmla="*/ 1582759 w 3142746"/>
              <a:gd name="connsiteY3" fmla="*/ 4097450 h 4097471"/>
              <a:gd name="connsiteX4" fmla="*/ 4 w 3142746"/>
              <a:gd name="connsiteY4" fmla="*/ 2527254 h 40974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746" h="4097471">
                <a:moveTo>
                  <a:pt x="4" y="2527254"/>
                </a:moveTo>
                <a:cubicBezTo>
                  <a:pt x="-2468" y="1673749"/>
                  <a:pt x="1363736" y="244193"/>
                  <a:pt x="1567930" y="0"/>
                </a:cubicBezTo>
                <a:cubicBezTo>
                  <a:pt x="1772124" y="246466"/>
                  <a:pt x="3153855" y="1782930"/>
                  <a:pt x="3142679" y="2581844"/>
                </a:cubicBezTo>
                <a:cubicBezTo>
                  <a:pt x="3131503" y="3380758"/>
                  <a:pt x="2440908" y="4092900"/>
                  <a:pt x="1582759" y="4097450"/>
                </a:cubicBezTo>
                <a:cubicBezTo>
                  <a:pt x="724610" y="4102000"/>
                  <a:pt x="2476" y="3380759"/>
                  <a:pt x="4" y="2527254"/>
                </a:cubicBezTo>
                <a:close/>
              </a:path>
            </a:pathLst>
          </a:custGeom>
          <a:solidFill>
            <a:schemeClr val="tx1"/>
          </a:solidFill>
        </p:spPr>
        <p:txBody>
          <a:bodyPr tIns="1476000">
            <a:noAutofit/>
          </a:bodyPr>
          <a:lstStyle>
            <a:lvl1pPr marL="0" indent="0" algn="ctr">
              <a:buNone/>
              <a:defRPr sz="2400">
                <a:solidFill>
                  <a:schemeClr val="bg2"/>
                </a:solidFill>
              </a:defRPr>
            </a:lvl1pPr>
            <a:lvl2pPr marL="0" indent="0" algn="ctr">
              <a:buNone/>
              <a:defRPr sz="1600">
                <a:solidFill>
                  <a:schemeClr val="bg2"/>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949411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 Drop">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868145" y="484188"/>
            <a:ext cx="2699594" cy="395286"/>
          </a:xfrm>
        </p:spPr>
        <p:txBody>
          <a:bodyPr>
            <a:noAutofit/>
          </a:bodyPr>
          <a:lstStyle>
            <a:lvl1pPr marL="0" indent="0" algn="r">
              <a:spcBef>
                <a:spcPts val="0"/>
              </a:spcBef>
              <a:buFont typeface="Arial" panose="020B0604020202020204" pitchFamily="34" charset="0"/>
              <a:buNone/>
              <a:defRPr sz="1100"/>
            </a:lvl1pPr>
            <a:lvl2pPr>
              <a:defRPr sz="1100"/>
            </a:lvl2pPr>
            <a:lvl3pPr>
              <a:defRPr sz="1050"/>
            </a:lvl3pPr>
            <a:lvl4pPr>
              <a:defRPr sz="1000"/>
            </a:lvl4pPr>
            <a:lvl5pPr>
              <a:defRPr sz="1000"/>
            </a:lvl5pPr>
          </a:lstStyle>
          <a:p>
            <a:pPr lvl="0"/>
            <a:r>
              <a:rPr lang="en-US"/>
              <a:t>Click to edit Master text styles</a:t>
            </a:r>
          </a:p>
        </p:txBody>
      </p:sp>
      <p:sp>
        <p:nvSpPr>
          <p:cNvPr id="10" name="Text Placeholder 3"/>
          <p:cNvSpPr>
            <a:spLocks noGrp="1"/>
          </p:cNvSpPr>
          <p:nvPr>
            <p:ph type="body" sz="quarter" idx="15"/>
          </p:nvPr>
        </p:nvSpPr>
        <p:spPr>
          <a:xfrm>
            <a:off x="575556" y="1384300"/>
            <a:ext cx="2461754" cy="3147981"/>
          </a:xfrm>
          <a:custGeom>
            <a:avLst/>
            <a:gdLst>
              <a:gd name="connsiteX0" fmla="*/ 3 w 2808312"/>
              <a:gd name="connsiteY0" fmla="*/ 1565086 h 4097460"/>
              <a:gd name="connsiteX1" fmla="*/ 1404156 w 2808312"/>
              <a:gd name="connsiteY1" fmla="*/ 0 h 4097460"/>
              <a:gd name="connsiteX2" fmla="*/ 2808309 w 2808312"/>
              <a:gd name="connsiteY2" fmla="*/ 1565086 h 4097460"/>
              <a:gd name="connsiteX3" fmla="*/ 2271970 w 2808312"/>
              <a:gd name="connsiteY3" fmla="*/ 4097450 h 4097460"/>
              <a:gd name="connsiteX4" fmla="*/ 536342 w 2808312"/>
              <a:gd name="connsiteY4" fmla="*/ 4097450 h 4097460"/>
              <a:gd name="connsiteX5" fmla="*/ 3 w 2808312"/>
              <a:gd name="connsiteY5" fmla="*/ 1565086 h 4097460"/>
              <a:gd name="connsiteX0" fmla="*/ 0 w 2808306"/>
              <a:gd name="connsiteY0" fmla="*/ 1565086 h 4097450"/>
              <a:gd name="connsiteX1" fmla="*/ 1404153 w 2808306"/>
              <a:gd name="connsiteY1" fmla="*/ 0 h 4097450"/>
              <a:gd name="connsiteX2" fmla="*/ 2808306 w 2808306"/>
              <a:gd name="connsiteY2" fmla="*/ 1565086 h 4097450"/>
              <a:gd name="connsiteX3" fmla="*/ 2271967 w 2808306"/>
              <a:gd name="connsiteY3" fmla="*/ 4097450 h 4097450"/>
              <a:gd name="connsiteX4" fmla="*/ 536339 w 2808306"/>
              <a:gd name="connsiteY4" fmla="*/ 4097450 h 4097450"/>
              <a:gd name="connsiteX5" fmla="*/ 0 w 2808306"/>
              <a:gd name="connsiteY5" fmla="*/ 1565086 h 4097450"/>
              <a:gd name="connsiteX0" fmla="*/ 36856 w 2845162"/>
              <a:gd name="connsiteY0" fmla="*/ 1565086 h 4097450"/>
              <a:gd name="connsiteX1" fmla="*/ 1441009 w 2845162"/>
              <a:gd name="connsiteY1" fmla="*/ 0 h 4097450"/>
              <a:gd name="connsiteX2" fmla="*/ 2845162 w 2845162"/>
              <a:gd name="connsiteY2" fmla="*/ 1565086 h 4097450"/>
              <a:gd name="connsiteX3" fmla="*/ 2308823 w 2845162"/>
              <a:gd name="connsiteY3" fmla="*/ 4097450 h 4097450"/>
              <a:gd name="connsiteX4" fmla="*/ 573195 w 2845162"/>
              <a:gd name="connsiteY4" fmla="*/ 4097450 h 4097450"/>
              <a:gd name="connsiteX5" fmla="*/ 36856 w 2845162"/>
              <a:gd name="connsiteY5" fmla="*/ 1565086 h 4097450"/>
              <a:gd name="connsiteX0" fmla="*/ 36856 w 2882018"/>
              <a:gd name="connsiteY0" fmla="*/ 1565086 h 4097450"/>
              <a:gd name="connsiteX1" fmla="*/ 1441009 w 2882018"/>
              <a:gd name="connsiteY1" fmla="*/ 0 h 4097450"/>
              <a:gd name="connsiteX2" fmla="*/ 2845162 w 2882018"/>
              <a:gd name="connsiteY2" fmla="*/ 1565086 h 4097450"/>
              <a:gd name="connsiteX3" fmla="*/ 2308823 w 2882018"/>
              <a:gd name="connsiteY3" fmla="*/ 4097450 h 4097450"/>
              <a:gd name="connsiteX4" fmla="*/ 573195 w 2882018"/>
              <a:gd name="connsiteY4" fmla="*/ 4097450 h 4097450"/>
              <a:gd name="connsiteX5" fmla="*/ 36856 w 2882018"/>
              <a:gd name="connsiteY5" fmla="*/ 1565086 h 4097450"/>
              <a:gd name="connsiteX0" fmla="*/ 29664 w 3004479"/>
              <a:gd name="connsiteY0" fmla="*/ 2329361 h 4368318"/>
              <a:gd name="connsiteX1" fmla="*/ 1563470 w 3004479"/>
              <a:gd name="connsiteY1" fmla="*/ 0 h 4368318"/>
              <a:gd name="connsiteX2" fmla="*/ 2967623 w 3004479"/>
              <a:gd name="connsiteY2" fmla="*/ 1565086 h 4368318"/>
              <a:gd name="connsiteX3" fmla="*/ 2431284 w 3004479"/>
              <a:gd name="connsiteY3" fmla="*/ 4097450 h 4368318"/>
              <a:gd name="connsiteX4" fmla="*/ 695656 w 3004479"/>
              <a:gd name="connsiteY4" fmla="*/ 4097450 h 4368318"/>
              <a:gd name="connsiteX5" fmla="*/ 29664 w 3004479"/>
              <a:gd name="connsiteY5" fmla="*/ 2329361 h 4368318"/>
              <a:gd name="connsiteX0" fmla="*/ 29664 w 3146516"/>
              <a:gd name="connsiteY0" fmla="*/ 2329361 h 4316758"/>
              <a:gd name="connsiteX1" fmla="*/ 1563470 w 3146516"/>
              <a:gd name="connsiteY1" fmla="*/ 0 h 4316758"/>
              <a:gd name="connsiteX2" fmla="*/ 3117748 w 3146516"/>
              <a:gd name="connsiteY2" fmla="*/ 2356656 h 4316758"/>
              <a:gd name="connsiteX3" fmla="*/ 2431284 w 3146516"/>
              <a:gd name="connsiteY3" fmla="*/ 4097450 h 4316758"/>
              <a:gd name="connsiteX4" fmla="*/ 695656 w 3146516"/>
              <a:gd name="connsiteY4" fmla="*/ 4097450 h 4316758"/>
              <a:gd name="connsiteX5" fmla="*/ 29664 w 3146516"/>
              <a:gd name="connsiteY5" fmla="*/ 2329361 h 4316758"/>
              <a:gd name="connsiteX0" fmla="*/ 168624 w 3285476"/>
              <a:gd name="connsiteY0" fmla="*/ 2329361 h 4316758"/>
              <a:gd name="connsiteX1" fmla="*/ 1702430 w 3285476"/>
              <a:gd name="connsiteY1" fmla="*/ 0 h 4316758"/>
              <a:gd name="connsiteX2" fmla="*/ 3256708 w 3285476"/>
              <a:gd name="connsiteY2" fmla="*/ 2356656 h 4316758"/>
              <a:gd name="connsiteX3" fmla="*/ 2570244 w 3285476"/>
              <a:gd name="connsiteY3" fmla="*/ 4097450 h 4316758"/>
              <a:gd name="connsiteX4" fmla="*/ 834616 w 3285476"/>
              <a:gd name="connsiteY4" fmla="*/ 4097450 h 4316758"/>
              <a:gd name="connsiteX5" fmla="*/ 168624 w 3285476"/>
              <a:gd name="connsiteY5" fmla="*/ 2329361 h 4316758"/>
              <a:gd name="connsiteX0" fmla="*/ 1700 w 3118552"/>
              <a:gd name="connsiteY0" fmla="*/ 2329361 h 4316758"/>
              <a:gd name="connsiteX1" fmla="*/ 1535506 w 3118552"/>
              <a:gd name="connsiteY1" fmla="*/ 0 h 4316758"/>
              <a:gd name="connsiteX2" fmla="*/ 3089784 w 3118552"/>
              <a:gd name="connsiteY2" fmla="*/ 2356656 h 4316758"/>
              <a:gd name="connsiteX3" fmla="*/ 2403320 w 3118552"/>
              <a:gd name="connsiteY3" fmla="*/ 4097450 h 4316758"/>
              <a:gd name="connsiteX4" fmla="*/ 667692 w 3118552"/>
              <a:gd name="connsiteY4" fmla="*/ 4097450 h 4316758"/>
              <a:gd name="connsiteX5" fmla="*/ 1700 w 3118552"/>
              <a:gd name="connsiteY5" fmla="*/ 2329361 h 4316758"/>
              <a:gd name="connsiteX0" fmla="*/ 40 w 3116892"/>
              <a:gd name="connsiteY0" fmla="*/ 2329361 h 4316758"/>
              <a:gd name="connsiteX1" fmla="*/ 1533846 w 3116892"/>
              <a:gd name="connsiteY1" fmla="*/ 0 h 4316758"/>
              <a:gd name="connsiteX2" fmla="*/ 3088124 w 3116892"/>
              <a:gd name="connsiteY2" fmla="*/ 2356656 h 4316758"/>
              <a:gd name="connsiteX3" fmla="*/ 2401660 w 3116892"/>
              <a:gd name="connsiteY3" fmla="*/ 4097450 h 4316758"/>
              <a:gd name="connsiteX4" fmla="*/ 666032 w 3116892"/>
              <a:gd name="connsiteY4" fmla="*/ 4097450 h 4316758"/>
              <a:gd name="connsiteX5" fmla="*/ 40 w 3116892"/>
              <a:gd name="connsiteY5" fmla="*/ 2329361 h 4316758"/>
              <a:gd name="connsiteX0" fmla="*/ 40 w 3257172"/>
              <a:gd name="connsiteY0" fmla="*/ 2329361 h 4316758"/>
              <a:gd name="connsiteX1" fmla="*/ 1533846 w 3257172"/>
              <a:gd name="connsiteY1" fmla="*/ 0 h 4316758"/>
              <a:gd name="connsiteX2" fmla="*/ 3088124 w 3257172"/>
              <a:gd name="connsiteY2" fmla="*/ 2356656 h 4316758"/>
              <a:gd name="connsiteX3" fmla="*/ 2401660 w 3257172"/>
              <a:gd name="connsiteY3" fmla="*/ 4097450 h 4316758"/>
              <a:gd name="connsiteX4" fmla="*/ 666032 w 3257172"/>
              <a:gd name="connsiteY4" fmla="*/ 4097450 h 4316758"/>
              <a:gd name="connsiteX5" fmla="*/ 40 w 3257172"/>
              <a:gd name="connsiteY5" fmla="*/ 2329361 h 4316758"/>
              <a:gd name="connsiteX0" fmla="*/ 40 w 3088225"/>
              <a:gd name="connsiteY0" fmla="*/ 2329361 h 4316758"/>
              <a:gd name="connsiteX1" fmla="*/ 1533846 w 3088225"/>
              <a:gd name="connsiteY1" fmla="*/ 0 h 4316758"/>
              <a:gd name="connsiteX2" fmla="*/ 3088124 w 3088225"/>
              <a:gd name="connsiteY2" fmla="*/ 2356656 h 4316758"/>
              <a:gd name="connsiteX3" fmla="*/ 2401660 w 3088225"/>
              <a:gd name="connsiteY3" fmla="*/ 4097450 h 4316758"/>
              <a:gd name="connsiteX4" fmla="*/ 666032 w 3088225"/>
              <a:gd name="connsiteY4" fmla="*/ 4097450 h 4316758"/>
              <a:gd name="connsiteX5" fmla="*/ 40 w 3088225"/>
              <a:gd name="connsiteY5" fmla="*/ 2329361 h 4316758"/>
              <a:gd name="connsiteX0" fmla="*/ 33460 w 3121647"/>
              <a:gd name="connsiteY0" fmla="*/ 2329361 h 4194475"/>
              <a:gd name="connsiteX1" fmla="*/ 1567266 w 3121647"/>
              <a:gd name="connsiteY1" fmla="*/ 0 h 4194475"/>
              <a:gd name="connsiteX2" fmla="*/ 3121544 w 3121647"/>
              <a:gd name="connsiteY2" fmla="*/ 2356656 h 4194475"/>
              <a:gd name="connsiteX3" fmla="*/ 2435080 w 3121647"/>
              <a:gd name="connsiteY3" fmla="*/ 4097450 h 4194475"/>
              <a:gd name="connsiteX4" fmla="*/ 665333 w 3121647"/>
              <a:gd name="connsiteY4" fmla="*/ 3797199 h 4194475"/>
              <a:gd name="connsiteX5" fmla="*/ 33460 w 3121647"/>
              <a:gd name="connsiteY5" fmla="*/ 2329361 h 4194475"/>
              <a:gd name="connsiteX0" fmla="*/ 32801 w 3143624"/>
              <a:gd name="connsiteY0" fmla="*/ 2329361 h 4020083"/>
              <a:gd name="connsiteX1" fmla="*/ 1566607 w 3143624"/>
              <a:gd name="connsiteY1" fmla="*/ 0 h 4020083"/>
              <a:gd name="connsiteX2" fmla="*/ 3120885 w 3143624"/>
              <a:gd name="connsiteY2" fmla="*/ 2356656 h 4020083"/>
              <a:gd name="connsiteX3" fmla="*/ 2366182 w 3143624"/>
              <a:gd name="connsiteY3" fmla="*/ 3865438 h 4020083"/>
              <a:gd name="connsiteX4" fmla="*/ 664674 w 3143624"/>
              <a:gd name="connsiteY4" fmla="*/ 3797199 h 4020083"/>
              <a:gd name="connsiteX5" fmla="*/ 32801 w 3143624"/>
              <a:gd name="connsiteY5" fmla="*/ 2329361 h 4020083"/>
              <a:gd name="connsiteX0" fmla="*/ 32801 w 3146956"/>
              <a:gd name="connsiteY0" fmla="*/ 2329361 h 4063232"/>
              <a:gd name="connsiteX1" fmla="*/ 1566607 w 3146956"/>
              <a:gd name="connsiteY1" fmla="*/ 0 h 4063232"/>
              <a:gd name="connsiteX2" fmla="*/ 3120885 w 3146956"/>
              <a:gd name="connsiteY2" fmla="*/ 2356656 h 4063232"/>
              <a:gd name="connsiteX3" fmla="*/ 2366182 w 3146956"/>
              <a:gd name="connsiteY3" fmla="*/ 3865438 h 4063232"/>
              <a:gd name="connsiteX4" fmla="*/ 664674 w 3146956"/>
              <a:gd name="connsiteY4" fmla="*/ 3797199 h 4063232"/>
              <a:gd name="connsiteX5" fmla="*/ 32801 w 3146956"/>
              <a:gd name="connsiteY5" fmla="*/ 2329361 h 406323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47284"/>
              <a:gd name="connsiteY0" fmla="*/ 2329361 h 4096062"/>
              <a:gd name="connsiteX1" fmla="*/ 1570944 w 3147284"/>
              <a:gd name="connsiteY1" fmla="*/ 0 h 4096062"/>
              <a:gd name="connsiteX2" fmla="*/ 3125222 w 3147284"/>
              <a:gd name="connsiteY2" fmla="*/ 2356656 h 4096062"/>
              <a:gd name="connsiteX3" fmla="*/ 2370519 w 3147284"/>
              <a:gd name="connsiteY3" fmla="*/ 3865438 h 4096062"/>
              <a:gd name="connsiteX4" fmla="*/ 669011 w 3147284"/>
              <a:gd name="connsiteY4" fmla="*/ 3797199 h 4096062"/>
              <a:gd name="connsiteX5" fmla="*/ 37138 w 3147284"/>
              <a:gd name="connsiteY5" fmla="*/ 2329361 h 4096062"/>
              <a:gd name="connsiteX0" fmla="*/ 37138 w 3136485"/>
              <a:gd name="connsiteY0" fmla="*/ 2329361 h 4096062"/>
              <a:gd name="connsiteX1" fmla="*/ 1570944 w 3136485"/>
              <a:gd name="connsiteY1" fmla="*/ 0 h 4096062"/>
              <a:gd name="connsiteX2" fmla="*/ 3125222 w 3136485"/>
              <a:gd name="connsiteY2" fmla="*/ 2356656 h 4096062"/>
              <a:gd name="connsiteX3" fmla="*/ 2370519 w 3136485"/>
              <a:gd name="connsiteY3" fmla="*/ 3865438 h 4096062"/>
              <a:gd name="connsiteX4" fmla="*/ 669011 w 3136485"/>
              <a:gd name="connsiteY4" fmla="*/ 3797199 h 4096062"/>
              <a:gd name="connsiteX5" fmla="*/ 37138 w 3136485"/>
              <a:gd name="connsiteY5" fmla="*/ 2329361 h 4096062"/>
              <a:gd name="connsiteX0" fmla="*/ 37138 w 3143460"/>
              <a:gd name="connsiteY0" fmla="*/ 2329361 h 4096062"/>
              <a:gd name="connsiteX1" fmla="*/ 1570944 w 3143460"/>
              <a:gd name="connsiteY1" fmla="*/ 0 h 4096062"/>
              <a:gd name="connsiteX2" fmla="*/ 3125222 w 3143460"/>
              <a:gd name="connsiteY2" fmla="*/ 2356656 h 4096062"/>
              <a:gd name="connsiteX3" fmla="*/ 2370519 w 3143460"/>
              <a:gd name="connsiteY3" fmla="*/ 3865438 h 4096062"/>
              <a:gd name="connsiteX4" fmla="*/ 669011 w 3143460"/>
              <a:gd name="connsiteY4" fmla="*/ 3797199 h 4096062"/>
              <a:gd name="connsiteX5" fmla="*/ 37138 w 3143460"/>
              <a:gd name="connsiteY5" fmla="*/ 2329361 h 4096062"/>
              <a:gd name="connsiteX0" fmla="*/ 37138 w 3143217"/>
              <a:gd name="connsiteY0" fmla="*/ 2329361 h 4076974"/>
              <a:gd name="connsiteX1" fmla="*/ 1570944 w 3143217"/>
              <a:gd name="connsiteY1" fmla="*/ 0 h 4076974"/>
              <a:gd name="connsiteX2" fmla="*/ 3125222 w 3143217"/>
              <a:gd name="connsiteY2" fmla="*/ 2356656 h 4076974"/>
              <a:gd name="connsiteX3" fmla="*/ 2370519 w 3143217"/>
              <a:gd name="connsiteY3" fmla="*/ 3865438 h 4076974"/>
              <a:gd name="connsiteX4" fmla="*/ 669011 w 3143217"/>
              <a:gd name="connsiteY4" fmla="*/ 3797199 h 4076974"/>
              <a:gd name="connsiteX5" fmla="*/ 37138 w 3143217"/>
              <a:gd name="connsiteY5" fmla="*/ 2329361 h 4076974"/>
              <a:gd name="connsiteX0" fmla="*/ 27855 w 3133934"/>
              <a:gd name="connsiteY0" fmla="*/ 2329361 h 4076974"/>
              <a:gd name="connsiteX1" fmla="*/ 1561661 w 3133934"/>
              <a:gd name="connsiteY1" fmla="*/ 0 h 4076974"/>
              <a:gd name="connsiteX2" fmla="*/ 3115939 w 3133934"/>
              <a:gd name="connsiteY2" fmla="*/ 2356656 h 4076974"/>
              <a:gd name="connsiteX3" fmla="*/ 2361236 w 3133934"/>
              <a:gd name="connsiteY3" fmla="*/ 3865438 h 4076974"/>
              <a:gd name="connsiteX4" fmla="*/ 659728 w 3133934"/>
              <a:gd name="connsiteY4" fmla="*/ 3797199 h 4076974"/>
              <a:gd name="connsiteX5" fmla="*/ 27855 w 3133934"/>
              <a:gd name="connsiteY5" fmla="*/ 2329361 h 4076974"/>
              <a:gd name="connsiteX0" fmla="*/ 27855 w 3135804"/>
              <a:gd name="connsiteY0" fmla="*/ 2329361 h 4076974"/>
              <a:gd name="connsiteX1" fmla="*/ 1561661 w 3135804"/>
              <a:gd name="connsiteY1" fmla="*/ 0 h 4076974"/>
              <a:gd name="connsiteX2" fmla="*/ 3115939 w 3135804"/>
              <a:gd name="connsiteY2" fmla="*/ 2356656 h 4076974"/>
              <a:gd name="connsiteX3" fmla="*/ 2361236 w 3135804"/>
              <a:gd name="connsiteY3" fmla="*/ 3865438 h 4076974"/>
              <a:gd name="connsiteX4" fmla="*/ 659728 w 3135804"/>
              <a:gd name="connsiteY4" fmla="*/ 3797199 h 4076974"/>
              <a:gd name="connsiteX5" fmla="*/ 27855 w 3135804"/>
              <a:gd name="connsiteY5" fmla="*/ 2329361 h 4076974"/>
              <a:gd name="connsiteX0" fmla="*/ 27855 w 3128662"/>
              <a:gd name="connsiteY0" fmla="*/ 2329361 h 4076974"/>
              <a:gd name="connsiteX1" fmla="*/ 1561661 w 3128662"/>
              <a:gd name="connsiteY1" fmla="*/ 0 h 4076974"/>
              <a:gd name="connsiteX2" fmla="*/ 3115939 w 3128662"/>
              <a:gd name="connsiteY2" fmla="*/ 2356656 h 4076974"/>
              <a:gd name="connsiteX3" fmla="*/ 2361236 w 3128662"/>
              <a:gd name="connsiteY3" fmla="*/ 3865438 h 4076974"/>
              <a:gd name="connsiteX4" fmla="*/ 659728 w 3128662"/>
              <a:gd name="connsiteY4" fmla="*/ 3797199 h 4076974"/>
              <a:gd name="connsiteX5" fmla="*/ 27855 w 3128662"/>
              <a:gd name="connsiteY5" fmla="*/ 2329361 h 4076974"/>
              <a:gd name="connsiteX0" fmla="*/ 27855 w 3137724"/>
              <a:gd name="connsiteY0" fmla="*/ 2329361 h 4076974"/>
              <a:gd name="connsiteX1" fmla="*/ 1561661 w 3137724"/>
              <a:gd name="connsiteY1" fmla="*/ 0 h 4076974"/>
              <a:gd name="connsiteX2" fmla="*/ 3115939 w 3137724"/>
              <a:gd name="connsiteY2" fmla="*/ 2356656 h 4076974"/>
              <a:gd name="connsiteX3" fmla="*/ 2361236 w 3137724"/>
              <a:gd name="connsiteY3" fmla="*/ 3865438 h 4076974"/>
              <a:gd name="connsiteX4" fmla="*/ 659728 w 3137724"/>
              <a:gd name="connsiteY4" fmla="*/ 3797199 h 4076974"/>
              <a:gd name="connsiteX5" fmla="*/ 27855 w 3137724"/>
              <a:gd name="connsiteY5" fmla="*/ 2329361 h 4076974"/>
              <a:gd name="connsiteX0" fmla="*/ 27855 w 3136929"/>
              <a:gd name="connsiteY0" fmla="*/ 2329361 h 4082382"/>
              <a:gd name="connsiteX1" fmla="*/ 1561661 w 3136929"/>
              <a:gd name="connsiteY1" fmla="*/ 0 h 4082382"/>
              <a:gd name="connsiteX2" fmla="*/ 3115939 w 3136929"/>
              <a:gd name="connsiteY2" fmla="*/ 2356656 h 4082382"/>
              <a:gd name="connsiteX3" fmla="*/ 2361236 w 3136929"/>
              <a:gd name="connsiteY3" fmla="*/ 3865438 h 4082382"/>
              <a:gd name="connsiteX4" fmla="*/ 659728 w 3136929"/>
              <a:gd name="connsiteY4" fmla="*/ 3797199 h 4082382"/>
              <a:gd name="connsiteX5" fmla="*/ 27855 w 3136929"/>
              <a:gd name="connsiteY5" fmla="*/ 2329361 h 4082382"/>
              <a:gd name="connsiteX0" fmla="*/ 2046 w 3111120"/>
              <a:gd name="connsiteY0" fmla="*/ 2329361 h 4082382"/>
              <a:gd name="connsiteX1" fmla="*/ 1535852 w 3111120"/>
              <a:gd name="connsiteY1" fmla="*/ 0 h 4082382"/>
              <a:gd name="connsiteX2" fmla="*/ 3090130 w 3111120"/>
              <a:gd name="connsiteY2" fmla="*/ 2356656 h 4082382"/>
              <a:gd name="connsiteX3" fmla="*/ 2335427 w 3111120"/>
              <a:gd name="connsiteY3" fmla="*/ 3865438 h 4082382"/>
              <a:gd name="connsiteX4" fmla="*/ 633919 w 3111120"/>
              <a:gd name="connsiteY4" fmla="*/ 3797199 h 4082382"/>
              <a:gd name="connsiteX5" fmla="*/ 2046 w 3111120"/>
              <a:gd name="connsiteY5" fmla="*/ 2329361 h 4082382"/>
              <a:gd name="connsiteX0" fmla="*/ 396 w 3109470"/>
              <a:gd name="connsiteY0" fmla="*/ 2329361 h 4082382"/>
              <a:gd name="connsiteX1" fmla="*/ 1534202 w 3109470"/>
              <a:gd name="connsiteY1" fmla="*/ 0 h 4082382"/>
              <a:gd name="connsiteX2" fmla="*/ 3088480 w 3109470"/>
              <a:gd name="connsiteY2" fmla="*/ 2356656 h 4082382"/>
              <a:gd name="connsiteX3" fmla="*/ 2333777 w 3109470"/>
              <a:gd name="connsiteY3" fmla="*/ 3865438 h 4082382"/>
              <a:gd name="connsiteX4" fmla="*/ 632269 w 3109470"/>
              <a:gd name="connsiteY4" fmla="*/ 3797199 h 4082382"/>
              <a:gd name="connsiteX5" fmla="*/ 396 w 3109470"/>
              <a:gd name="connsiteY5" fmla="*/ 2329361 h 4082382"/>
              <a:gd name="connsiteX0" fmla="*/ 375 w 3150392"/>
              <a:gd name="connsiteY0" fmla="*/ 2595492 h 4035583"/>
              <a:gd name="connsiteX1" fmla="*/ 1575124 w 3150392"/>
              <a:gd name="connsiteY1" fmla="*/ 0 h 4035583"/>
              <a:gd name="connsiteX2" fmla="*/ 3129402 w 3150392"/>
              <a:gd name="connsiteY2" fmla="*/ 2356656 h 4035583"/>
              <a:gd name="connsiteX3" fmla="*/ 2374699 w 3150392"/>
              <a:gd name="connsiteY3" fmla="*/ 3865438 h 4035583"/>
              <a:gd name="connsiteX4" fmla="*/ 673191 w 3150392"/>
              <a:gd name="connsiteY4" fmla="*/ 3797199 h 4035583"/>
              <a:gd name="connsiteX5" fmla="*/ 375 w 3150392"/>
              <a:gd name="connsiteY5" fmla="*/ 2595492 h 4035583"/>
              <a:gd name="connsiteX0" fmla="*/ 473 w 3150490"/>
              <a:gd name="connsiteY0" fmla="*/ 2595492 h 4035583"/>
              <a:gd name="connsiteX1" fmla="*/ 1575222 w 3150490"/>
              <a:gd name="connsiteY1" fmla="*/ 0 h 4035583"/>
              <a:gd name="connsiteX2" fmla="*/ 3129500 w 3150490"/>
              <a:gd name="connsiteY2" fmla="*/ 2356656 h 4035583"/>
              <a:gd name="connsiteX3" fmla="*/ 2374797 w 3150490"/>
              <a:gd name="connsiteY3" fmla="*/ 3865438 h 4035583"/>
              <a:gd name="connsiteX4" fmla="*/ 673289 w 3150490"/>
              <a:gd name="connsiteY4" fmla="*/ 3797199 h 4035583"/>
              <a:gd name="connsiteX5" fmla="*/ 473 w 3150490"/>
              <a:gd name="connsiteY5" fmla="*/ 2595492 h 4035583"/>
              <a:gd name="connsiteX0" fmla="*/ 168 w 3150185"/>
              <a:gd name="connsiteY0" fmla="*/ 2595492 h 4035583"/>
              <a:gd name="connsiteX1" fmla="*/ 1574917 w 3150185"/>
              <a:gd name="connsiteY1" fmla="*/ 0 h 4035583"/>
              <a:gd name="connsiteX2" fmla="*/ 3129195 w 3150185"/>
              <a:gd name="connsiteY2" fmla="*/ 2356656 h 4035583"/>
              <a:gd name="connsiteX3" fmla="*/ 2374492 w 3150185"/>
              <a:gd name="connsiteY3" fmla="*/ 3865438 h 4035583"/>
              <a:gd name="connsiteX4" fmla="*/ 672984 w 3150185"/>
              <a:gd name="connsiteY4" fmla="*/ 3797199 h 4035583"/>
              <a:gd name="connsiteX5" fmla="*/ 168 w 3150185"/>
              <a:gd name="connsiteY5" fmla="*/ 2595492 h 4035583"/>
              <a:gd name="connsiteX0" fmla="*/ 170 w 3143364"/>
              <a:gd name="connsiteY0" fmla="*/ 2527254 h 4038855"/>
              <a:gd name="connsiteX1" fmla="*/ 1568096 w 3143364"/>
              <a:gd name="connsiteY1" fmla="*/ 0 h 4038855"/>
              <a:gd name="connsiteX2" fmla="*/ 3122374 w 3143364"/>
              <a:gd name="connsiteY2" fmla="*/ 2356656 h 4038855"/>
              <a:gd name="connsiteX3" fmla="*/ 2367671 w 3143364"/>
              <a:gd name="connsiteY3" fmla="*/ 3865438 h 4038855"/>
              <a:gd name="connsiteX4" fmla="*/ 666163 w 3143364"/>
              <a:gd name="connsiteY4" fmla="*/ 3797199 h 4038855"/>
              <a:gd name="connsiteX5" fmla="*/ 170 w 3143364"/>
              <a:gd name="connsiteY5" fmla="*/ 2527254 h 4038855"/>
              <a:gd name="connsiteX0" fmla="*/ 1 w 3143195"/>
              <a:gd name="connsiteY0" fmla="*/ 2527254 h 4038855"/>
              <a:gd name="connsiteX1" fmla="*/ 1567927 w 3143195"/>
              <a:gd name="connsiteY1" fmla="*/ 0 h 4038855"/>
              <a:gd name="connsiteX2" fmla="*/ 3122205 w 3143195"/>
              <a:gd name="connsiteY2" fmla="*/ 2356656 h 4038855"/>
              <a:gd name="connsiteX3" fmla="*/ 2367502 w 3143195"/>
              <a:gd name="connsiteY3" fmla="*/ 3865438 h 4038855"/>
              <a:gd name="connsiteX4" fmla="*/ 665994 w 3143195"/>
              <a:gd name="connsiteY4" fmla="*/ 3797199 h 4038855"/>
              <a:gd name="connsiteX5" fmla="*/ 1 w 3143195"/>
              <a:gd name="connsiteY5" fmla="*/ 2527254 h 4038855"/>
              <a:gd name="connsiteX0" fmla="*/ 0 w 3143194"/>
              <a:gd name="connsiteY0" fmla="*/ 2527254 h 3866251"/>
              <a:gd name="connsiteX1" fmla="*/ 1567926 w 3143194"/>
              <a:gd name="connsiteY1" fmla="*/ 0 h 3866251"/>
              <a:gd name="connsiteX2" fmla="*/ 3122204 w 3143194"/>
              <a:gd name="connsiteY2" fmla="*/ 2356656 h 3866251"/>
              <a:gd name="connsiteX3" fmla="*/ 2367501 w 3143194"/>
              <a:gd name="connsiteY3" fmla="*/ 3865438 h 3866251"/>
              <a:gd name="connsiteX4" fmla="*/ 0 w 3143194"/>
              <a:gd name="connsiteY4" fmla="*/ 2527254 h 3866251"/>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42684"/>
              <a:gd name="connsiteY0" fmla="*/ 2527254 h 4097523"/>
              <a:gd name="connsiteX1" fmla="*/ 1567931 w 3142684"/>
              <a:gd name="connsiteY1" fmla="*/ 0 h 4097523"/>
              <a:gd name="connsiteX2" fmla="*/ 3142680 w 3142684"/>
              <a:gd name="connsiteY2" fmla="*/ 2581844 h 4097523"/>
              <a:gd name="connsiteX3" fmla="*/ 1582760 w 3142684"/>
              <a:gd name="connsiteY3" fmla="*/ 4097450 h 4097523"/>
              <a:gd name="connsiteX4" fmla="*/ 5 w 3142684"/>
              <a:gd name="connsiteY4" fmla="*/ 2527254 h 4097523"/>
              <a:gd name="connsiteX0" fmla="*/ 5 w 3142794"/>
              <a:gd name="connsiteY0" fmla="*/ 2527254 h 4097534"/>
              <a:gd name="connsiteX1" fmla="*/ 1567931 w 3142794"/>
              <a:gd name="connsiteY1" fmla="*/ 0 h 4097534"/>
              <a:gd name="connsiteX2" fmla="*/ 3142680 w 3142794"/>
              <a:gd name="connsiteY2" fmla="*/ 2581844 h 4097534"/>
              <a:gd name="connsiteX3" fmla="*/ 1582760 w 3142794"/>
              <a:gd name="connsiteY3" fmla="*/ 4097450 h 4097534"/>
              <a:gd name="connsiteX4" fmla="*/ 5 w 3142794"/>
              <a:gd name="connsiteY4" fmla="*/ 2527254 h 4097534"/>
              <a:gd name="connsiteX0" fmla="*/ 5 w 3142794"/>
              <a:gd name="connsiteY0" fmla="*/ 2527254 h 4097471"/>
              <a:gd name="connsiteX1" fmla="*/ 1567931 w 3142794"/>
              <a:gd name="connsiteY1" fmla="*/ 0 h 4097471"/>
              <a:gd name="connsiteX2" fmla="*/ 3142680 w 3142794"/>
              <a:gd name="connsiteY2" fmla="*/ 2581844 h 4097471"/>
              <a:gd name="connsiteX3" fmla="*/ 1582760 w 3142794"/>
              <a:gd name="connsiteY3" fmla="*/ 4097450 h 4097471"/>
              <a:gd name="connsiteX4" fmla="*/ 5 w 3142794"/>
              <a:gd name="connsiteY4" fmla="*/ 2527254 h 4097471"/>
              <a:gd name="connsiteX0" fmla="*/ 4 w 3142793"/>
              <a:gd name="connsiteY0" fmla="*/ 2527254 h 4097471"/>
              <a:gd name="connsiteX1" fmla="*/ 1567930 w 3142793"/>
              <a:gd name="connsiteY1" fmla="*/ 0 h 4097471"/>
              <a:gd name="connsiteX2" fmla="*/ 3142679 w 3142793"/>
              <a:gd name="connsiteY2" fmla="*/ 2581844 h 4097471"/>
              <a:gd name="connsiteX3" fmla="*/ 1582759 w 3142793"/>
              <a:gd name="connsiteY3" fmla="*/ 4097450 h 4097471"/>
              <a:gd name="connsiteX4" fmla="*/ 4 w 3142793"/>
              <a:gd name="connsiteY4" fmla="*/ 2527254 h 4097471"/>
              <a:gd name="connsiteX0" fmla="*/ 4 w 3142746"/>
              <a:gd name="connsiteY0" fmla="*/ 2527254 h 4097471"/>
              <a:gd name="connsiteX1" fmla="*/ 1567930 w 3142746"/>
              <a:gd name="connsiteY1" fmla="*/ 0 h 4097471"/>
              <a:gd name="connsiteX2" fmla="*/ 3142679 w 3142746"/>
              <a:gd name="connsiteY2" fmla="*/ 2581844 h 4097471"/>
              <a:gd name="connsiteX3" fmla="*/ 1582759 w 3142746"/>
              <a:gd name="connsiteY3" fmla="*/ 4097450 h 4097471"/>
              <a:gd name="connsiteX4" fmla="*/ 4 w 3142746"/>
              <a:gd name="connsiteY4" fmla="*/ 2527254 h 40974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746" h="4097471">
                <a:moveTo>
                  <a:pt x="4" y="2527254"/>
                </a:moveTo>
                <a:cubicBezTo>
                  <a:pt x="-2468" y="1673749"/>
                  <a:pt x="1363736" y="244193"/>
                  <a:pt x="1567930" y="0"/>
                </a:cubicBezTo>
                <a:cubicBezTo>
                  <a:pt x="1772124" y="246466"/>
                  <a:pt x="3153855" y="1782930"/>
                  <a:pt x="3142679" y="2581844"/>
                </a:cubicBezTo>
                <a:cubicBezTo>
                  <a:pt x="3131503" y="3380758"/>
                  <a:pt x="2440908" y="4092900"/>
                  <a:pt x="1582759" y="4097450"/>
                </a:cubicBezTo>
                <a:cubicBezTo>
                  <a:pt x="724610" y="4102000"/>
                  <a:pt x="2476" y="3380759"/>
                  <a:pt x="4" y="2527254"/>
                </a:cubicBezTo>
                <a:close/>
              </a:path>
            </a:pathLst>
          </a:custGeom>
          <a:solidFill>
            <a:schemeClr val="tx1"/>
          </a:solidFill>
        </p:spPr>
        <p:txBody>
          <a:bodyPr tIns="1476000">
            <a:noAutofit/>
          </a:bodyPr>
          <a:lstStyle>
            <a:lvl1pPr marL="0" indent="0" algn="ctr">
              <a:buNone/>
              <a:defRPr sz="2400">
                <a:solidFill>
                  <a:schemeClr val="bg2"/>
                </a:solidFill>
              </a:defRPr>
            </a:lvl1pPr>
            <a:lvl2pPr marL="0" indent="0" algn="ctr">
              <a:buNone/>
              <a:defRPr sz="1600">
                <a:solidFill>
                  <a:schemeClr val="bg2"/>
                </a:solidFill>
              </a:defRPr>
            </a:lvl2pPr>
          </a:lstStyle>
          <a:p>
            <a:pPr lvl="0"/>
            <a:r>
              <a:rPr lang="en-US"/>
              <a:t>Click to edit Master text styles</a:t>
            </a:r>
          </a:p>
          <a:p>
            <a:pPr lvl="1"/>
            <a:r>
              <a:rPr lang="en-US"/>
              <a:t>Second level</a:t>
            </a:r>
          </a:p>
        </p:txBody>
      </p:sp>
      <p:sp>
        <p:nvSpPr>
          <p:cNvPr id="13" name="Text Placeholder 3"/>
          <p:cNvSpPr>
            <a:spLocks noGrp="1"/>
          </p:cNvSpPr>
          <p:nvPr>
            <p:ph type="body" sz="quarter" idx="16"/>
          </p:nvPr>
        </p:nvSpPr>
        <p:spPr>
          <a:xfrm>
            <a:off x="3341123" y="1384300"/>
            <a:ext cx="2461754" cy="3147981"/>
          </a:xfrm>
          <a:custGeom>
            <a:avLst/>
            <a:gdLst>
              <a:gd name="connsiteX0" fmla="*/ 3 w 2808312"/>
              <a:gd name="connsiteY0" fmla="*/ 1565086 h 4097460"/>
              <a:gd name="connsiteX1" fmla="*/ 1404156 w 2808312"/>
              <a:gd name="connsiteY1" fmla="*/ 0 h 4097460"/>
              <a:gd name="connsiteX2" fmla="*/ 2808309 w 2808312"/>
              <a:gd name="connsiteY2" fmla="*/ 1565086 h 4097460"/>
              <a:gd name="connsiteX3" fmla="*/ 2271970 w 2808312"/>
              <a:gd name="connsiteY3" fmla="*/ 4097450 h 4097460"/>
              <a:gd name="connsiteX4" fmla="*/ 536342 w 2808312"/>
              <a:gd name="connsiteY4" fmla="*/ 4097450 h 4097460"/>
              <a:gd name="connsiteX5" fmla="*/ 3 w 2808312"/>
              <a:gd name="connsiteY5" fmla="*/ 1565086 h 4097460"/>
              <a:gd name="connsiteX0" fmla="*/ 0 w 2808306"/>
              <a:gd name="connsiteY0" fmla="*/ 1565086 h 4097450"/>
              <a:gd name="connsiteX1" fmla="*/ 1404153 w 2808306"/>
              <a:gd name="connsiteY1" fmla="*/ 0 h 4097450"/>
              <a:gd name="connsiteX2" fmla="*/ 2808306 w 2808306"/>
              <a:gd name="connsiteY2" fmla="*/ 1565086 h 4097450"/>
              <a:gd name="connsiteX3" fmla="*/ 2271967 w 2808306"/>
              <a:gd name="connsiteY3" fmla="*/ 4097450 h 4097450"/>
              <a:gd name="connsiteX4" fmla="*/ 536339 w 2808306"/>
              <a:gd name="connsiteY4" fmla="*/ 4097450 h 4097450"/>
              <a:gd name="connsiteX5" fmla="*/ 0 w 2808306"/>
              <a:gd name="connsiteY5" fmla="*/ 1565086 h 4097450"/>
              <a:gd name="connsiteX0" fmla="*/ 36856 w 2845162"/>
              <a:gd name="connsiteY0" fmla="*/ 1565086 h 4097450"/>
              <a:gd name="connsiteX1" fmla="*/ 1441009 w 2845162"/>
              <a:gd name="connsiteY1" fmla="*/ 0 h 4097450"/>
              <a:gd name="connsiteX2" fmla="*/ 2845162 w 2845162"/>
              <a:gd name="connsiteY2" fmla="*/ 1565086 h 4097450"/>
              <a:gd name="connsiteX3" fmla="*/ 2308823 w 2845162"/>
              <a:gd name="connsiteY3" fmla="*/ 4097450 h 4097450"/>
              <a:gd name="connsiteX4" fmla="*/ 573195 w 2845162"/>
              <a:gd name="connsiteY4" fmla="*/ 4097450 h 4097450"/>
              <a:gd name="connsiteX5" fmla="*/ 36856 w 2845162"/>
              <a:gd name="connsiteY5" fmla="*/ 1565086 h 4097450"/>
              <a:gd name="connsiteX0" fmla="*/ 36856 w 2882018"/>
              <a:gd name="connsiteY0" fmla="*/ 1565086 h 4097450"/>
              <a:gd name="connsiteX1" fmla="*/ 1441009 w 2882018"/>
              <a:gd name="connsiteY1" fmla="*/ 0 h 4097450"/>
              <a:gd name="connsiteX2" fmla="*/ 2845162 w 2882018"/>
              <a:gd name="connsiteY2" fmla="*/ 1565086 h 4097450"/>
              <a:gd name="connsiteX3" fmla="*/ 2308823 w 2882018"/>
              <a:gd name="connsiteY3" fmla="*/ 4097450 h 4097450"/>
              <a:gd name="connsiteX4" fmla="*/ 573195 w 2882018"/>
              <a:gd name="connsiteY4" fmla="*/ 4097450 h 4097450"/>
              <a:gd name="connsiteX5" fmla="*/ 36856 w 2882018"/>
              <a:gd name="connsiteY5" fmla="*/ 1565086 h 4097450"/>
              <a:gd name="connsiteX0" fmla="*/ 29664 w 3004479"/>
              <a:gd name="connsiteY0" fmla="*/ 2329361 h 4368318"/>
              <a:gd name="connsiteX1" fmla="*/ 1563470 w 3004479"/>
              <a:gd name="connsiteY1" fmla="*/ 0 h 4368318"/>
              <a:gd name="connsiteX2" fmla="*/ 2967623 w 3004479"/>
              <a:gd name="connsiteY2" fmla="*/ 1565086 h 4368318"/>
              <a:gd name="connsiteX3" fmla="*/ 2431284 w 3004479"/>
              <a:gd name="connsiteY3" fmla="*/ 4097450 h 4368318"/>
              <a:gd name="connsiteX4" fmla="*/ 695656 w 3004479"/>
              <a:gd name="connsiteY4" fmla="*/ 4097450 h 4368318"/>
              <a:gd name="connsiteX5" fmla="*/ 29664 w 3004479"/>
              <a:gd name="connsiteY5" fmla="*/ 2329361 h 4368318"/>
              <a:gd name="connsiteX0" fmla="*/ 29664 w 3146516"/>
              <a:gd name="connsiteY0" fmla="*/ 2329361 h 4316758"/>
              <a:gd name="connsiteX1" fmla="*/ 1563470 w 3146516"/>
              <a:gd name="connsiteY1" fmla="*/ 0 h 4316758"/>
              <a:gd name="connsiteX2" fmla="*/ 3117748 w 3146516"/>
              <a:gd name="connsiteY2" fmla="*/ 2356656 h 4316758"/>
              <a:gd name="connsiteX3" fmla="*/ 2431284 w 3146516"/>
              <a:gd name="connsiteY3" fmla="*/ 4097450 h 4316758"/>
              <a:gd name="connsiteX4" fmla="*/ 695656 w 3146516"/>
              <a:gd name="connsiteY4" fmla="*/ 4097450 h 4316758"/>
              <a:gd name="connsiteX5" fmla="*/ 29664 w 3146516"/>
              <a:gd name="connsiteY5" fmla="*/ 2329361 h 4316758"/>
              <a:gd name="connsiteX0" fmla="*/ 168624 w 3285476"/>
              <a:gd name="connsiteY0" fmla="*/ 2329361 h 4316758"/>
              <a:gd name="connsiteX1" fmla="*/ 1702430 w 3285476"/>
              <a:gd name="connsiteY1" fmla="*/ 0 h 4316758"/>
              <a:gd name="connsiteX2" fmla="*/ 3256708 w 3285476"/>
              <a:gd name="connsiteY2" fmla="*/ 2356656 h 4316758"/>
              <a:gd name="connsiteX3" fmla="*/ 2570244 w 3285476"/>
              <a:gd name="connsiteY3" fmla="*/ 4097450 h 4316758"/>
              <a:gd name="connsiteX4" fmla="*/ 834616 w 3285476"/>
              <a:gd name="connsiteY4" fmla="*/ 4097450 h 4316758"/>
              <a:gd name="connsiteX5" fmla="*/ 168624 w 3285476"/>
              <a:gd name="connsiteY5" fmla="*/ 2329361 h 4316758"/>
              <a:gd name="connsiteX0" fmla="*/ 1700 w 3118552"/>
              <a:gd name="connsiteY0" fmla="*/ 2329361 h 4316758"/>
              <a:gd name="connsiteX1" fmla="*/ 1535506 w 3118552"/>
              <a:gd name="connsiteY1" fmla="*/ 0 h 4316758"/>
              <a:gd name="connsiteX2" fmla="*/ 3089784 w 3118552"/>
              <a:gd name="connsiteY2" fmla="*/ 2356656 h 4316758"/>
              <a:gd name="connsiteX3" fmla="*/ 2403320 w 3118552"/>
              <a:gd name="connsiteY3" fmla="*/ 4097450 h 4316758"/>
              <a:gd name="connsiteX4" fmla="*/ 667692 w 3118552"/>
              <a:gd name="connsiteY4" fmla="*/ 4097450 h 4316758"/>
              <a:gd name="connsiteX5" fmla="*/ 1700 w 3118552"/>
              <a:gd name="connsiteY5" fmla="*/ 2329361 h 4316758"/>
              <a:gd name="connsiteX0" fmla="*/ 40 w 3116892"/>
              <a:gd name="connsiteY0" fmla="*/ 2329361 h 4316758"/>
              <a:gd name="connsiteX1" fmla="*/ 1533846 w 3116892"/>
              <a:gd name="connsiteY1" fmla="*/ 0 h 4316758"/>
              <a:gd name="connsiteX2" fmla="*/ 3088124 w 3116892"/>
              <a:gd name="connsiteY2" fmla="*/ 2356656 h 4316758"/>
              <a:gd name="connsiteX3" fmla="*/ 2401660 w 3116892"/>
              <a:gd name="connsiteY3" fmla="*/ 4097450 h 4316758"/>
              <a:gd name="connsiteX4" fmla="*/ 666032 w 3116892"/>
              <a:gd name="connsiteY4" fmla="*/ 4097450 h 4316758"/>
              <a:gd name="connsiteX5" fmla="*/ 40 w 3116892"/>
              <a:gd name="connsiteY5" fmla="*/ 2329361 h 4316758"/>
              <a:gd name="connsiteX0" fmla="*/ 40 w 3257172"/>
              <a:gd name="connsiteY0" fmla="*/ 2329361 h 4316758"/>
              <a:gd name="connsiteX1" fmla="*/ 1533846 w 3257172"/>
              <a:gd name="connsiteY1" fmla="*/ 0 h 4316758"/>
              <a:gd name="connsiteX2" fmla="*/ 3088124 w 3257172"/>
              <a:gd name="connsiteY2" fmla="*/ 2356656 h 4316758"/>
              <a:gd name="connsiteX3" fmla="*/ 2401660 w 3257172"/>
              <a:gd name="connsiteY3" fmla="*/ 4097450 h 4316758"/>
              <a:gd name="connsiteX4" fmla="*/ 666032 w 3257172"/>
              <a:gd name="connsiteY4" fmla="*/ 4097450 h 4316758"/>
              <a:gd name="connsiteX5" fmla="*/ 40 w 3257172"/>
              <a:gd name="connsiteY5" fmla="*/ 2329361 h 4316758"/>
              <a:gd name="connsiteX0" fmla="*/ 40 w 3088225"/>
              <a:gd name="connsiteY0" fmla="*/ 2329361 h 4316758"/>
              <a:gd name="connsiteX1" fmla="*/ 1533846 w 3088225"/>
              <a:gd name="connsiteY1" fmla="*/ 0 h 4316758"/>
              <a:gd name="connsiteX2" fmla="*/ 3088124 w 3088225"/>
              <a:gd name="connsiteY2" fmla="*/ 2356656 h 4316758"/>
              <a:gd name="connsiteX3" fmla="*/ 2401660 w 3088225"/>
              <a:gd name="connsiteY3" fmla="*/ 4097450 h 4316758"/>
              <a:gd name="connsiteX4" fmla="*/ 666032 w 3088225"/>
              <a:gd name="connsiteY4" fmla="*/ 4097450 h 4316758"/>
              <a:gd name="connsiteX5" fmla="*/ 40 w 3088225"/>
              <a:gd name="connsiteY5" fmla="*/ 2329361 h 4316758"/>
              <a:gd name="connsiteX0" fmla="*/ 33460 w 3121647"/>
              <a:gd name="connsiteY0" fmla="*/ 2329361 h 4194475"/>
              <a:gd name="connsiteX1" fmla="*/ 1567266 w 3121647"/>
              <a:gd name="connsiteY1" fmla="*/ 0 h 4194475"/>
              <a:gd name="connsiteX2" fmla="*/ 3121544 w 3121647"/>
              <a:gd name="connsiteY2" fmla="*/ 2356656 h 4194475"/>
              <a:gd name="connsiteX3" fmla="*/ 2435080 w 3121647"/>
              <a:gd name="connsiteY3" fmla="*/ 4097450 h 4194475"/>
              <a:gd name="connsiteX4" fmla="*/ 665333 w 3121647"/>
              <a:gd name="connsiteY4" fmla="*/ 3797199 h 4194475"/>
              <a:gd name="connsiteX5" fmla="*/ 33460 w 3121647"/>
              <a:gd name="connsiteY5" fmla="*/ 2329361 h 4194475"/>
              <a:gd name="connsiteX0" fmla="*/ 32801 w 3143624"/>
              <a:gd name="connsiteY0" fmla="*/ 2329361 h 4020083"/>
              <a:gd name="connsiteX1" fmla="*/ 1566607 w 3143624"/>
              <a:gd name="connsiteY1" fmla="*/ 0 h 4020083"/>
              <a:gd name="connsiteX2" fmla="*/ 3120885 w 3143624"/>
              <a:gd name="connsiteY2" fmla="*/ 2356656 h 4020083"/>
              <a:gd name="connsiteX3" fmla="*/ 2366182 w 3143624"/>
              <a:gd name="connsiteY3" fmla="*/ 3865438 h 4020083"/>
              <a:gd name="connsiteX4" fmla="*/ 664674 w 3143624"/>
              <a:gd name="connsiteY4" fmla="*/ 3797199 h 4020083"/>
              <a:gd name="connsiteX5" fmla="*/ 32801 w 3143624"/>
              <a:gd name="connsiteY5" fmla="*/ 2329361 h 4020083"/>
              <a:gd name="connsiteX0" fmla="*/ 32801 w 3146956"/>
              <a:gd name="connsiteY0" fmla="*/ 2329361 h 4063232"/>
              <a:gd name="connsiteX1" fmla="*/ 1566607 w 3146956"/>
              <a:gd name="connsiteY1" fmla="*/ 0 h 4063232"/>
              <a:gd name="connsiteX2" fmla="*/ 3120885 w 3146956"/>
              <a:gd name="connsiteY2" fmla="*/ 2356656 h 4063232"/>
              <a:gd name="connsiteX3" fmla="*/ 2366182 w 3146956"/>
              <a:gd name="connsiteY3" fmla="*/ 3865438 h 4063232"/>
              <a:gd name="connsiteX4" fmla="*/ 664674 w 3146956"/>
              <a:gd name="connsiteY4" fmla="*/ 3797199 h 4063232"/>
              <a:gd name="connsiteX5" fmla="*/ 32801 w 3146956"/>
              <a:gd name="connsiteY5" fmla="*/ 2329361 h 406323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47284"/>
              <a:gd name="connsiteY0" fmla="*/ 2329361 h 4096062"/>
              <a:gd name="connsiteX1" fmla="*/ 1570944 w 3147284"/>
              <a:gd name="connsiteY1" fmla="*/ 0 h 4096062"/>
              <a:gd name="connsiteX2" fmla="*/ 3125222 w 3147284"/>
              <a:gd name="connsiteY2" fmla="*/ 2356656 h 4096062"/>
              <a:gd name="connsiteX3" fmla="*/ 2370519 w 3147284"/>
              <a:gd name="connsiteY3" fmla="*/ 3865438 h 4096062"/>
              <a:gd name="connsiteX4" fmla="*/ 669011 w 3147284"/>
              <a:gd name="connsiteY4" fmla="*/ 3797199 h 4096062"/>
              <a:gd name="connsiteX5" fmla="*/ 37138 w 3147284"/>
              <a:gd name="connsiteY5" fmla="*/ 2329361 h 4096062"/>
              <a:gd name="connsiteX0" fmla="*/ 37138 w 3136485"/>
              <a:gd name="connsiteY0" fmla="*/ 2329361 h 4096062"/>
              <a:gd name="connsiteX1" fmla="*/ 1570944 w 3136485"/>
              <a:gd name="connsiteY1" fmla="*/ 0 h 4096062"/>
              <a:gd name="connsiteX2" fmla="*/ 3125222 w 3136485"/>
              <a:gd name="connsiteY2" fmla="*/ 2356656 h 4096062"/>
              <a:gd name="connsiteX3" fmla="*/ 2370519 w 3136485"/>
              <a:gd name="connsiteY3" fmla="*/ 3865438 h 4096062"/>
              <a:gd name="connsiteX4" fmla="*/ 669011 w 3136485"/>
              <a:gd name="connsiteY4" fmla="*/ 3797199 h 4096062"/>
              <a:gd name="connsiteX5" fmla="*/ 37138 w 3136485"/>
              <a:gd name="connsiteY5" fmla="*/ 2329361 h 4096062"/>
              <a:gd name="connsiteX0" fmla="*/ 37138 w 3143460"/>
              <a:gd name="connsiteY0" fmla="*/ 2329361 h 4096062"/>
              <a:gd name="connsiteX1" fmla="*/ 1570944 w 3143460"/>
              <a:gd name="connsiteY1" fmla="*/ 0 h 4096062"/>
              <a:gd name="connsiteX2" fmla="*/ 3125222 w 3143460"/>
              <a:gd name="connsiteY2" fmla="*/ 2356656 h 4096062"/>
              <a:gd name="connsiteX3" fmla="*/ 2370519 w 3143460"/>
              <a:gd name="connsiteY3" fmla="*/ 3865438 h 4096062"/>
              <a:gd name="connsiteX4" fmla="*/ 669011 w 3143460"/>
              <a:gd name="connsiteY4" fmla="*/ 3797199 h 4096062"/>
              <a:gd name="connsiteX5" fmla="*/ 37138 w 3143460"/>
              <a:gd name="connsiteY5" fmla="*/ 2329361 h 4096062"/>
              <a:gd name="connsiteX0" fmla="*/ 37138 w 3143217"/>
              <a:gd name="connsiteY0" fmla="*/ 2329361 h 4076974"/>
              <a:gd name="connsiteX1" fmla="*/ 1570944 w 3143217"/>
              <a:gd name="connsiteY1" fmla="*/ 0 h 4076974"/>
              <a:gd name="connsiteX2" fmla="*/ 3125222 w 3143217"/>
              <a:gd name="connsiteY2" fmla="*/ 2356656 h 4076974"/>
              <a:gd name="connsiteX3" fmla="*/ 2370519 w 3143217"/>
              <a:gd name="connsiteY3" fmla="*/ 3865438 h 4076974"/>
              <a:gd name="connsiteX4" fmla="*/ 669011 w 3143217"/>
              <a:gd name="connsiteY4" fmla="*/ 3797199 h 4076974"/>
              <a:gd name="connsiteX5" fmla="*/ 37138 w 3143217"/>
              <a:gd name="connsiteY5" fmla="*/ 2329361 h 4076974"/>
              <a:gd name="connsiteX0" fmla="*/ 27855 w 3133934"/>
              <a:gd name="connsiteY0" fmla="*/ 2329361 h 4076974"/>
              <a:gd name="connsiteX1" fmla="*/ 1561661 w 3133934"/>
              <a:gd name="connsiteY1" fmla="*/ 0 h 4076974"/>
              <a:gd name="connsiteX2" fmla="*/ 3115939 w 3133934"/>
              <a:gd name="connsiteY2" fmla="*/ 2356656 h 4076974"/>
              <a:gd name="connsiteX3" fmla="*/ 2361236 w 3133934"/>
              <a:gd name="connsiteY3" fmla="*/ 3865438 h 4076974"/>
              <a:gd name="connsiteX4" fmla="*/ 659728 w 3133934"/>
              <a:gd name="connsiteY4" fmla="*/ 3797199 h 4076974"/>
              <a:gd name="connsiteX5" fmla="*/ 27855 w 3133934"/>
              <a:gd name="connsiteY5" fmla="*/ 2329361 h 4076974"/>
              <a:gd name="connsiteX0" fmla="*/ 27855 w 3135804"/>
              <a:gd name="connsiteY0" fmla="*/ 2329361 h 4076974"/>
              <a:gd name="connsiteX1" fmla="*/ 1561661 w 3135804"/>
              <a:gd name="connsiteY1" fmla="*/ 0 h 4076974"/>
              <a:gd name="connsiteX2" fmla="*/ 3115939 w 3135804"/>
              <a:gd name="connsiteY2" fmla="*/ 2356656 h 4076974"/>
              <a:gd name="connsiteX3" fmla="*/ 2361236 w 3135804"/>
              <a:gd name="connsiteY3" fmla="*/ 3865438 h 4076974"/>
              <a:gd name="connsiteX4" fmla="*/ 659728 w 3135804"/>
              <a:gd name="connsiteY4" fmla="*/ 3797199 h 4076974"/>
              <a:gd name="connsiteX5" fmla="*/ 27855 w 3135804"/>
              <a:gd name="connsiteY5" fmla="*/ 2329361 h 4076974"/>
              <a:gd name="connsiteX0" fmla="*/ 27855 w 3128662"/>
              <a:gd name="connsiteY0" fmla="*/ 2329361 h 4076974"/>
              <a:gd name="connsiteX1" fmla="*/ 1561661 w 3128662"/>
              <a:gd name="connsiteY1" fmla="*/ 0 h 4076974"/>
              <a:gd name="connsiteX2" fmla="*/ 3115939 w 3128662"/>
              <a:gd name="connsiteY2" fmla="*/ 2356656 h 4076974"/>
              <a:gd name="connsiteX3" fmla="*/ 2361236 w 3128662"/>
              <a:gd name="connsiteY3" fmla="*/ 3865438 h 4076974"/>
              <a:gd name="connsiteX4" fmla="*/ 659728 w 3128662"/>
              <a:gd name="connsiteY4" fmla="*/ 3797199 h 4076974"/>
              <a:gd name="connsiteX5" fmla="*/ 27855 w 3128662"/>
              <a:gd name="connsiteY5" fmla="*/ 2329361 h 4076974"/>
              <a:gd name="connsiteX0" fmla="*/ 27855 w 3137724"/>
              <a:gd name="connsiteY0" fmla="*/ 2329361 h 4076974"/>
              <a:gd name="connsiteX1" fmla="*/ 1561661 w 3137724"/>
              <a:gd name="connsiteY1" fmla="*/ 0 h 4076974"/>
              <a:gd name="connsiteX2" fmla="*/ 3115939 w 3137724"/>
              <a:gd name="connsiteY2" fmla="*/ 2356656 h 4076974"/>
              <a:gd name="connsiteX3" fmla="*/ 2361236 w 3137724"/>
              <a:gd name="connsiteY3" fmla="*/ 3865438 h 4076974"/>
              <a:gd name="connsiteX4" fmla="*/ 659728 w 3137724"/>
              <a:gd name="connsiteY4" fmla="*/ 3797199 h 4076974"/>
              <a:gd name="connsiteX5" fmla="*/ 27855 w 3137724"/>
              <a:gd name="connsiteY5" fmla="*/ 2329361 h 4076974"/>
              <a:gd name="connsiteX0" fmla="*/ 27855 w 3136929"/>
              <a:gd name="connsiteY0" fmla="*/ 2329361 h 4082382"/>
              <a:gd name="connsiteX1" fmla="*/ 1561661 w 3136929"/>
              <a:gd name="connsiteY1" fmla="*/ 0 h 4082382"/>
              <a:gd name="connsiteX2" fmla="*/ 3115939 w 3136929"/>
              <a:gd name="connsiteY2" fmla="*/ 2356656 h 4082382"/>
              <a:gd name="connsiteX3" fmla="*/ 2361236 w 3136929"/>
              <a:gd name="connsiteY3" fmla="*/ 3865438 h 4082382"/>
              <a:gd name="connsiteX4" fmla="*/ 659728 w 3136929"/>
              <a:gd name="connsiteY4" fmla="*/ 3797199 h 4082382"/>
              <a:gd name="connsiteX5" fmla="*/ 27855 w 3136929"/>
              <a:gd name="connsiteY5" fmla="*/ 2329361 h 4082382"/>
              <a:gd name="connsiteX0" fmla="*/ 2046 w 3111120"/>
              <a:gd name="connsiteY0" fmla="*/ 2329361 h 4082382"/>
              <a:gd name="connsiteX1" fmla="*/ 1535852 w 3111120"/>
              <a:gd name="connsiteY1" fmla="*/ 0 h 4082382"/>
              <a:gd name="connsiteX2" fmla="*/ 3090130 w 3111120"/>
              <a:gd name="connsiteY2" fmla="*/ 2356656 h 4082382"/>
              <a:gd name="connsiteX3" fmla="*/ 2335427 w 3111120"/>
              <a:gd name="connsiteY3" fmla="*/ 3865438 h 4082382"/>
              <a:gd name="connsiteX4" fmla="*/ 633919 w 3111120"/>
              <a:gd name="connsiteY4" fmla="*/ 3797199 h 4082382"/>
              <a:gd name="connsiteX5" fmla="*/ 2046 w 3111120"/>
              <a:gd name="connsiteY5" fmla="*/ 2329361 h 4082382"/>
              <a:gd name="connsiteX0" fmla="*/ 396 w 3109470"/>
              <a:gd name="connsiteY0" fmla="*/ 2329361 h 4082382"/>
              <a:gd name="connsiteX1" fmla="*/ 1534202 w 3109470"/>
              <a:gd name="connsiteY1" fmla="*/ 0 h 4082382"/>
              <a:gd name="connsiteX2" fmla="*/ 3088480 w 3109470"/>
              <a:gd name="connsiteY2" fmla="*/ 2356656 h 4082382"/>
              <a:gd name="connsiteX3" fmla="*/ 2333777 w 3109470"/>
              <a:gd name="connsiteY3" fmla="*/ 3865438 h 4082382"/>
              <a:gd name="connsiteX4" fmla="*/ 632269 w 3109470"/>
              <a:gd name="connsiteY4" fmla="*/ 3797199 h 4082382"/>
              <a:gd name="connsiteX5" fmla="*/ 396 w 3109470"/>
              <a:gd name="connsiteY5" fmla="*/ 2329361 h 4082382"/>
              <a:gd name="connsiteX0" fmla="*/ 375 w 3150392"/>
              <a:gd name="connsiteY0" fmla="*/ 2595492 h 4035583"/>
              <a:gd name="connsiteX1" fmla="*/ 1575124 w 3150392"/>
              <a:gd name="connsiteY1" fmla="*/ 0 h 4035583"/>
              <a:gd name="connsiteX2" fmla="*/ 3129402 w 3150392"/>
              <a:gd name="connsiteY2" fmla="*/ 2356656 h 4035583"/>
              <a:gd name="connsiteX3" fmla="*/ 2374699 w 3150392"/>
              <a:gd name="connsiteY3" fmla="*/ 3865438 h 4035583"/>
              <a:gd name="connsiteX4" fmla="*/ 673191 w 3150392"/>
              <a:gd name="connsiteY4" fmla="*/ 3797199 h 4035583"/>
              <a:gd name="connsiteX5" fmla="*/ 375 w 3150392"/>
              <a:gd name="connsiteY5" fmla="*/ 2595492 h 4035583"/>
              <a:gd name="connsiteX0" fmla="*/ 473 w 3150490"/>
              <a:gd name="connsiteY0" fmla="*/ 2595492 h 4035583"/>
              <a:gd name="connsiteX1" fmla="*/ 1575222 w 3150490"/>
              <a:gd name="connsiteY1" fmla="*/ 0 h 4035583"/>
              <a:gd name="connsiteX2" fmla="*/ 3129500 w 3150490"/>
              <a:gd name="connsiteY2" fmla="*/ 2356656 h 4035583"/>
              <a:gd name="connsiteX3" fmla="*/ 2374797 w 3150490"/>
              <a:gd name="connsiteY3" fmla="*/ 3865438 h 4035583"/>
              <a:gd name="connsiteX4" fmla="*/ 673289 w 3150490"/>
              <a:gd name="connsiteY4" fmla="*/ 3797199 h 4035583"/>
              <a:gd name="connsiteX5" fmla="*/ 473 w 3150490"/>
              <a:gd name="connsiteY5" fmla="*/ 2595492 h 4035583"/>
              <a:gd name="connsiteX0" fmla="*/ 168 w 3150185"/>
              <a:gd name="connsiteY0" fmla="*/ 2595492 h 4035583"/>
              <a:gd name="connsiteX1" fmla="*/ 1574917 w 3150185"/>
              <a:gd name="connsiteY1" fmla="*/ 0 h 4035583"/>
              <a:gd name="connsiteX2" fmla="*/ 3129195 w 3150185"/>
              <a:gd name="connsiteY2" fmla="*/ 2356656 h 4035583"/>
              <a:gd name="connsiteX3" fmla="*/ 2374492 w 3150185"/>
              <a:gd name="connsiteY3" fmla="*/ 3865438 h 4035583"/>
              <a:gd name="connsiteX4" fmla="*/ 672984 w 3150185"/>
              <a:gd name="connsiteY4" fmla="*/ 3797199 h 4035583"/>
              <a:gd name="connsiteX5" fmla="*/ 168 w 3150185"/>
              <a:gd name="connsiteY5" fmla="*/ 2595492 h 4035583"/>
              <a:gd name="connsiteX0" fmla="*/ 170 w 3143364"/>
              <a:gd name="connsiteY0" fmla="*/ 2527254 h 4038855"/>
              <a:gd name="connsiteX1" fmla="*/ 1568096 w 3143364"/>
              <a:gd name="connsiteY1" fmla="*/ 0 h 4038855"/>
              <a:gd name="connsiteX2" fmla="*/ 3122374 w 3143364"/>
              <a:gd name="connsiteY2" fmla="*/ 2356656 h 4038855"/>
              <a:gd name="connsiteX3" fmla="*/ 2367671 w 3143364"/>
              <a:gd name="connsiteY3" fmla="*/ 3865438 h 4038855"/>
              <a:gd name="connsiteX4" fmla="*/ 666163 w 3143364"/>
              <a:gd name="connsiteY4" fmla="*/ 3797199 h 4038855"/>
              <a:gd name="connsiteX5" fmla="*/ 170 w 3143364"/>
              <a:gd name="connsiteY5" fmla="*/ 2527254 h 4038855"/>
              <a:gd name="connsiteX0" fmla="*/ 1 w 3143195"/>
              <a:gd name="connsiteY0" fmla="*/ 2527254 h 4038855"/>
              <a:gd name="connsiteX1" fmla="*/ 1567927 w 3143195"/>
              <a:gd name="connsiteY1" fmla="*/ 0 h 4038855"/>
              <a:gd name="connsiteX2" fmla="*/ 3122205 w 3143195"/>
              <a:gd name="connsiteY2" fmla="*/ 2356656 h 4038855"/>
              <a:gd name="connsiteX3" fmla="*/ 2367502 w 3143195"/>
              <a:gd name="connsiteY3" fmla="*/ 3865438 h 4038855"/>
              <a:gd name="connsiteX4" fmla="*/ 665994 w 3143195"/>
              <a:gd name="connsiteY4" fmla="*/ 3797199 h 4038855"/>
              <a:gd name="connsiteX5" fmla="*/ 1 w 3143195"/>
              <a:gd name="connsiteY5" fmla="*/ 2527254 h 4038855"/>
              <a:gd name="connsiteX0" fmla="*/ 0 w 3143194"/>
              <a:gd name="connsiteY0" fmla="*/ 2527254 h 3866251"/>
              <a:gd name="connsiteX1" fmla="*/ 1567926 w 3143194"/>
              <a:gd name="connsiteY1" fmla="*/ 0 h 3866251"/>
              <a:gd name="connsiteX2" fmla="*/ 3122204 w 3143194"/>
              <a:gd name="connsiteY2" fmla="*/ 2356656 h 3866251"/>
              <a:gd name="connsiteX3" fmla="*/ 2367501 w 3143194"/>
              <a:gd name="connsiteY3" fmla="*/ 3865438 h 3866251"/>
              <a:gd name="connsiteX4" fmla="*/ 0 w 3143194"/>
              <a:gd name="connsiteY4" fmla="*/ 2527254 h 3866251"/>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42684"/>
              <a:gd name="connsiteY0" fmla="*/ 2527254 h 4097523"/>
              <a:gd name="connsiteX1" fmla="*/ 1567931 w 3142684"/>
              <a:gd name="connsiteY1" fmla="*/ 0 h 4097523"/>
              <a:gd name="connsiteX2" fmla="*/ 3142680 w 3142684"/>
              <a:gd name="connsiteY2" fmla="*/ 2581844 h 4097523"/>
              <a:gd name="connsiteX3" fmla="*/ 1582760 w 3142684"/>
              <a:gd name="connsiteY3" fmla="*/ 4097450 h 4097523"/>
              <a:gd name="connsiteX4" fmla="*/ 5 w 3142684"/>
              <a:gd name="connsiteY4" fmla="*/ 2527254 h 4097523"/>
              <a:gd name="connsiteX0" fmla="*/ 5 w 3142794"/>
              <a:gd name="connsiteY0" fmla="*/ 2527254 h 4097534"/>
              <a:gd name="connsiteX1" fmla="*/ 1567931 w 3142794"/>
              <a:gd name="connsiteY1" fmla="*/ 0 h 4097534"/>
              <a:gd name="connsiteX2" fmla="*/ 3142680 w 3142794"/>
              <a:gd name="connsiteY2" fmla="*/ 2581844 h 4097534"/>
              <a:gd name="connsiteX3" fmla="*/ 1582760 w 3142794"/>
              <a:gd name="connsiteY3" fmla="*/ 4097450 h 4097534"/>
              <a:gd name="connsiteX4" fmla="*/ 5 w 3142794"/>
              <a:gd name="connsiteY4" fmla="*/ 2527254 h 4097534"/>
              <a:gd name="connsiteX0" fmla="*/ 5 w 3142794"/>
              <a:gd name="connsiteY0" fmla="*/ 2527254 h 4097471"/>
              <a:gd name="connsiteX1" fmla="*/ 1567931 w 3142794"/>
              <a:gd name="connsiteY1" fmla="*/ 0 h 4097471"/>
              <a:gd name="connsiteX2" fmla="*/ 3142680 w 3142794"/>
              <a:gd name="connsiteY2" fmla="*/ 2581844 h 4097471"/>
              <a:gd name="connsiteX3" fmla="*/ 1582760 w 3142794"/>
              <a:gd name="connsiteY3" fmla="*/ 4097450 h 4097471"/>
              <a:gd name="connsiteX4" fmla="*/ 5 w 3142794"/>
              <a:gd name="connsiteY4" fmla="*/ 2527254 h 4097471"/>
              <a:gd name="connsiteX0" fmla="*/ 4 w 3142793"/>
              <a:gd name="connsiteY0" fmla="*/ 2527254 h 4097471"/>
              <a:gd name="connsiteX1" fmla="*/ 1567930 w 3142793"/>
              <a:gd name="connsiteY1" fmla="*/ 0 h 4097471"/>
              <a:gd name="connsiteX2" fmla="*/ 3142679 w 3142793"/>
              <a:gd name="connsiteY2" fmla="*/ 2581844 h 4097471"/>
              <a:gd name="connsiteX3" fmla="*/ 1582759 w 3142793"/>
              <a:gd name="connsiteY3" fmla="*/ 4097450 h 4097471"/>
              <a:gd name="connsiteX4" fmla="*/ 4 w 3142793"/>
              <a:gd name="connsiteY4" fmla="*/ 2527254 h 4097471"/>
              <a:gd name="connsiteX0" fmla="*/ 4 w 3142746"/>
              <a:gd name="connsiteY0" fmla="*/ 2527254 h 4097471"/>
              <a:gd name="connsiteX1" fmla="*/ 1567930 w 3142746"/>
              <a:gd name="connsiteY1" fmla="*/ 0 h 4097471"/>
              <a:gd name="connsiteX2" fmla="*/ 3142679 w 3142746"/>
              <a:gd name="connsiteY2" fmla="*/ 2581844 h 4097471"/>
              <a:gd name="connsiteX3" fmla="*/ 1582759 w 3142746"/>
              <a:gd name="connsiteY3" fmla="*/ 4097450 h 4097471"/>
              <a:gd name="connsiteX4" fmla="*/ 4 w 3142746"/>
              <a:gd name="connsiteY4" fmla="*/ 2527254 h 40974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746" h="4097471">
                <a:moveTo>
                  <a:pt x="4" y="2527254"/>
                </a:moveTo>
                <a:cubicBezTo>
                  <a:pt x="-2468" y="1673749"/>
                  <a:pt x="1363736" y="244193"/>
                  <a:pt x="1567930" y="0"/>
                </a:cubicBezTo>
                <a:cubicBezTo>
                  <a:pt x="1772124" y="246466"/>
                  <a:pt x="3153855" y="1782930"/>
                  <a:pt x="3142679" y="2581844"/>
                </a:cubicBezTo>
                <a:cubicBezTo>
                  <a:pt x="3131503" y="3380758"/>
                  <a:pt x="2440908" y="4092900"/>
                  <a:pt x="1582759" y="4097450"/>
                </a:cubicBezTo>
                <a:cubicBezTo>
                  <a:pt x="724610" y="4102000"/>
                  <a:pt x="2476" y="3380759"/>
                  <a:pt x="4" y="2527254"/>
                </a:cubicBezTo>
                <a:close/>
              </a:path>
            </a:pathLst>
          </a:custGeom>
          <a:solidFill>
            <a:schemeClr val="tx1"/>
          </a:solidFill>
        </p:spPr>
        <p:txBody>
          <a:bodyPr tIns="1476000">
            <a:noAutofit/>
          </a:bodyPr>
          <a:lstStyle>
            <a:lvl1pPr marL="0" indent="0" algn="ctr">
              <a:buNone/>
              <a:defRPr sz="2400">
                <a:solidFill>
                  <a:schemeClr val="bg2"/>
                </a:solidFill>
              </a:defRPr>
            </a:lvl1pPr>
            <a:lvl2pPr marL="0" indent="0" algn="ctr">
              <a:buNone/>
              <a:defRPr sz="1600">
                <a:solidFill>
                  <a:schemeClr val="bg2"/>
                </a:solidFill>
              </a:defRPr>
            </a:lvl2pPr>
          </a:lstStyle>
          <a:p>
            <a:pPr lvl="0"/>
            <a:r>
              <a:rPr lang="en-US"/>
              <a:t>Click to edit Master text styles</a:t>
            </a:r>
          </a:p>
          <a:p>
            <a:pPr lvl="1"/>
            <a:r>
              <a:rPr lang="en-US"/>
              <a:t>Second level</a:t>
            </a:r>
          </a:p>
        </p:txBody>
      </p:sp>
      <p:sp>
        <p:nvSpPr>
          <p:cNvPr id="14" name="Text Placeholder 3"/>
          <p:cNvSpPr>
            <a:spLocks noGrp="1"/>
          </p:cNvSpPr>
          <p:nvPr>
            <p:ph type="body" sz="quarter" idx="17"/>
          </p:nvPr>
        </p:nvSpPr>
        <p:spPr>
          <a:xfrm>
            <a:off x="6106690" y="1384300"/>
            <a:ext cx="2461754" cy="3147981"/>
          </a:xfrm>
          <a:custGeom>
            <a:avLst/>
            <a:gdLst>
              <a:gd name="connsiteX0" fmla="*/ 3 w 2808312"/>
              <a:gd name="connsiteY0" fmla="*/ 1565086 h 4097460"/>
              <a:gd name="connsiteX1" fmla="*/ 1404156 w 2808312"/>
              <a:gd name="connsiteY1" fmla="*/ 0 h 4097460"/>
              <a:gd name="connsiteX2" fmla="*/ 2808309 w 2808312"/>
              <a:gd name="connsiteY2" fmla="*/ 1565086 h 4097460"/>
              <a:gd name="connsiteX3" fmla="*/ 2271970 w 2808312"/>
              <a:gd name="connsiteY3" fmla="*/ 4097450 h 4097460"/>
              <a:gd name="connsiteX4" fmla="*/ 536342 w 2808312"/>
              <a:gd name="connsiteY4" fmla="*/ 4097450 h 4097460"/>
              <a:gd name="connsiteX5" fmla="*/ 3 w 2808312"/>
              <a:gd name="connsiteY5" fmla="*/ 1565086 h 4097460"/>
              <a:gd name="connsiteX0" fmla="*/ 0 w 2808306"/>
              <a:gd name="connsiteY0" fmla="*/ 1565086 h 4097450"/>
              <a:gd name="connsiteX1" fmla="*/ 1404153 w 2808306"/>
              <a:gd name="connsiteY1" fmla="*/ 0 h 4097450"/>
              <a:gd name="connsiteX2" fmla="*/ 2808306 w 2808306"/>
              <a:gd name="connsiteY2" fmla="*/ 1565086 h 4097450"/>
              <a:gd name="connsiteX3" fmla="*/ 2271967 w 2808306"/>
              <a:gd name="connsiteY3" fmla="*/ 4097450 h 4097450"/>
              <a:gd name="connsiteX4" fmla="*/ 536339 w 2808306"/>
              <a:gd name="connsiteY4" fmla="*/ 4097450 h 4097450"/>
              <a:gd name="connsiteX5" fmla="*/ 0 w 2808306"/>
              <a:gd name="connsiteY5" fmla="*/ 1565086 h 4097450"/>
              <a:gd name="connsiteX0" fmla="*/ 36856 w 2845162"/>
              <a:gd name="connsiteY0" fmla="*/ 1565086 h 4097450"/>
              <a:gd name="connsiteX1" fmla="*/ 1441009 w 2845162"/>
              <a:gd name="connsiteY1" fmla="*/ 0 h 4097450"/>
              <a:gd name="connsiteX2" fmla="*/ 2845162 w 2845162"/>
              <a:gd name="connsiteY2" fmla="*/ 1565086 h 4097450"/>
              <a:gd name="connsiteX3" fmla="*/ 2308823 w 2845162"/>
              <a:gd name="connsiteY3" fmla="*/ 4097450 h 4097450"/>
              <a:gd name="connsiteX4" fmla="*/ 573195 w 2845162"/>
              <a:gd name="connsiteY4" fmla="*/ 4097450 h 4097450"/>
              <a:gd name="connsiteX5" fmla="*/ 36856 w 2845162"/>
              <a:gd name="connsiteY5" fmla="*/ 1565086 h 4097450"/>
              <a:gd name="connsiteX0" fmla="*/ 36856 w 2882018"/>
              <a:gd name="connsiteY0" fmla="*/ 1565086 h 4097450"/>
              <a:gd name="connsiteX1" fmla="*/ 1441009 w 2882018"/>
              <a:gd name="connsiteY1" fmla="*/ 0 h 4097450"/>
              <a:gd name="connsiteX2" fmla="*/ 2845162 w 2882018"/>
              <a:gd name="connsiteY2" fmla="*/ 1565086 h 4097450"/>
              <a:gd name="connsiteX3" fmla="*/ 2308823 w 2882018"/>
              <a:gd name="connsiteY3" fmla="*/ 4097450 h 4097450"/>
              <a:gd name="connsiteX4" fmla="*/ 573195 w 2882018"/>
              <a:gd name="connsiteY4" fmla="*/ 4097450 h 4097450"/>
              <a:gd name="connsiteX5" fmla="*/ 36856 w 2882018"/>
              <a:gd name="connsiteY5" fmla="*/ 1565086 h 4097450"/>
              <a:gd name="connsiteX0" fmla="*/ 29664 w 3004479"/>
              <a:gd name="connsiteY0" fmla="*/ 2329361 h 4368318"/>
              <a:gd name="connsiteX1" fmla="*/ 1563470 w 3004479"/>
              <a:gd name="connsiteY1" fmla="*/ 0 h 4368318"/>
              <a:gd name="connsiteX2" fmla="*/ 2967623 w 3004479"/>
              <a:gd name="connsiteY2" fmla="*/ 1565086 h 4368318"/>
              <a:gd name="connsiteX3" fmla="*/ 2431284 w 3004479"/>
              <a:gd name="connsiteY3" fmla="*/ 4097450 h 4368318"/>
              <a:gd name="connsiteX4" fmla="*/ 695656 w 3004479"/>
              <a:gd name="connsiteY4" fmla="*/ 4097450 h 4368318"/>
              <a:gd name="connsiteX5" fmla="*/ 29664 w 3004479"/>
              <a:gd name="connsiteY5" fmla="*/ 2329361 h 4368318"/>
              <a:gd name="connsiteX0" fmla="*/ 29664 w 3146516"/>
              <a:gd name="connsiteY0" fmla="*/ 2329361 h 4316758"/>
              <a:gd name="connsiteX1" fmla="*/ 1563470 w 3146516"/>
              <a:gd name="connsiteY1" fmla="*/ 0 h 4316758"/>
              <a:gd name="connsiteX2" fmla="*/ 3117748 w 3146516"/>
              <a:gd name="connsiteY2" fmla="*/ 2356656 h 4316758"/>
              <a:gd name="connsiteX3" fmla="*/ 2431284 w 3146516"/>
              <a:gd name="connsiteY3" fmla="*/ 4097450 h 4316758"/>
              <a:gd name="connsiteX4" fmla="*/ 695656 w 3146516"/>
              <a:gd name="connsiteY4" fmla="*/ 4097450 h 4316758"/>
              <a:gd name="connsiteX5" fmla="*/ 29664 w 3146516"/>
              <a:gd name="connsiteY5" fmla="*/ 2329361 h 4316758"/>
              <a:gd name="connsiteX0" fmla="*/ 168624 w 3285476"/>
              <a:gd name="connsiteY0" fmla="*/ 2329361 h 4316758"/>
              <a:gd name="connsiteX1" fmla="*/ 1702430 w 3285476"/>
              <a:gd name="connsiteY1" fmla="*/ 0 h 4316758"/>
              <a:gd name="connsiteX2" fmla="*/ 3256708 w 3285476"/>
              <a:gd name="connsiteY2" fmla="*/ 2356656 h 4316758"/>
              <a:gd name="connsiteX3" fmla="*/ 2570244 w 3285476"/>
              <a:gd name="connsiteY3" fmla="*/ 4097450 h 4316758"/>
              <a:gd name="connsiteX4" fmla="*/ 834616 w 3285476"/>
              <a:gd name="connsiteY4" fmla="*/ 4097450 h 4316758"/>
              <a:gd name="connsiteX5" fmla="*/ 168624 w 3285476"/>
              <a:gd name="connsiteY5" fmla="*/ 2329361 h 4316758"/>
              <a:gd name="connsiteX0" fmla="*/ 1700 w 3118552"/>
              <a:gd name="connsiteY0" fmla="*/ 2329361 h 4316758"/>
              <a:gd name="connsiteX1" fmla="*/ 1535506 w 3118552"/>
              <a:gd name="connsiteY1" fmla="*/ 0 h 4316758"/>
              <a:gd name="connsiteX2" fmla="*/ 3089784 w 3118552"/>
              <a:gd name="connsiteY2" fmla="*/ 2356656 h 4316758"/>
              <a:gd name="connsiteX3" fmla="*/ 2403320 w 3118552"/>
              <a:gd name="connsiteY3" fmla="*/ 4097450 h 4316758"/>
              <a:gd name="connsiteX4" fmla="*/ 667692 w 3118552"/>
              <a:gd name="connsiteY4" fmla="*/ 4097450 h 4316758"/>
              <a:gd name="connsiteX5" fmla="*/ 1700 w 3118552"/>
              <a:gd name="connsiteY5" fmla="*/ 2329361 h 4316758"/>
              <a:gd name="connsiteX0" fmla="*/ 40 w 3116892"/>
              <a:gd name="connsiteY0" fmla="*/ 2329361 h 4316758"/>
              <a:gd name="connsiteX1" fmla="*/ 1533846 w 3116892"/>
              <a:gd name="connsiteY1" fmla="*/ 0 h 4316758"/>
              <a:gd name="connsiteX2" fmla="*/ 3088124 w 3116892"/>
              <a:gd name="connsiteY2" fmla="*/ 2356656 h 4316758"/>
              <a:gd name="connsiteX3" fmla="*/ 2401660 w 3116892"/>
              <a:gd name="connsiteY3" fmla="*/ 4097450 h 4316758"/>
              <a:gd name="connsiteX4" fmla="*/ 666032 w 3116892"/>
              <a:gd name="connsiteY4" fmla="*/ 4097450 h 4316758"/>
              <a:gd name="connsiteX5" fmla="*/ 40 w 3116892"/>
              <a:gd name="connsiteY5" fmla="*/ 2329361 h 4316758"/>
              <a:gd name="connsiteX0" fmla="*/ 40 w 3257172"/>
              <a:gd name="connsiteY0" fmla="*/ 2329361 h 4316758"/>
              <a:gd name="connsiteX1" fmla="*/ 1533846 w 3257172"/>
              <a:gd name="connsiteY1" fmla="*/ 0 h 4316758"/>
              <a:gd name="connsiteX2" fmla="*/ 3088124 w 3257172"/>
              <a:gd name="connsiteY2" fmla="*/ 2356656 h 4316758"/>
              <a:gd name="connsiteX3" fmla="*/ 2401660 w 3257172"/>
              <a:gd name="connsiteY3" fmla="*/ 4097450 h 4316758"/>
              <a:gd name="connsiteX4" fmla="*/ 666032 w 3257172"/>
              <a:gd name="connsiteY4" fmla="*/ 4097450 h 4316758"/>
              <a:gd name="connsiteX5" fmla="*/ 40 w 3257172"/>
              <a:gd name="connsiteY5" fmla="*/ 2329361 h 4316758"/>
              <a:gd name="connsiteX0" fmla="*/ 40 w 3088225"/>
              <a:gd name="connsiteY0" fmla="*/ 2329361 h 4316758"/>
              <a:gd name="connsiteX1" fmla="*/ 1533846 w 3088225"/>
              <a:gd name="connsiteY1" fmla="*/ 0 h 4316758"/>
              <a:gd name="connsiteX2" fmla="*/ 3088124 w 3088225"/>
              <a:gd name="connsiteY2" fmla="*/ 2356656 h 4316758"/>
              <a:gd name="connsiteX3" fmla="*/ 2401660 w 3088225"/>
              <a:gd name="connsiteY3" fmla="*/ 4097450 h 4316758"/>
              <a:gd name="connsiteX4" fmla="*/ 666032 w 3088225"/>
              <a:gd name="connsiteY4" fmla="*/ 4097450 h 4316758"/>
              <a:gd name="connsiteX5" fmla="*/ 40 w 3088225"/>
              <a:gd name="connsiteY5" fmla="*/ 2329361 h 4316758"/>
              <a:gd name="connsiteX0" fmla="*/ 33460 w 3121647"/>
              <a:gd name="connsiteY0" fmla="*/ 2329361 h 4194475"/>
              <a:gd name="connsiteX1" fmla="*/ 1567266 w 3121647"/>
              <a:gd name="connsiteY1" fmla="*/ 0 h 4194475"/>
              <a:gd name="connsiteX2" fmla="*/ 3121544 w 3121647"/>
              <a:gd name="connsiteY2" fmla="*/ 2356656 h 4194475"/>
              <a:gd name="connsiteX3" fmla="*/ 2435080 w 3121647"/>
              <a:gd name="connsiteY3" fmla="*/ 4097450 h 4194475"/>
              <a:gd name="connsiteX4" fmla="*/ 665333 w 3121647"/>
              <a:gd name="connsiteY4" fmla="*/ 3797199 h 4194475"/>
              <a:gd name="connsiteX5" fmla="*/ 33460 w 3121647"/>
              <a:gd name="connsiteY5" fmla="*/ 2329361 h 4194475"/>
              <a:gd name="connsiteX0" fmla="*/ 32801 w 3143624"/>
              <a:gd name="connsiteY0" fmla="*/ 2329361 h 4020083"/>
              <a:gd name="connsiteX1" fmla="*/ 1566607 w 3143624"/>
              <a:gd name="connsiteY1" fmla="*/ 0 h 4020083"/>
              <a:gd name="connsiteX2" fmla="*/ 3120885 w 3143624"/>
              <a:gd name="connsiteY2" fmla="*/ 2356656 h 4020083"/>
              <a:gd name="connsiteX3" fmla="*/ 2366182 w 3143624"/>
              <a:gd name="connsiteY3" fmla="*/ 3865438 h 4020083"/>
              <a:gd name="connsiteX4" fmla="*/ 664674 w 3143624"/>
              <a:gd name="connsiteY4" fmla="*/ 3797199 h 4020083"/>
              <a:gd name="connsiteX5" fmla="*/ 32801 w 3143624"/>
              <a:gd name="connsiteY5" fmla="*/ 2329361 h 4020083"/>
              <a:gd name="connsiteX0" fmla="*/ 32801 w 3146956"/>
              <a:gd name="connsiteY0" fmla="*/ 2329361 h 4063232"/>
              <a:gd name="connsiteX1" fmla="*/ 1566607 w 3146956"/>
              <a:gd name="connsiteY1" fmla="*/ 0 h 4063232"/>
              <a:gd name="connsiteX2" fmla="*/ 3120885 w 3146956"/>
              <a:gd name="connsiteY2" fmla="*/ 2356656 h 4063232"/>
              <a:gd name="connsiteX3" fmla="*/ 2366182 w 3146956"/>
              <a:gd name="connsiteY3" fmla="*/ 3865438 h 4063232"/>
              <a:gd name="connsiteX4" fmla="*/ 664674 w 3146956"/>
              <a:gd name="connsiteY4" fmla="*/ 3797199 h 4063232"/>
              <a:gd name="connsiteX5" fmla="*/ 32801 w 3146956"/>
              <a:gd name="connsiteY5" fmla="*/ 2329361 h 406323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47284"/>
              <a:gd name="connsiteY0" fmla="*/ 2329361 h 4096062"/>
              <a:gd name="connsiteX1" fmla="*/ 1570944 w 3147284"/>
              <a:gd name="connsiteY1" fmla="*/ 0 h 4096062"/>
              <a:gd name="connsiteX2" fmla="*/ 3125222 w 3147284"/>
              <a:gd name="connsiteY2" fmla="*/ 2356656 h 4096062"/>
              <a:gd name="connsiteX3" fmla="*/ 2370519 w 3147284"/>
              <a:gd name="connsiteY3" fmla="*/ 3865438 h 4096062"/>
              <a:gd name="connsiteX4" fmla="*/ 669011 w 3147284"/>
              <a:gd name="connsiteY4" fmla="*/ 3797199 h 4096062"/>
              <a:gd name="connsiteX5" fmla="*/ 37138 w 3147284"/>
              <a:gd name="connsiteY5" fmla="*/ 2329361 h 4096062"/>
              <a:gd name="connsiteX0" fmla="*/ 37138 w 3136485"/>
              <a:gd name="connsiteY0" fmla="*/ 2329361 h 4096062"/>
              <a:gd name="connsiteX1" fmla="*/ 1570944 w 3136485"/>
              <a:gd name="connsiteY1" fmla="*/ 0 h 4096062"/>
              <a:gd name="connsiteX2" fmla="*/ 3125222 w 3136485"/>
              <a:gd name="connsiteY2" fmla="*/ 2356656 h 4096062"/>
              <a:gd name="connsiteX3" fmla="*/ 2370519 w 3136485"/>
              <a:gd name="connsiteY3" fmla="*/ 3865438 h 4096062"/>
              <a:gd name="connsiteX4" fmla="*/ 669011 w 3136485"/>
              <a:gd name="connsiteY4" fmla="*/ 3797199 h 4096062"/>
              <a:gd name="connsiteX5" fmla="*/ 37138 w 3136485"/>
              <a:gd name="connsiteY5" fmla="*/ 2329361 h 4096062"/>
              <a:gd name="connsiteX0" fmla="*/ 37138 w 3143460"/>
              <a:gd name="connsiteY0" fmla="*/ 2329361 h 4096062"/>
              <a:gd name="connsiteX1" fmla="*/ 1570944 w 3143460"/>
              <a:gd name="connsiteY1" fmla="*/ 0 h 4096062"/>
              <a:gd name="connsiteX2" fmla="*/ 3125222 w 3143460"/>
              <a:gd name="connsiteY2" fmla="*/ 2356656 h 4096062"/>
              <a:gd name="connsiteX3" fmla="*/ 2370519 w 3143460"/>
              <a:gd name="connsiteY3" fmla="*/ 3865438 h 4096062"/>
              <a:gd name="connsiteX4" fmla="*/ 669011 w 3143460"/>
              <a:gd name="connsiteY4" fmla="*/ 3797199 h 4096062"/>
              <a:gd name="connsiteX5" fmla="*/ 37138 w 3143460"/>
              <a:gd name="connsiteY5" fmla="*/ 2329361 h 4096062"/>
              <a:gd name="connsiteX0" fmla="*/ 37138 w 3143217"/>
              <a:gd name="connsiteY0" fmla="*/ 2329361 h 4076974"/>
              <a:gd name="connsiteX1" fmla="*/ 1570944 w 3143217"/>
              <a:gd name="connsiteY1" fmla="*/ 0 h 4076974"/>
              <a:gd name="connsiteX2" fmla="*/ 3125222 w 3143217"/>
              <a:gd name="connsiteY2" fmla="*/ 2356656 h 4076974"/>
              <a:gd name="connsiteX3" fmla="*/ 2370519 w 3143217"/>
              <a:gd name="connsiteY3" fmla="*/ 3865438 h 4076974"/>
              <a:gd name="connsiteX4" fmla="*/ 669011 w 3143217"/>
              <a:gd name="connsiteY4" fmla="*/ 3797199 h 4076974"/>
              <a:gd name="connsiteX5" fmla="*/ 37138 w 3143217"/>
              <a:gd name="connsiteY5" fmla="*/ 2329361 h 4076974"/>
              <a:gd name="connsiteX0" fmla="*/ 27855 w 3133934"/>
              <a:gd name="connsiteY0" fmla="*/ 2329361 h 4076974"/>
              <a:gd name="connsiteX1" fmla="*/ 1561661 w 3133934"/>
              <a:gd name="connsiteY1" fmla="*/ 0 h 4076974"/>
              <a:gd name="connsiteX2" fmla="*/ 3115939 w 3133934"/>
              <a:gd name="connsiteY2" fmla="*/ 2356656 h 4076974"/>
              <a:gd name="connsiteX3" fmla="*/ 2361236 w 3133934"/>
              <a:gd name="connsiteY3" fmla="*/ 3865438 h 4076974"/>
              <a:gd name="connsiteX4" fmla="*/ 659728 w 3133934"/>
              <a:gd name="connsiteY4" fmla="*/ 3797199 h 4076974"/>
              <a:gd name="connsiteX5" fmla="*/ 27855 w 3133934"/>
              <a:gd name="connsiteY5" fmla="*/ 2329361 h 4076974"/>
              <a:gd name="connsiteX0" fmla="*/ 27855 w 3135804"/>
              <a:gd name="connsiteY0" fmla="*/ 2329361 h 4076974"/>
              <a:gd name="connsiteX1" fmla="*/ 1561661 w 3135804"/>
              <a:gd name="connsiteY1" fmla="*/ 0 h 4076974"/>
              <a:gd name="connsiteX2" fmla="*/ 3115939 w 3135804"/>
              <a:gd name="connsiteY2" fmla="*/ 2356656 h 4076974"/>
              <a:gd name="connsiteX3" fmla="*/ 2361236 w 3135804"/>
              <a:gd name="connsiteY3" fmla="*/ 3865438 h 4076974"/>
              <a:gd name="connsiteX4" fmla="*/ 659728 w 3135804"/>
              <a:gd name="connsiteY4" fmla="*/ 3797199 h 4076974"/>
              <a:gd name="connsiteX5" fmla="*/ 27855 w 3135804"/>
              <a:gd name="connsiteY5" fmla="*/ 2329361 h 4076974"/>
              <a:gd name="connsiteX0" fmla="*/ 27855 w 3128662"/>
              <a:gd name="connsiteY0" fmla="*/ 2329361 h 4076974"/>
              <a:gd name="connsiteX1" fmla="*/ 1561661 w 3128662"/>
              <a:gd name="connsiteY1" fmla="*/ 0 h 4076974"/>
              <a:gd name="connsiteX2" fmla="*/ 3115939 w 3128662"/>
              <a:gd name="connsiteY2" fmla="*/ 2356656 h 4076974"/>
              <a:gd name="connsiteX3" fmla="*/ 2361236 w 3128662"/>
              <a:gd name="connsiteY3" fmla="*/ 3865438 h 4076974"/>
              <a:gd name="connsiteX4" fmla="*/ 659728 w 3128662"/>
              <a:gd name="connsiteY4" fmla="*/ 3797199 h 4076974"/>
              <a:gd name="connsiteX5" fmla="*/ 27855 w 3128662"/>
              <a:gd name="connsiteY5" fmla="*/ 2329361 h 4076974"/>
              <a:gd name="connsiteX0" fmla="*/ 27855 w 3137724"/>
              <a:gd name="connsiteY0" fmla="*/ 2329361 h 4076974"/>
              <a:gd name="connsiteX1" fmla="*/ 1561661 w 3137724"/>
              <a:gd name="connsiteY1" fmla="*/ 0 h 4076974"/>
              <a:gd name="connsiteX2" fmla="*/ 3115939 w 3137724"/>
              <a:gd name="connsiteY2" fmla="*/ 2356656 h 4076974"/>
              <a:gd name="connsiteX3" fmla="*/ 2361236 w 3137724"/>
              <a:gd name="connsiteY3" fmla="*/ 3865438 h 4076974"/>
              <a:gd name="connsiteX4" fmla="*/ 659728 w 3137724"/>
              <a:gd name="connsiteY4" fmla="*/ 3797199 h 4076974"/>
              <a:gd name="connsiteX5" fmla="*/ 27855 w 3137724"/>
              <a:gd name="connsiteY5" fmla="*/ 2329361 h 4076974"/>
              <a:gd name="connsiteX0" fmla="*/ 27855 w 3136929"/>
              <a:gd name="connsiteY0" fmla="*/ 2329361 h 4082382"/>
              <a:gd name="connsiteX1" fmla="*/ 1561661 w 3136929"/>
              <a:gd name="connsiteY1" fmla="*/ 0 h 4082382"/>
              <a:gd name="connsiteX2" fmla="*/ 3115939 w 3136929"/>
              <a:gd name="connsiteY2" fmla="*/ 2356656 h 4082382"/>
              <a:gd name="connsiteX3" fmla="*/ 2361236 w 3136929"/>
              <a:gd name="connsiteY3" fmla="*/ 3865438 h 4082382"/>
              <a:gd name="connsiteX4" fmla="*/ 659728 w 3136929"/>
              <a:gd name="connsiteY4" fmla="*/ 3797199 h 4082382"/>
              <a:gd name="connsiteX5" fmla="*/ 27855 w 3136929"/>
              <a:gd name="connsiteY5" fmla="*/ 2329361 h 4082382"/>
              <a:gd name="connsiteX0" fmla="*/ 2046 w 3111120"/>
              <a:gd name="connsiteY0" fmla="*/ 2329361 h 4082382"/>
              <a:gd name="connsiteX1" fmla="*/ 1535852 w 3111120"/>
              <a:gd name="connsiteY1" fmla="*/ 0 h 4082382"/>
              <a:gd name="connsiteX2" fmla="*/ 3090130 w 3111120"/>
              <a:gd name="connsiteY2" fmla="*/ 2356656 h 4082382"/>
              <a:gd name="connsiteX3" fmla="*/ 2335427 w 3111120"/>
              <a:gd name="connsiteY3" fmla="*/ 3865438 h 4082382"/>
              <a:gd name="connsiteX4" fmla="*/ 633919 w 3111120"/>
              <a:gd name="connsiteY4" fmla="*/ 3797199 h 4082382"/>
              <a:gd name="connsiteX5" fmla="*/ 2046 w 3111120"/>
              <a:gd name="connsiteY5" fmla="*/ 2329361 h 4082382"/>
              <a:gd name="connsiteX0" fmla="*/ 396 w 3109470"/>
              <a:gd name="connsiteY0" fmla="*/ 2329361 h 4082382"/>
              <a:gd name="connsiteX1" fmla="*/ 1534202 w 3109470"/>
              <a:gd name="connsiteY1" fmla="*/ 0 h 4082382"/>
              <a:gd name="connsiteX2" fmla="*/ 3088480 w 3109470"/>
              <a:gd name="connsiteY2" fmla="*/ 2356656 h 4082382"/>
              <a:gd name="connsiteX3" fmla="*/ 2333777 w 3109470"/>
              <a:gd name="connsiteY3" fmla="*/ 3865438 h 4082382"/>
              <a:gd name="connsiteX4" fmla="*/ 632269 w 3109470"/>
              <a:gd name="connsiteY4" fmla="*/ 3797199 h 4082382"/>
              <a:gd name="connsiteX5" fmla="*/ 396 w 3109470"/>
              <a:gd name="connsiteY5" fmla="*/ 2329361 h 4082382"/>
              <a:gd name="connsiteX0" fmla="*/ 375 w 3150392"/>
              <a:gd name="connsiteY0" fmla="*/ 2595492 h 4035583"/>
              <a:gd name="connsiteX1" fmla="*/ 1575124 w 3150392"/>
              <a:gd name="connsiteY1" fmla="*/ 0 h 4035583"/>
              <a:gd name="connsiteX2" fmla="*/ 3129402 w 3150392"/>
              <a:gd name="connsiteY2" fmla="*/ 2356656 h 4035583"/>
              <a:gd name="connsiteX3" fmla="*/ 2374699 w 3150392"/>
              <a:gd name="connsiteY3" fmla="*/ 3865438 h 4035583"/>
              <a:gd name="connsiteX4" fmla="*/ 673191 w 3150392"/>
              <a:gd name="connsiteY4" fmla="*/ 3797199 h 4035583"/>
              <a:gd name="connsiteX5" fmla="*/ 375 w 3150392"/>
              <a:gd name="connsiteY5" fmla="*/ 2595492 h 4035583"/>
              <a:gd name="connsiteX0" fmla="*/ 473 w 3150490"/>
              <a:gd name="connsiteY0" fmla="*/ 2595492 h 4035583"/>
              <a:gd name="connsiteX1" fmla="*/ 1575222 w 3150490"/>
              <a:gd name="connsiteY1" fmla="*/ 0 h 4035583"/>
              <a:gd name="connsiteX2" fmla="*/ 3129500 w 3150490"/>
              <a:gd name="connsiteY2" fmla="*/ 2356656 h 4035583"/>
              <a:gd name="connsiteX3" fmla="*/ 2374797 w 3150490"/>
              <a:gd name="connsiteY3" fmla="*/ 3865438 h 4035583"/>
              <a:gd name="connsiteX4" fmla="*/ 673289 w 3150490"/>
              <a:gd name="connsiteY4" fmla="*/ 3797199 h 4035583"/>
              <a:gd name="connsiteX5" fmla="*/ 473 w 3150490"/>
              <a:gd name="connsiteY5" fmla="*/ 2595492 h 4035583"/>
              <a:gd name="connsiteX0" fmla="*/ 168 w 3150185"/>
              <a:gd name="connsiteY0" fmla="*/ 2595492 h 4035583"/>
              <a:gd name="connsiteX1" fmla="*/ 1574917 w 3150185"/>
              <a:gd name="connsiteY1" fmla="*/ 0 h 4035583"/>
              <a:gd name="connsiteX2" fmla="*/ 3129195 w 3150185"/>
              <a:gd name="connsiteY2" fmla="*/ 2356656 h 4035583"/>
              <a:gd name="connsiteX3" fmla="*/ 2374492 w 3150185"/>
              <a:gd name="connsiteY3" fmla="*/ 3865438 h 4035583"/>
              <a:gd name="connsiteX4" fmla="*/ 672984 w 3150185"/>
              <a:gd name="connsiteY4" fmla="*/ 3797199 h 4035583"/>
              <a:gd name="connsiteX5" fmla="*/ 168 w 3150185"/>
              <a:gd name="connsiteY5" fmla="*/ 2595492 h 4035583"/>
              <a:gd name="connsiteX0" fmla="*/ 170 w 3143364"/>
              <a:gd name="connsiteY0" fmla="*/ 2527254 h 4038855"/>
              <a:gd name="connsiteX1" fmla="*/ 1568096 w 3143364"/>
              <a:gd name="connsiteY1" fmla="*/ 0 h 4038855"/>
              <a:gd name="connsiteX2" fmla="*/ 3122374 w 3143364"/>
              <a:gd name="connsiteY2" fmla="*/ 2356656 h 4038855"/>
              <a:gd name="connsiteX3" fmla="*/ 2367671 w 3143364"/>
              <a:gd name="connsiteY3" fmla="*/ 3865438 h 4038855"/>
              <a:gd name="connsiteX4" fmla="*/ 666163 w 3143364"/>
              <a:gd name="connsiteY4" fmla="*/ 3797199 h 4038855"/>
              <a:gd name="connsiteX5" fmla="*/ 170 w 3143364"/>
              <a:gd name="connsiteY5" fmla="*/ 2527254 h 4038855"/>
              <a:gd name="connsiteX0" fmla="*/ 1 w 3143195"/>
              <a:gd name="connsiteY0" fmla="*/ 2527254 h 4038855"/>
              <a:gd name="connsiteX1" fmla="*/ 1567927 w 3143195"/>
              <a:gd name="connsiteY1" fmla="*/ 0 h 4038855"/>
              <a:gd name="connsiteX2" fmla="*/ 3122205 w 3143195"/>
              <a:gd name="connsiteY2" fmla="*/ 2356656 h 4038855"/>
              <a:gd name="connsiteX3" fmla="*/ 2367502 w 3143195"/>
              <a:gd name="connsiteY3" fmla="*/ 3865438 h 4038855"/>
              <a:gd name="connsiteX4" fmla="*/ 665994 w 3143195"/>
              <a:gd name="connsiteY4" fmla="*/ 3797199 h 4038855"/>
              <a:gd name="connsiteX5" fmla="*/ 1 w 3143195"/>
              <a:gd name="connsiteY5" fmla="*/ 2527254 h 4038855"/>
              <a:gd name="connsiteX0" fmla="*/ 0 w 3143194"/>
              <a:gd name="connsiteY0" fmla="*/ 2527254 h 3866251"/>
              <a:gd name="connsiteX1" fmla="*/ 1567926 w 3143194"/>
              <a:gd name="connsiteY1" fmla="*/ 0 h 3866251"/>
              <a:gd name="connsiteX2" fmla="*/ 3122204 w 3143194"/>
              <a:gd name="connsiteY2" fmla="*/ 2356656 h 3866251"/>
              <a:gd name="connsiteX3" fmla="*/ 2367501 w 3143194"/>
              <a:gd name="connsiteY3" fmla="*/ 3865438 h 3866251"/>
              <a:gd name="connsiteX4" fmla="*/ 0 w 3143194"/>
              <a:gd name="connsiteY4" fmla="*/ 2527254 h 3866251"/>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42684"/>
              <a:gd name="connsiteY0" fmla="*/ 2527254 h 4097523"/>
              <a:gd name="connsiteX1" fmla="*/ 1567931 w 3142684"/>
              <a:gd name="connsiteY1" fmla="*/ 0 h 4097523"/>
              <a:gd name="connsiteX2" fmla="*/ 3142680 w 3142684"/>
              <a:gd name="connsiteY2" fmla="*/ 2581844 h 4097523"/>
              <a:gd name="connsiteX3" fmla="*/ 1582760 w 3142684"/>
              <a:gd name="connsiteY3" fmla="*/ 4097450 h 4097523"/>
              <a:gd name="connsiteX4" fmla="*/ 5 w 3142684"/>
              <a:gd name="connsiteY4" fmla="*/ 2527254 h 4097523"/>
              <a:gd name="connsiteX0" fmla="*/ 5 w 3142794"/>
              <a:gd name="connsiteY0" fmla="*/ 2527254 h 4097534"/>
              <a:gd name="connsiteX1" fmla="*/ 1567931 w 3142794"/>
              <a:gd name="connsiteY1" fmla="*/ 0 h 4097534"/>
              <a:gd name="connsiteX2" fmla="*/ 3142680 w 3142794"/>
              <a:gd name="connsiteY2" fmla="*/ 2581844 h 4097534"/>
              <a:gd name="connsiteX3" fmla="*/ 1582760 w 3142794"/>
              <a:gd name="connsiteY3" fmla="*/ 4097450 h 4097534"/>
              <a:gd name="connsiteX4" fmla="*/ 5 w 3142794"/>
              <a:gd name="connsiteY4" fmla="*/ 2527254 h 4097534"/>
              <a:gd name="connsiteX0" fmla="*/ 5 w 3142794"/>
              <a:gd name="connsiteY0" fmla="*/ 2527254 h 4097471"/>
              <a:gd name="connsiteX1" fmla="*/ 1567931 w 3142794"/>
              <a:gd name="connsiteY1" fmla="*/ 0 h 4097471"/>
              <a:gd name="connsiteX2" fmla="*/ 3142680 w 3142794"/>
              <a:gd name="connsiteY2" fmla="*/ 2581844 h 4097471"/>
              <a:gd name="connsiteX3" fmla="*/ 1582760 w 3142794"/>
              <a:gd name="connsiteY3" fmla="*/ 4097450 h 4097471"/>
              <a:gd name="connsiteX4" fmla="*/ 5 w 3142794"/>
              <a:gd name="connsiteY4" fmla="*/ 2527254 h 4097471"/>
              <a:gd name="connsiteX0" fmla="*/ 4 w 3142793"/>
              <a:gd name="connsiteY0" fmla="*/ 2527254 h 4097471"/>
              <a:gd name="connsiteX1" fmla="*/ 1567930 w 3142793"/>
              <a:gd name="connsiteY1" fmla="*/ 0 h 4097471"/>
              <a:gd name="connsiteX2" fmla="*/ 3142679 w 3142793"/>
              <a:gd name="connsiteY2" fmla="*/ 2581844 h 4097471"/>
              <a:gd name="connsiteX3" fmla="*/ 1582759 w 3142793"/>
              <a:gd name="connsiteY3" fmla="*/ 4097450 h 4097471"/>
              <a:gd name="connsiteX4" fmla="*/ 4 w 3142793"/>
              <a:gd name="connsiteY4" fmla="*/ 2527254 h 4097471"/>
              <a:gd name="connsiteX0" fmla="*/ 4 w 3142746"/>
              <a:gd name="connsiteY0" fmla="*/ 2527254 h 4097471"/>
              <a:gd name="connsiteX1" fmla="*/ 1567930 w 3142746"/>
              <a:gd name="connsiteY1" fmla="*/ 0 h 4097471"/>
              <a:gd name="connsiteX2" fmla="*/ 3142679 w 3142746"/>
              <a:gd name="connsiteY2" fmla="*/ 2581844 h 4097471"/>
              <a:gd name="connsiteX3" fmla="*/ 1582759 w 3142746"/>
              <a:gd name="connsiteY3" fmla="*/ 4097450 h 4097471"/>
              <a:gd name="connsiteX4" fmla="*/ 4 w 3142746"/>
              <a:gd name="connsiteY4" fmla="*/ 2527254 h 40974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746" h="4097471">
                <a:moveTo>
                  <a:pt x="4" y="2527254"/>
                </a:moveTo>
                <a:cubicBezTo>
                  <a:pt x="-2468" y="1673749"/>
                  <a:pt x="1363736" y="244193"/>
                  <a:pt x="1567930" y="0"/>
                </a:cubicBezTo>
                <a:cubicBezTo>
                  <a:pt x="1772124" y="246466"/>
                  <a:pt x="3153855" y="1782930"/>
                  <a:pt x="3142679" y="2581844"/>
                </a:cubicBezTo>
                <a:cubicBezTo>
                  <a:pt x="3131503" y="3380758"/>
                  <a:pt x="2440908" y="4092900"/>
                  <a:pt x="1582759" y="4097450"/>
                </a:cubicBezTo>
                <a:cubicBezTo>
                  <a:pt x="724610" y="4102000"/>
                  <a:pt x="2476" y="3380759"/>
                  <a:pt x="4" y="2527254"/>
                </a:cubicBezTo>
                <a:close/>
              </a:path>
            </a:pathLst>
          </a:custGeom>
          <a:solidFill>
            <a:schemeClr val="tx1"/>
          </a:solidFill>
        </p:spPr>
        <p:txBody>
          <a:bodyPr tIns="1476000">
            <a:noAutofit/>
          </a:bodyPr>
          <a:lstStyle>
            <a:lvl1pPr marL="0" indent="0" algn="ctr">
              <a:buNone/>
              <a:defRPr sz="2400">
                <a:solidFill>
                  <a:schemeClr val="bg2"/>
                </a:solidFill>
              </a:defRPr>
            </a:lvl1pPr>
            <a:lvl2pPr marL="0" indent="0" algn="ctr">
              <a:buNone/>
              <a:defRPr sz="1600">
                <a:solidFill>
                  <a:schemeClr val="bg2"/>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43849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rop">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868145" y="484188"/>
            <a:ext cx="2699594" cy="395286"/>
          </a:xfrm>
        </p:spPr>
        <p:txBody>
          <a:bodyPr>
            <a:noAutofit/>
          </a:bodyPr>
          <a:lstStyle>
            <a:lvl1pPr marL="0" indent="0" algn="r">
              <a:spcBef>
                <a:spcPts val="0"/>
              </a:spcBef>
              <a:buFont typeface="Arial" panose="020B0604020202020204" pitchFamily="34" charset="0"/>
              <a:buNone/>
              <a:defRPr sz="1100"/>
            </a:lvl1pPr>
            <a:lvl2pPr>
              <a:defRPr sz="1100"/>
            </a:lvl2pPr>
            <a:lvl3pPr>
              <a:defRPr sz="1050"/>
            </a:lvl3pPr>
            <a:lvl4pPr>
              <a:defRPr sz="1000"/>
            </a:lvl4pPr>
            <a:lvl5pPr>
              <a:defRPr sz="1000"/>
            </a:lvl5pPr>
          </a:lstStyle>
          <a:p>
            <a:pPr lvl="0"/>
            <a:r>
              <a:rPr lang="en-US"/>
              <a:t>Click to edit Master text styles</a:t>
            </a:r>
          </a:p>
        </p:txBody>
      </p:sp>
      <p:sp>
        <p:nvSpPr>
          <p:cNvPr id="10" name="Freeform 5" hidden="1"/>
          <p:cNvSpPr>
            <a:spLocks/>
          </p:cNvSpPr>
          <p:nvPr userDrawn="1"/>
        </p:nvSpPr>
        <p:spPr bwMode="auto">
          <a:xfrm>
            <a:off x="2738437" y="638412"/>
            <a:ext cx="3128963" cy="4100511"/>
          </a:xfrm>
          <a:custGeom>
            <a:avLst/>
            <a:gdLst>
              <a:gd name="T0" fmla="*/ 976 w 976"/>
              <a:gd name="T1" fmla="*/ 792 h 1280"/>
              <a:gd name="T2" fmla="*/ 488 w 976"/>
              <a:gd name="T3" fmla="*/ 1280 h 1280"/>
              <a:gd name="T4" fmla="*/ 0 w 976"/>
              <a:gd name="T5" fmla="*/ 792 h 1280"/>
              <a:gd name="T6" fmla="*/ 488 w 976"/>
              <a:gd name="T7" fmla="*/ 0 h 1280"/>
              <a:gd name="T8" fmla="*/ 976 w 976"/>
              <a:gd name="T9" fmla="*/ 792 h 1280"/>
            </a:gdLst>
            <a:ahLst/>
            <a:cxnLst>
              <a:cxn ang="0">
                <a:pos x="T0" y="T1"/>
              </a:cxn>
              <a:cxn ang="0">
                <a:pos x="T2" y="T3"/>
              </a:cxn>
              <a:cxn ang="0">
                <a:pos x="T4" y="T5"/>
              </a:cxn>
              <a:cxn ang="0">
                <a:pos x="T6" y="T7"/>
              </a:cxn>
              <a:cxn ang="0">
                <a:pos x="T8" y="T9"/>
              </a:cxn>
            </a:cxnLst>
            <a:rect l="0" t="0" r="r" b="b"/>
            <a:pathLst>
              <a:path w="976" h="1280">
                <a:moveTo>
                  <a:pt x="976" y="792"/>
                </a:moveTo>
                <a:cubicBezTo>
                  <a:pt x="976" y="1061"/>
                  <a:pt x="757" y="1280"/>
                  <a:pt x="488" y="1280"/>
                </a:cubicBezTo>
                <a:cubicBezTo>
                  <a:pt x="218" y="1280"/>
                  <a:pt x="0" y="1061"/>
                  <a:pt x="0" y="792"/>
                </a:cubicBezTo>
                <a:cubicBezTo>
                  <a:pt x="0" y="523"/>
                  <a:pt x="488" y="0"/>
                  <a:pt x="488" y="0"/>
                </a:cubicBezTo>
                <a:cubicBezTo>
                  <a:pt x="488" y="0"/>
                  <a:pt x="976" y="523"/>
                  <a:pt x="976" y="792"/>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GB" dirty="0"/>
          </a:p>
        </p:txBody>
      </p:sp>
      <p:sp>
        <p:nvSpPr>
          <p:cNvPr id="4" name="Text Placeholder 3"/>
          <p:cNvSpPr>
            <a:spLocks noGrp="1"/>
          </p:cNvSpPr>
          <p:nvPr>
            <p:ph type="body" sz="quarter" idx="12"/>
          </p:nvPr>
        </p:nvSpPr>
        <p:spPr>
          <a:xfrm>
            <a:off x="2627785" y="513537"/>
            <a:ext cx="3419570" cy="4434702"/>
          </a:xfrm>
          <a:custGeom>
            <a:avLst/>
            <a:gdLst>
              <a:gd name="connsiteX0" fmla="*/ 3 w 2808312"/>
              <a:gd name="connsiteY0" fmla="*/ 1565086 h 4097460"/>
              <a:gd name="connsiteX1" fmla="*/ 1404156 w 2808312"/>
              <a:gd name="connsiteY1" fmla="*/ 0 h 4097460"/>
              <a:gd name="connsiteX2" fmla="*/ 2808309 w 2808312"/>
              <a:gd name="connsiteY2" fmla="*/ 1565086 h 4097460"/>
              <a:gd name="connsiteX3" fmla="*/ 2271970 w 2808312"/>
              <a:gd name="connsiteY3" fmla="*/ 4097450 h 4097460"/>
              <a:gd name="connsiteX4" fmla="*/ 536342 w 2808312"/>
              <a:gd name="connsiteY4" fmla="*/ 4097450 h 4097460"/>
              <a:gd name="connsiteX5" fmla="*/ 3 w 2808312"/>
              <a:gd name="connsiteY5" fmla="*/ 1565086 h 4097460"/>
              <a:gd name="connsiteX0" fmla="*/ 0 w 2808306"/>
              <a:gd name="connsiteY0" fmla="*/ 1565086 h 4097450"/>
              <a:gd name="connsiteX1" fmla="*/ 1404153 w 2808306"/>
              <a:gd name="connsiteY1" fmla="*/ 0 h 4097450"/>
              <a:gd name="connsiteX2" fmla="*/ 2808306 w 2808306"/>
              <a:gd name="connsiteY2" fmla="*/ 1565086 h 4097450"/>
              <a:gd name="connsiteX3" fmla="*/ 2271967 w 2808306"/>
              <a:gd name="connsiteY3" fmla="*/ 4097450 h 4097450"/>
              <a:gd name="connsiteX4" fmla="*/ 536339 w 2808306"/>
              <a:gd name="connsiteY4" fmla="*/ 4097450 h 4097450"/>
              <a:gd name="connsiteX5" fmla="*/ 0 w 2808306"/>
              <a:gd name="connsiteY5" fmla="*/ 1565086 h 4097450"/>
              <a:gd name="connsiteX0" fmla="*/ 36856 w 2845162"/>
              <a:gd name="connsiteY0" fmla="*/ 1565086 h 4097450"/>
              <a:gd name="connsiteX1" fmla="*/ 1441009 w 2845162"/>
              <a:gd name="connsiteY1" fmla="*/ 0 h 4097450"/>
              <a:gd name="connsiteX2" fmla="*/ 2845162 w 2845162"/>
              <a:gd name="connsiteY2" fmla="*/ 1565086 h 4097450"/>
              <a:gd name="connsiteX3" fmla="*/ 2308823 w 2845162"/>
              <a:gd name="connsiteY3" fmla="*/ 4097450 h 4097450"/>
              <a:gd name="connsiteX4" fmla="*/ 573195 w 2845162"/>
              <a:gd name="connsiteY4" fmla="*/ 4097450 h 4097450"/>
              <a:gd name="connsiteX5" fmla="*/ 36856 w 2845162"/>
              <a:gd name="connsiteY5" fmla="*/ 1565086 h 4097450"/>
              <a:gd name="connsiteX0" fmla="*/ 36856 w 2882018"/>
              <a:gd name="connsiteY0" fmla="*/ 1565086 h 4097450"/>
              <a:gd name="connsiteX1" fmla="*/ 1441009 w 2882018"/>
              <a:gd name="connsiteY1" fmla="*/ 0 h 4097450"/>
              <a:gd name="connsiteX2" fmla="*/ 2845162 w 2882018"/>
              <a:gd name="connsiteY2" fmla="*/ 1565086 h 4097450"/>
              <a:gd name="connsiteX3" fmla="*/ 2308823 w 2882018"/>
              <a:gd name="connsiteY3" fmla="*/ 4097450 h 4097450"/>
              <a:gd name="connsiteX4" fmla="*/ 573195 w 2882018"/>
              <a:gd name="connsiteY4" fmla="*/ 4097450 h 4097450"/>
              <a:gd name="connsiteX5" fmla="*/ 36856 w 2882018"/>
              <a:gd name="connsiteY5" fmla="*/ 1565086 h 4097450"/>
              <a:gd name="connsiteX0" fmla="*/ 29664 w 3004479"/>
              <a:gd name="connsiteY0" fmla="*/ 2329361 h 4368318"/>
              <a:gd name="connsiteX1" fmla="*/ 1563470 w 3004479"/>
              <a:gd name="connsiteY1" fmla="*/ 0 h 4368318"/>
              <a:gd name="connsiteX2" fmla="*/ 2967623 w 3004479"/>
              <a:gd name="connsiteY2" fmla="*/ 1565086 h 4368318"/>
              <a:gd name="connsiteX3" fmla="*/ 2431284 w 3004479"/>
              <a:gd name="connsiteY3" fmla="*/ 4097450 h 4368318"/>
              <a:gd name="connsiteX4" fmla="*/ 695656 w 3004479"/>
              <a:gd name="connsiteY4" fmla="*/ 4097450 h 4368318"/>
              <a:gd name="connsiteX5" fmla="*/ 29664 w 3004479"/>
              <a:gd name="connsiteY5" fmla="*/ 2329361 h 4368318"/>
              <a:gd name="connsiteX0" fmla="*/ 29664 w 3146516"/>
              <a:gd name="connsiteY0" fmla="*/ 2329361 h 4316758"/>
              <a:gd name="connsiteX1" fmla="*/ 1563470 w 3146516"/>
              <a:gd name="connsiteY1" fmla="*/ 0 h 4316758"/>
              <a:gd name="connsiteX2" fmla="*/ 3117748 w 3146516"/>
              <a:gd name="connsiteY2" fmla="*/ 2356656 h 4316758"/>
              <a:gd name="connsiteX3" fmla="*/ 2431284 w 3146516"/>
              <a:gd name="connsiteY3" fmla="*/ 4097450 h 4316758"/>
              <a:gd name="connsiteX4" fmla="*/ 695656 w 3146516"/>
              <a:gd name="connsiteY4" fmla="*/ 4097450 h 4316758"/>
              <a:gd name="connsiteX5" fmla="*/ 29664 w 3146516"/>
              <a:gd name="connsiteY5" fmla="*/ 2329361 h 4316758"/>
              <a:gd name="connsiteX0" fmla="*/ 168624 w 3285476"/>
              <a:gd name="connsiteY0" fmla="*/ 2329361 h 4316758"/>
              <a:gd name="connsiteX1" fmla="*/ 1702430 w 3285476"/>
              <a:gd name="connsiteY1" fmla="*/ 0 h 4316758"/>
              <a:gd name="connsiteX2" fmla="*/ 3256708 w 3285476"/>
              <a:gd name="connsiteY2" fmla="*/ 2356656 h 4316758"/>
              <a:gd name="connsiteX3" fmla="*/ 2570244 w 3285476"/>
              <a:gd name="connsiteY3" fmla="*/ 4097450 h 4316758"/>
              <a:gd name="connsiteX4" fmla="*/ 834616 w 3285476"/>
              <a:gd name="connsiteY4" fmla="*/ 4097450 h 4316758"/>
              <a:gd name="connsiteX5" fmla="*/ 168624 w 3285476"/>
              <a:gd name="connsiteY5" fmla="*/ 2329361 h 4316758"/>
              <a:gd name="connsiteX0" fmla="*/ 1700 w 3118552"/>
              <a:gd name="connsiteY0" fmla="*/ 2329361 h 4316758"/>
              <a:gd name="connsiteX1" fmla="*/ 1535506 w 3118552"/>
              <a:gd name="connsiteY1" fmla="*/ 0 h 4316758"/>
              <a:gd name="connsiteX2" fmla="*/ 3089784 w 3118552"/>
              <a:gd name="connsiteY2" fmla="*/ 2356656 h 4316758"/>
              <a:gd name="connsiteX3" fmla="*/ 2403320 w 3118552"/>
              <a:gd name="connsiteY3" fmla="*/ 4097450 h 4316758"/>
              <a:gd name="connsiteX4" fmla="*/ 667692 w 3118552"/>
              <a:gd name="connsiteY4" fmla="*/ 4097450 h 4316758"/>
              <a:gd name="connsiteX5" fmla="*/ 1700 w 3118552"/>
              <a:gd name="connsiteY5" fmla="*/ 2329361 h 4316758"/>
              <a:gd name="connsiteX0" fmla="*/ 40 w 3116892"/>
              <a:gd name="connsiteY0" fmla="*/ 2329361 h 4316758"/>
              <a:gd name="connsiteX1" fmla="*/ 1533846 w 3116892"/>
              <a:gd name="connsiteY1" fmla="*/ 0 h 4316758"/>
              <a:gd name="connsiteX2" fmla="*/ 3088124 w 3116892"/>
              <a:gd name="connsiteY2" fmla="*/ 2356656 h 4316758"/>
              <a:gd name="connsiteX3" fmla="*/ 2401660 w 3116892"/>
              <a:gd name="connsiteY3" fmla="*/ 4097450 h 4316758"/>
              <a:gd name="connsiteX4" fmla="*/ 666032 w 3116892"/>
              <a:gd name="connsiteY4" fmla="*/ 4097450 h 4316758"/>
              <a:gd name="connsiteX5" fmla="*/ 40 w 3116892"/>
              <a:gd name="connsiteY5" fmla="*/ 2329361 h 4316758"/>
              <a:gd name="connsiteX0" fmla="*/ 40 w 3257172"/>
              <a:gd name="connsiteY0" fmla="*/ 2329361 h 4316758"/>
              <a:gd name="connsiteX1" fmla="*/ 1533846 w 3257172"/>
              <a:gd name="connsiteY1" fmla="*/ 0 h 4316758"/>
              <a:gd name="connsiteX2" fmla="*/ 3088124 w 3257172"/>
              <a:gd name="connsiteY2" fmla="*/ 2356656 h 4316758"/>
              <a:gd name="connsiteX3" fmla="*/ 2401660 w 3257172"/>
              <a:gd name="connsiteY3" fmla="*/ 4097450 h 4316758"/>
              <a:gd name="connsiteX4" fmla="*/ 666032 w 3257172"/>
              <a:gd name="connsiteY4" fmla="*/ 4097450 h 4316758"/>
              <a:gd name="connsiteX5" fmla="*/ 40 w 3257172"/>
              <a:gd name="connsiteY5" fmla="*/ 2329361 h 4316758"/>
              <a:gd name="connsiteX0" fmla="*/ 40 w 3088225"/>
              <a:gd name="connsiteY0" fmla="*/ 2329361 h 4316758"/>
              <a:gd name="connsiteX1" fmla="*/ 1533846 w 3088225"/>
              <a:gd name="connsiteY1" fmla="*/ 0 h 4316758"/>
              <a:gd name="connsiteX2" fmla="*/ 3088124 w 3088225"/>
              <a:gd name="connsiteY2" fmla="*/ 2356656 h 4316758"/>
              <a:gd name="connsiteX3" fmla="*/ 2401660 w 3088225"/>
              <a:gd name="connsiteY3" fmla="*/ 4097450 h 4316758"/>
              <a:gd name="connsiteX4" fmla="*/ 666032 w 3088225"/>
              <a:gd name="connsiteY4" fmla="*/ 4097450 h 4316758"/>
              <a:gd name="connsiteX5" fmla="*/ 40 w 3088225"/>
              <a:gd name="connsiteY5" fmla="*/ 2329361 h 4316758"/>
              <a:gd name="connsiteX0" fmla="*/ 33460 w 3121647"/>
              <a:gd name="connsiteY0" fmla="*/ 2329361 h 4194475"/>
              <a:gd name="connsiteX1" fmla="*/ 1567266 w 3121647"/>
              <a:gd name="connsiteY1" fmla="*/ 0 h 4194475"/>
              <a:gd name="connsiteX2" fmla="*/ 3121544 w 3121647"/>
              <a:gd name="connsiteY2" fmla="*/ 2356656 h 4194475"/>
              <a:gd name="connsiteX3" fmla="*/ 2435080 w 3121647"/>
              <a:gd name="connsiteY3" fmla="*/ 4097450 h 4194475"/>
              <a:gd name="connsiteX4" fmla="*/ 665333 w 3121647"/>
              <a:gd name="connsiteY4" fmla="*/ 3797199 h 4194475"/>
              <a:gd name="connsiteX5" fmla="*/ 33460 w 3121647"/>
              <a:gd name="connsiteY5" fmla="*/ 2329361 h 4194475"/>
              <a:gd name="connsiteX0" fmla="*/ 32801 w 3143624"/>
              <a:gd name="connsiteY0" fmla="*/ 2329361 h 4020083"/>
              <a:gd name="connsiteX1" fmla="*/ 1566607 w 3143624"/>
              <a:gd name="connsiteY1" fmla="*/ 0 h 4020083"/>
              <a:gd name="connsiteX2" fmla="*/ 3120885 w 3143624"/>
              <a:gd name="connsiteY2" fmla="*/ 2356656 h 4020083"/>
              <a:gd name="connsiteX3" fmla="*/ 2366182 w 3143624"/>
              <a:gd name="connsiteY3" fmla="*/ 3865438 h 4020083"/>
              <a:gd name="connsiteX4" fmla="*/ 664674 w 3143624"/>
              <a:gd name="connsiteY4" fmla="*/ 3797199 h 4020083"/>
              <a:gd name="connsiteX5" fmla="*/ 32801 w 3143624"/>
              <a:gd name="connsiteY5" fmla="*/ 2329361 h 4020083"/>
              <a:gd name="connsiteX0" fmla="*/ 32801 w 3146956"/>
              <a:gd name="connsiteY0" fmla="*/ 2329361 h 4063232"/>
              <a:gd name="connsiteX1" fmla="*/ 1566607 w 3146956"/>
              <a:gd name="connsiteY1" fmla="*/ 0 h 4063232"/>
              <a:gd name="connsiteX2" fmla="*/ 3120885 w 3146956"/>
              <a:gd name="connsiteY2" fmla="*/ 2356656 h 4063232"/>
              <a:gd name="connsiteX3" fmla="*/ 2366182 w 3146956"/>
              <a:gd name="connsiteY3" fmla="*/ 3865438 h 4063232"/>
              <a:gd name="connsiteX4" fmla="*/ 664674 w 3146956"/>
              <a:gd name="connsiteY4" fmla="*/ 3797199 h 4063232"/>
              <a:gd name="connsiteX5" fmla="*/ 32801 w 3146956"/>
              <a:gd name="connsiteY5" fmla="*/ 2329361 h 406323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51293"/>
              <a:gd name="connsiteY0" fmla="*/ 2329361 h 4096062"/>
              <a:gd name="connsiteX1" fmla="*/ 1570944 w 3151293"/>
              <a:gd name="connsiteY1" fmla="*/ 0 h 4096062"/>
              <a:gd name="connsiteX2" fmla="*/ 3125222 w 3151293"/>
              <a:gd name="connsiteY2" fmla="*/ 2356656 h 4096062"/>
              <a:gd name="connsiteX3" fmla="*/ 2370519 w 3151293"/>
              <a:gd name="connsiteY3" fmla="*/ 3865438 h 4096062"/>
              <a:gd name="connsiteX4" fmla="*/ 669011 w 3151293"/>
              <a:gd name="connsiteY4" fmla="*/ 3797199 h 4096062"/>
              <a:gd name="connsiteX5" fmla="*/ 37138 w 3151293"/>
              <a:gd name="connsiteY5" fmla="*/ 2329361 h 4096062"/>
              <a:gd name="connsiteX0" fmla="*/ 37138 w 3147284"/>
              <a:gd name="connsiteY0" fmla="*/ 2329361 h 4096062"/>
              <a:gd name="connsiteX1" fmla="*/ 1570944 w 3147284"/>
              <a:gd name="connsiteY1" fmla="*/ 0 h 4096062"/>
              <a:gd name="connsiteX2" fmla="*/ 3125222 w 3147284"/>
              <a:gd name="connsiteY2" fmla="*/ 2356656 h 4096062"/>
              <a:gd name="connsiteX3" fmla="*/ 2370519 w 3147284"/>
              <a:gd name="connsiteY3" fmla="*/ 3865438 h 4096062"/>
              <a:gd name="connsiteX4" fmla="*/ 669011 w 3147284"/>
              <a:gd name="connsiteY4" fmla="*/ 3797199 h 4096062"/>
              <a:gd name="connsiteX5" fmla="*/ 37138 w 3147284"/>
              <a:gd name="connsiteY5" fmla="*/ 2329361 h 4096062"/>
              <a:gd name="connsiteX0" fmla="*/ 37138 w 3136485"/>
              <a:gd name="connsiteY0" fmla="*/ 2329361 h 4096062"/>
              <a:gd name="connsiteX1" fmla="*/ 1570944 w 3136485"/>
              <a:gd name="connsiteY1" fmla="*/ 0 h 4096062"/>
              <a:gd name="connsiteX2" fmla="*/ 3125222 w 3136485"/>
              <a:gd name="connsiteY2" fmla="*/ 2356656 h 4096062"/>
              <a:gd name="connsiteX3" fmla="*/ 2370519 w 3136485"/>
              <a:gd name="connsiteY3" fmla="*/ 3865438 h 4096062"/>
              <a:gd name="connsiteX4" fmla="*/ 669011 w 3136485"/>
              <a:gd name="connsiteY4" fmla="*/ 3797199 h 4096062"/>
              <a:gd name="connsiteX5" fmla="*/ 37138 w 3136485"/>
              <a:gd name="connsiteY5" fmla="*/ 2329361 h 4096062"/>
              <a:gd name="connsiteX0" fmla="*/ 37138 w 3143460"/>
              <a:gd name="connsiteY0" fmla="*/ 2329361 h 4096062"/>
              <a:gd name="connsiteX1" fmla="*/ 1570944 w 3143460"/>
              <a:gd name="connsiteY1" fmla="*/ 0 h 4096062"/>
              <a:gd name="connsiteX2" fmla="*/ 3125222 w 3143460"/>
              <a:gd name="connsiteY2" fmla="*/ 2356656 h 4096062"/>
              <a:gd name="connsiteX3" fmla="*/ 2370519 w 3143460"/>
              <a:gd name="connsiteY3" fmla="*/ 3865438 h 4096062"/>
              <a:gd name="connsiteX4" fmla="*/ 669011 w 3143460"/>
              <a:gd name="connsiteY4" fmla="*/ 3797199 h 4096062"/>
              <a:gd name="connsiteX5" fmla="*/ 37138 w 3143460"/>
              <a:gd name="connsiteY5" fmla="*/ 2329361 h 4096062"/>
              <a:gd name="connsiteX0" fmla="*/ 37138 w 3143217"/>
              <a:gd name="connsiteY0" fmla="*/ 2329361 h 4076974"/>
              <a:gd name="connsiteX1" fmla="*/ 1570944 w 3143217"/>
              <a:gd name="connsiteY1" fmla="*/ 0 h 4076974"/>
              <a:gd name="connsiteX2" fmla="*/ 3125222 w 3143217"/>
              <a:gd name="connsiteY2" fmla="*/ 2356656 h 4076974"/>
              <a:gd name="connsiteX3" fmla="*/ 2370519 w 3143217"/>
              <a:gd name="connsiteY3" fmla="*/ 3865438 h 4076974"/>
              <a:gd name="connsiteX4" fmla="*/ 669011 w 3143217"/>
              <a:gd name="connsiteY4" fmla="*/ 3797199 h 4076974"/>
              <a:gd name="connsiteX5" fmla="*/ 37138 w 3143217"/>
              <a:gd name="connsiteY5" fmla="*/ 2329361 h 4076974"/>
              <a:gd name="connsiteX0" fmla="*/ 27855 w 3133934"/>
              <a:gd name="connsiteY0" fmla="*/ 2329361 h 4076974"/>
              <a:gd name="connsiteX1" fmla="*/ 1561661 w 3133934"/>
              <a:gd name="connsiteY1" fmla="*/ 0 h 4076974"/>
              <a:gd name="connsiteX2" fmla="*/ 3115939 w 3133934"/>
              <a:gd name="connsiteY2" fmla="*/ 2356656 h 4076974"/>
              <a:gd name="connsiteX3" fmla="*/ 2361236 w 3133934"/>
              <a:gd name="connsiteY3" fmla="*/ 3865438 h 4076974"/>
              <a:gd name="connsiteX4" fmla="*/ 659728 w 3133934"/>
              <a:gd name="connsiteY4" fmla="*/ 3797199 h 4076974"/>
              <a:gd name="connsiteX5" fmla="*/ 27855 w 3133934"/>
              <a:gd name="connsiteY5" fmla="*/ 2329361 h 4076974"/>
              <a:gd name="connsiteX0" fmla="*/ 27855 w 3135804"/>
              <a:gd name="connsiteY0" fmla="*/ 2329361 h 4076974"/>
              <a:gd name="connsiteX1" fmla="*/ 1561661 w 3135804"/>
              <a:gd name="connsiteY1" fmla="*/ 0 h 4076974"/>
              <a:gd name="connsiteX2" fmla="*/ 3115939 w 3135804"/>
              <a:gd name="connsiteY2" fmla="*/ 2356656 h 4076974"/>
              <a:gd name="connsiteX3" fmla="*/ 2361236 w 3135804"/>
              <a:gd name="connsiteY3" fmla="*/ 3865438 h 4076974"/>
              <a:gd name="connsiteX4" fmla="*/ 659728 w 3135804"/>
              <a:gd name="connsiteY4" fmla="*/ 3797199 h 4076974"/>
              <a:gd name="connsiteX5" fmla="*/ 27855 w 3135804"/>
              <a:gd name="connsiteY5" fmla="*/ 2329361 h 4076974"/>
              <a:gd name="connsiteX0" fmla="*/ 27855 w 3128662"/>
              <a:gd name="connsiteY0" fmla="*/ 2329361 h 4076974"/>
              <a:gd name="connsiteX1" fmla="*/ 1561661 w 3128662"/>
              <a:gd name="connsiteY1" fmla="*/ 0 h 4076974"/>
              <a:gd name="connsiteX2" fmla="*/ 3115939 w 3128662"/>
              <a:gd name="connsiteY2" fmla="*/ 2356656 h 4076974"/>
              <a:gd name="connsiteX3" fmla="*/ 2361236 w 3128662"/>
              <a:gd name="connsiteY3" fmla="*/ 3865438 h 4076974"/>
              <a:gd name="connsiteX4" fmla="*/ 659728 w 3128662"/>
              <a:gd name="connsiteY4" fmla="*/ 3797199 h 4076974"/>
              <a:gd name="connsiteX5" fmla="*/ 27855 w 3128662"/>
              <a:gd name="connsiteY5" fmla="*/ 2329361 h 4076974"/>
              <a:gd name="connsiteX0" fmla="*/ 27855 w 3137724"/>
              <a:gd name="connsiteY0" fmla="*/ 2329361 h 4076974"/>
              <a:gd name="connsiteX1" fmla="*/ 1561661 w 3137724"/>
              <a:gd name="connsiteY1" fmla="*/ 0 h 4076974"/>
              <a:gd name="connsiteX2" fmla="*/ 3115939 w 3137724"/>
              <a:gd name="connsiteY2" fmla="*/ 2356656 h 4076974"/>
              <a:gd name="connsiteX3" fmla="*/ 2361236 w 3137724"/>
              <a:gd name="connsiteY3" fmla="*/ 3865438 h 4076974"/>
              <a:gd name="connsiteX4" fmla="*/ 659728 w 3137724"/>
              <a:gd name="connsiteY4" fmla="*/ 3797199 h 4076974"/>
              <a:gd name="connsiteX5" fmla="*/ 27855 w 3137724"/>
              <a:gd name="connsiteY5" fmla="*/ 2329361 h 4076974"/>
              <a:gd name="connsiteX0" fmla="*/ 27855 w 3136929"/>
              <a:gd name="connsiteY0" fmla="*/ 2329361 h 4082382"/>
              <a:gd name="connsiteX1" fmla="*/ 1561661 w 3136929"/>
              <a:gd name="connsiteY1" fmla="*/ 0 h 4082382"/>
              <a:gd name="connsiteX2" fmla="*/ 3115939 w 3136929"/>
              <a:gd name="connsiteY2" fmla="*/ 2356656 h 4082382"/>
              <a:gd name="connsiteX3" fmla="*/ 2361236 w 3136929"/>
              <a:gd name="connsiteY3" fmla="*/ 3865438 h 4082382"/>
              <a:gd name="connsiteX4" fmla="*/ 659728 w 3136929"/>
              <a:gd name="connsiteY4" fmla="*/ 3797199 h 4082382"/>
              <a:gd name="connsiteX5" fmla="*/ 27855 w 3136929"/>
              <a:gd name="connsiteY5" fmla="*/ 2329361 h 4082382"/>
              <a:gd name="connsiteX0" fmla="*/ 2046 w 3111120"/>
              <a:gd name="connsiteY0" fmla="*/ 2329361 h 4082382"/>
              <a:gd name="connsiteX1" fmla="*/ 1535852 w 3111120"/>
              <a:gd name="connsiteY1" fmla="*/ 0 h 4082382"/>
              <a:gd name="connsiteX2" fmla="*/ 3090130 w 3111120"/>
              <a:gd name="connsiteY2" fmla="*/ 2356656 h 4082382"/>
              <a:gd name="connsiteX3" fmla="*/ 2335427 w 3111120"/>
              <a:gd name="connsiteY3" fmla="*/ 3865438 h 4082382"/>
              <a:gd name="connsiteX4" fmla="*/ 633919 w 3111120"/>
              <a:gd name="connsiteY4" fmla="*/ 3797199 h 4082382"/>
              <a:gd name="connsiteX5" fmla="*/ 2046 w 3111120"/>
              <a:gd name="connsiteY5" fmla="*/ 2329361 h 4082382"/>
              <a:gd name="connsiteX0" fmla="*/ 396 w 3109470"/>
              <a:gd name="connsiteY0" fmla="*/ 2329361 h 4082382"/>
              <a:gd name="connsiteX1" fmla="*/ 1534202 w 3109470"/>
              <a:gd name="connsiteY1" fmla="*/ 0 h 4082382"/>
              <a:gd name="connsiteX2" fmla="*/ 3088480 w 3109470"/>
              <a:gd name="connsiteY2" fmla="*/ 2356656 h 4082382"/>
              <a:gd name="connsiteX3" fmla="*/ 2333777 w 3109470"/>
              <a:gd name="connsiteY3" fmla="*/ 3865438 h 4082382"/>
              <a:gd name="connsiteX4" fmla="*/ 632269 w 3109470"/>
              <a:gd name="connsiteY4" fmla="*/ 3797199 h 4082382"/>
              <a:gd name="connsiteX5" fmla="*/ 396 w 3109470"/>
              <a:gd name="connsiteY5" fmla="*/ 2329361 h 4082382"/>
              <a:gd name="connsiteX0" fmla="*/ 375 w 3150392"/>
              <a:gd name="connsiteY0" fmla="*/ 2595492 h 4035583"/>
              <a:gd name="connsiteX1" fmla="*/ 1575124 w 3150392"/>
              <a:gd name="connsiteY1" fmla="*/ 0 h 4035583"/>
              <a:gd name="connsiteX2" fmla="*/ 3129402 w 3150392"/>
              <a:gd name="connsiteY2" fmla="*/ 2356656 h 4035583"/>
              <a:gd name="connsiteX3" fmla="*/ 2374699 w 3150392"/>
              <a:gd name="connsiteY3" fmla="*/ 3865438 h 4035583"/>
              <a:gd name="connsiteX4" fmla="*/ 673191 w 3150392"/>
              <a:gd name="connsiteY4" fmla="*/ 3797199 h 4035583"/>
              <a:gd name="connsiteX5" fmla="*/ 375 w 3150392"/>
              <a:gd name="connsiteY5" fmla="*/ 2595492 h 4035583"/>
              <a:gd name="connsiteX0" fmla="*/ 473 w 3150490"/>
              <a:gd name="connsiteY0" fmla="*/ 2595492 h 4035583"/>
              <a:gd name="connsiteX1" fmla="*/ 1575222 w 3150490"/>
              <a:gd name="connsiteY1" fmla="*/ 0 h 4035583"/>
              <a:gd name="connsiteX2" fmla="*/ 3129500 w 3150490"/>
              <a:gd name="connsiteY2" fmla="*/ 2356656 h 4035583"/>
              <a:gd name="connsiteX3" fmla="*/ 2374797 w 3150490"/>
              <a:gd name="connsiteY3" fmla="*/ 3865438 h 4035583"/>
              <a:gd name="connsiteX4" fmla="*/ 673289 w 3150490"/>
              <a:gd name="connsiteY4" fmla="*/ 3797199 h 4035583"/>
              <a:gd name="connsiteX5" fmla="*/ 473 w 3150490"/>
              <a:gd name="connsiteY5" fmla="*/ 2595492 h 4035583"/>
              <a:gd name="connsiteX0" fmla="*/ 168 w 3150185"/>
              <a:gd name="connsiteY0" fmla="*/ 2595492 h 4035583"/>
              <a:gd name="connsiteX1" fmla="*/ 1574917 w 3150185"/>
              <a:gd name="connsiteY1" fmla="*/ 0 h 4035583"/>
              <a:gd name="connsiteX2" fmla="*/ 3129195 w 3150185"/>
              <a:gd name="connsiteY2" fmla="*/ 2356656 h 4035583"/>
              <a:gd name="connsiteX3" fmla="*/ 2374492 w 3150185"/>
              <a:gd name="connsiteY3" fmla="*/ 3865438 h 4035583"/>
              <a:gd name="connsiteX4" fmla="*/ 672984 w 3150185"/>
              <a:gd name="connsiteY4" fmla="*/ 3797199 h 4035583"/>
              <a:gd name="connsiteX5" fmla="*/ 168 w 3150185"/>
              <a:gd name="connsiteY5" fmla="*/ 2595492 h 4035583"/>
              <a:gd name="connsiteX0" fmla="*/ 170 w 3143364"/>
              <a:gd name="connsiteY0" fmla="*/ 2527254 h 4038855"/>
              <a:gd name="connsiteX1" fmla="*/ 1568096 w 3143364"/>
              <a:gd name="connsiteY1" fmla="*/ 0 h 4038855"/>
              <a:gd name="connsiteX2" fmla="*/ 3122374 w 3143364"/>
              <a:gd name="connsiteY2" fmla="*/ 2356656 h 4038855"/>
              <a:gd name="connsiteX3" fmla="*/ 2367671 w 3143364"/>
              <a:gd name="connsiteY3" fmla="*/ 3865438 h 4038855"/>
              <a:gd name="connsiteX4" fmla="*/ 666163 w 3143364"/>
              <a:gd name="connsiteY4" fmla="*/ 3797199 h 4038855"/>
              <a:gd name="connsiteX5" fmla="*/ 170 w 3143364"/>
              <a:gd name="connsiteY5" fmla="*/ 2527254 h 4038855"/>
              <a:gd name="connsiteX0" fmla="*/ 1 w 3143195"/>
              <a:gd name="connsiteY0" fmla="*/ 2527254 h 4038855"/>
              <a:gd name="connsiteX1" fmla="*/ 1567927 w 3143195"/>
              <a:gd name="connsiteY1" fmla="*/ 0 h 4038855"/>
              <a:gd name="connsiteX2" fmla="*/ 3122205 w 3143195"/>
              <a:gd name="connsiteY2" fmla="*/ 2356656 h 4038855"/>
              <a:gd name="connsiteX3" fmla="*/ 2367502 w 3143195"/>
              <a:gd name="connsiteY3" fmla="*/ 3865438 h 4038855"/>
              <a:gd name="connsiteX4" fmla="*/ 665994 w 3143195"/>
              <a:gd name="connsiteY4" fmla="*/ 3797199 h 4038855"/>
              <a:gd name="connsiteX5" fmla="*/ 1 w 3143195"/>
              <a:gd name="connsiteY5" fmla="*/ 2527254 h 4038855"/>
              <a:gd name="connsiteX0" fmla="*/ 0 w 3143194"/>
              <a:gd name="connsiteY0" fmla="*/ 2527254 h 3866251"/>
              <a:gd name="connsiteX1" fmla="*/ 1567926 w 3143194"/>
              <a:gd name="connsiteY1" fmla="*/ 0 h 3866251"/>
              <a:gd name="connsiteX2" fmla="*/ 3122204 w 3143194"/>
              <a:gd name="connsiteY2" fmla="*/ 2356656 h 3866251"/>
              <a:gd name="connsiteX3" fmla="*/ 2367501 w 3143194"/>
              <a:gd name="connsiteY3" fmla="*/ 3865438 h 3866251"/>
              <a:gd name="connsiteX4" fmla="*/ 0 w 3143194"/>
              <a:gd name="connsiteY4" fmla="*/ 2527254 h 3866251"/>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8096"/>
              <a:gd name="connsiteX1" fmla="*/ 1567931 w 3122213"/>
              <a:gd name="connsiteY1" fmla="*/ 0 h 4098096"/>
              <a:gd name="connsiteX2" fmla="*/ 3122209 w 3122213"/>
              <a:gd name="connsiteY2" fmla="*/ 2356656 h 4098096"/>
              <a:gd name="connsiteX3" fmla="*/ 1582760 w 3122213"/>
              <a:gd name="connsiteY3" fmla="*/ 4097450 h 4098096"/>
              <a:gd name="connsiteX4" fmla="*/ 5 w 3122213"/>
              <a:gd name="connsiteY4" fmla="*/ 2527254 h 4098096"/>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22213"/>
              <a:gd name="connsiteY0" fmla="*/ 2527254 h 4097472"/>
              <a:gd name="connsiteX1" fmla="*/ 1567931 w 3122213"/>
              <a:gd name="connsiteY1" fmla="*/ 0 h 4097472"/>
              <a:gd name="connsiteX2" fmla="*/ 3122209 w 3122213"/>
              <a:gd name="connsiteY2" fmla="*/ 2356656 h 4097472"/>
              <a:gd name="connsiteX3" fmla="*/ 1582760 w 3122213"/>
              <a:gd name="connsiteY3" fmla="*/ 4097450 h 4097472"/>
              <a:gd name="connsiteX4" fmla="*/ 5 w 3122213"/>
              <a:gd name="connsiteY4" fmla="*/ 2527254 h 4097472"/>
              <a:gd name="connsiteX0" fmla="*/ 5 w 3142684"/>
              <a:gd name="connsiteY0" fmla="*/ 2527254 h 4097523"/>
              <a:gd name="connsiteX1" fmla="*/ 1567931 w 3142684"/>
              <a:gd name="connsiteY1" fmla="*/ 0 h 4097523"/>
              <a:gd name="connsiteX2" fmla="*/ 3142680 w 3142684"/>
              <a:gd name="connsiteY2" fmla="*/ 2581844 h 4097523"/>
              <a:gd name="connsiteX3" fmla="*/ 1582760 w 3142684"/>
              <a:gd name="connsiteY3" fmla="*/ 4097450 h 4097523"/>
              <a:gd name="connsiteX4" fmla="*/ 5 w 3142684"/>
              <a:gd name="connsiteY4" fmla="*/ 2527254 h 4097523"/>
              <a:gd name="connsiteX0" fmla="*/ 5 w 3142794"/>
              <a:gd name="connsiteY0" fmla="*/ 2527254 h 4097534"/>
              <a:gd name="connsiteX1" fmla="*/ 1567931 w 3142794"/>
              <a:gd name="connsiteY1" fmla="*/ 0 h 4097534"/>
              <a:gd name="connsiteX2" fmla="*/ 3142680 w 3142794"/>
              <a:gd name="connsiteY2" fmla="*/ 2581844 h 4097534"/>
              <a:gd name="connsiteX3" fmla="*/ 1582760 w 3142794"/>
              <a:gd name="connsiteY3" fmla="*/ 4097450 h 4097534"/>
              <a:gd name="connsiteX4" fmla="*/ 5 w 3142794"/>
              <a:gd name="connsiteY4" fmla="*/ 2527254 h 4097534"/>
              <a:gd name="connsiteX0" fmla="*/ 5 w 3142794"/>
              <a:gd name="connsiteY0" fmla="*/ 2527254 h 4097471"/>
              <a:gd name="connsiteX1" fmla="*/ 1567931 w 3142794"/>
              <a:gd name="connsiteY1" fmla="*/ 0 h 4097471"/>
              <a:gd name="connsiteX2" fmla="*/ 3142680 w 3142794"/>
              <a:gd name="connsiteY2" fmla="*/ 2581844 h 4097471"/>
              <a:gd name="connsiteX3" fmla="*/ 1582760 w 3142794"/>
              <a:gd name="connsiteY3" fmla="*/ 4097450 h 4097471"/>
              <a:gd name="connsiteX4" fmla="*/ 5 w 3142794"/>
              <a:gd name="connsiteY4" fmla="*/ 2527254 h 4097471"/>
              <a:gd name="connsiteX0" fmla="*/ 4 w 3142793"/>
              <a:gd name="connsiteY0" fmla="*/ 2527254 h 4097471"/>
              <a:gd name="connsiteX1" fmla="*/ 1567930 w 3142793"/>
              <a:gd name="connsiteY1" fmla="*/ 0 h 4097471"/>
              <a:gd name="connsiteX2" fmla="*/ 3142679 w 3142793"/>
              <a:gd name="connsiteY2" fmla="*/ 2581844 h 4097471"/>
              <a:gd name="connsiteX3" fmla="*/ 1582759 w 3142793"/>
              <a:gd name="connsiteY3" fmla="*/ 4097450 h 4097471"/>
              <a:gd name="connsiteX4" fmla="*/ 4 w 3142793"/>
              <a:gd name="connsiteY4" fmla="*/ 2527254 h 4097471"/>
              <a:gd name="connsiteX0" fmla="*/ 4 w 3142746"/>
              <a:gd name="connsiteY0" fmla="*/ 2527254 h 4097471"/>
              <a:gd name="connsiteX1" fmla="*/ 1567930 w 3142746"/>
              <a:gd name="connsiteY1" fmla="*/ 0 h 4097471"/>
              <a:gd name="connsiteX2" fmla="*/ 3142679 w 3142746"/>
              <a:gd name="connsiteY2" fmla="*/ 2581844 h 4097471"/>
              <a:gd name="connsiteX3" fmla="*/ 1582759 w 3142746"/>
              <a:gd name="connsiteY3" fmla="*/ 4097450 h 4097471"/>
              <a:gd name="connsiteX4" fmla="*/ 4 w 3142746"/>
              <a:gd name="connsiteY4" fmla="*/ 2527254 h 40974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746" h="4097471">
                <a:moveTo>
                  <a:pt x="4" y="2527254"/>
                </a:moveTo>
                <a:cubicBezTo>
                  <a:pt x="-2468" y="1673749"/>
                  <a:pt x="1363736" y="244193"/>
                  <a:pt x="1567930" y="0"/>
                </a:cubicBezTo>
                <a:cubicBezTo>
                  <a:pt x="1772124" y="246466"/>
                  <a:pt x="3153855" y="1782930"/>
                  <a:pt x="3142679" y="2581844"/>
                </a:cubicBezTo>
                <a:cubicBezTo>
                  <a:pt x="3131503" y="3380758"/>
                  <a:pt x="2440908" y="4092900"/>
                  <a:pt x="1582759" y="4097450"/>
                </a:cubicBezTo>
                <a:cubicBezTo>
                  <a:pt x="724610" y="4102000"/>
                  <a:pt x="2476" y="3380759"/>
                  <a:pt x="4" y="2527254"/>
                </a:cubicBezTo>
                <a:close/>
              </a:path>
            </a:pathLst>
          </a:custGeom>
          <a:solidFill>
            <a:schemeClr val="tx1"/>
          </a:solidFill>
        </p:spPr>
        <p:txBody>
          <a:bodyPr tIns="2016000"/>
          <a:lstStyle>
            <a:lvl1pPr marL="0" indent="0" algn="ctr">
              <a:buNone/>
              <a:defRPr>
                <a:solidFill>
                  <a:schemeClr val="bg2"/>
                </a:solidFill>
              </a:defRPr>
            </a:lvl1pPr>
            <a:lvl2pPr marL="0" indent="0" algn="ctr">
              <a:buNone/>
              <a:defRPr sz="2000">
                <a:solidFill>
                  <a:schemeClr val="bg2"/>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646910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a:xfrm>
            <a:off x="5868145" y="484188"/>
            <a:ext cx="2699594" cy="395286"/>
          </a:xfrm>
        </p:spPr>
        <p:txBody>
          <a:bodyPr>
            <a:noAutofit/>
          </a:bodyPr>
          <a:lstStyle>
            <a:lvl1pPr marL="0" indent="0" algn="r">
              <a:spcBef>
                <a:spcPts val="0"/>
              </a:spcBef>
              <a:buFont typeface="Arial" panose="020B0604020202020204" pitchFamily="34" charset="0"/>
              <a:buNone/>
              <a:defRPr sz="1100"/>
            </a:lvl1pPr>
            <a:lvl2pPr>
              <a:defRPr sz="1100"/>
            </a:lvl2pPr>
            <a:lvl3pPr>
              <a:defRPr sz="1050"/>
            </a:lvl3pPr>
            <a:lvl4pPr>
              <a:defRPr sz="1000"/>
            </a:lvl4pPr>
            <a:lvl5pPr>
              <a:defRPr sz="1000"/>
            </a:lvl5pPr>
          </a:lstStyle>
          <a:p>
            <a:pPr lvl="0"/>
            <a:r>
              <a:rPr lang="en-US"/>
              <a:t>Click to edit Master text styles</a:t>
            </a:r>
          </a:p>
        </p:txBody>
      </p:sp>
      <p:sp>
        <p:nvSpPr>
          <p:cNvPr id="10" name="Freeform 5" hidden="1"/>
          <p:cNvSpPr>
            <a:spLocks/>
          </p:cNvSpPr>
          <p:nvPr userDrawn="1"/>
        </p:nvSpPr>
        <p:spPr bwMode="auto">
          <a:xfrm>
            <a:off x="2738437" y="638412"/>
            <a:ext cx="3128963" cy="4100511"/>
          </a:xfrm>
          <a:custGeom>
            <a:avLst/>
            <a:gdLst>
              <a:gd name="T0" fmla="*/ 976 w 976"/>
              <a:gd name="T1" fmla="*/ 792 h 1280"/>
              <a:gd name="T2" fmla="*/ 488 w 976"/>
              <a:gd name="T3" fmla="*/ 1280 h 1280"/>
              <a:gd name="T4" fmla="*/ 0 w 976"/>
              <a:gd name="T5" fmla="*/ 792 h 1280"/>
              <a:gd name="T6" fmla="*/ 488 w 976"/>
              <a:gd name="T7" fmla="*/ 0 h 1280"/>
              <a:gd name="T8" fmla="*/ 976 w 976"/>
              <a:gd name="T9" fmla="*/ 792 h 1280"/>
            </a:gdLst>
            <a:ahLst/>
            <a:cxnLst>
              <a:cxn ang="0">
                <a:pos x="T0" y="T1"/>
              </a:cxn>
              <a:cxn ang="0">
                <a:pos x="T2" y="T3"/>
              </a:cxn>
              <a:cxn ang="0">
                <a:pos x="T4" y="T5"/>
              </a:cxn>
              <a:cxn ang="0">
                <a:pos x="T6" y="T7"/>
              </a:cxn>
              <a:cxn ang="0">
                <a:pos x="T8" y="T9"/>
              </a:cxn>
            </a:cxnLst>
            <a:rect l="0" t="0" r="r" b="b"/>
            <a:pathLst>
              <a:path w="976" h="1280">
                <a:moveTo>
                  <a:pt x="976" y="792"/>
                </a:moveTo>
                <a:cubicBezTo>
                  <a:pt x="976" y="1061"/>
                  <a:pt x="757" y="1280"/>
                  <a:pt x="488" y="1280"/>
                </a:cubicBezTo>
                <a:cubicBezTo>
                  <a:pt x="218" y="1280"/>
                  <a:pt x="0" y="1061"/>
                  <a:pt x="0" y="792"/>
                </a:cubicBezTo>
                <a:cubicBezTo>
                  <a:pt x="0" y="523"/>
                  <a:pt x="488" y="0"/>
                  <a:pt x="488" y="0"/>
                </a:cubicBezTo>
                <a:cubicBezTo>
                  <a:pt x="488" y="0"/>
                  <a:pt x="976" y="523"/>
                  <a:pt x="976" y="792"/>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GB" dirty="0"/>
          </a:p>
        </p:txBody>
      </p:sp>
    </p:spTree>
    <p:extLst>
      <p:ext uri="{BB962C8B-B14F-4D97-AF65-F5344CB8AC3E}">
        <p14:creationId xmlns:p14="http://schemas.microsoft.com/office/powerpoint/2010/main" val="3228602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BF12C-5C7A-4DB0-B628-D1033456124A}"/>
              </a:ext>
            </a:extLst>
          </p:cNvPr>
          <p:cNvSpPr>
            <a:spLocks noGrp="1"/>
          </p:cNvSpPr>
          <p:nvPr>
            <p:ph type="title" hasCustomPrompt="1"/>
          </p:nvPr>
        </p:nvSpPr>
        <p:spPr/>
        <p:txBody>
          <a:bodyPr/>
          <a:lstStyle>
            <a:lvl1pPr>
              <a:defRPr/>
            </a:lvl1pPr>
          </a:lstStyle>
          <a:p>
            <a:r>
              <a:rPr lang="en-US" dirty="0"/>
              <a:t>Title style – 1 line only</a:t>
            </a:r>
            <a:endParaRPr lang="en-GB" dirty="0"/>
          </a:p>
        </p:txBody>
      </p:sp>
      <p:sp>
        <p:nvSpPr>
          <p:cNvPr id="10" name="Subtitle 2">
            <a:extLst>
              <a:ext uri="{FF2B5EF4-FFF2-40B4-BE49-F238E27FC236}">
                <a16:creationId xmlns:a16="http://schemas.microsoft.com/office/drawing/2014/main" id="{201773E0-D94B-4444-9A72-81C1F4EB93A4}"/>
              </a:ext>
            </a:extLst>
          </p:cNvPr>
          <p:cNvSpPr>
            <a:spLocks noGrp="1"/>
          </p:cNvSpPr>
          <p:nvPr>
            <p:ph type="subTitle" idx="1" hasCustomPrompt="1"/>
          </p:nvPr>
        </p:nvSpPr>
        <p:spPr>
          <a:xfrm>
            <a:off x="395287" y="805004"/>
            <a:ext cx="8353424" cy="218141"/>
          </a:xfrm>
          <a:prstGeom prst="rect">
            <a:avLst/>
          </a:prstGeom>
        </p:spPr>
        <p:txBody>
          <a:bodyPr lIns="0">
            <a:noAutofit/>
          </a:bodyPr>
          <a:lstStyle>
            <a:lvl1pPr marL="0" indent="0" algn="l">
              <a:lnSpc>
                <a:spcPct val="90000"/>
              </a:lnSpc>
              <a:spcBef>
                <a:spcPts val="0"/>
              </a:spcBef>
              <a:spcAft>
                <a:spcPts val="0"/>
              </a:spcAft>
              <a:buNone/>
              <a:defRPr sz="1650" b="0">
                <a:solidFill>
                  <a:schemeClr val="tx2"/>
                </a:solidFill>
              </a:defRPr>
            </a:lvl1pPr>
            <a:lvl2pPr marL="457075" indent="0" algn="ctr">
              <a:buNone/>
              <a:defRPr>
                <a:solidFill>
                  <a:schemeClr val="tx1">
                    <a:tint val="75000"/>
                  </a:schemeClr>
                </a:solidFill>
              </a:defRPr>
            </a:lvl2pPr>
            <a:lvl3pPr marL="914150" indent="0" algn="ctr">
              <a:buNone/>
              <a:defRPr>
                <a:solidFill>
                  <a:schemeClr val="tx1">
                    <a:tint val="75000"/>
                  </a:schemeClr>
                </a:solidFill>
              </a:defRPr>
            </a:lvl3pPr>
            <a:lvl4pPr marL="1371223" indent="0" algn="ctr">
              <a:buNone/>
              <a:defRPr>
                <a:solidFill>
                  <a:schemeClr val="tx1">
                    <a:tint val="75000"/>
                  </a:schemeClr>
                </a:solidFill>
              </a:defRPr>
            </a:lvl4pPr>
            <a:lvl5pPr marL="1828297" indent="0" algn="ctr">
              <a:buNone/>
              <a:defRPr>
                <a:solidFill>
                  <a:schemeClr val="tx1">
                    <a:tint val="75000"/>
                  </a:schemeClr>
                </a:solidFill>
              </a:defRPr>
            </a:lvl5pPr>
            <a:lvl6pPr marL="2285372" indent="0" algn="ctr">
              <a:buNone/>
              <a:defRPr>
                <a:solidFill>
                  <a:schemeClr val="tx1">
                    <a:tint val="75000"/>
                  </a:schemeClr>
                </a:solidFill>
              </a:defRPr>
            </a:lvl6pPr>
            <a:lvl7pPr marL="2742446" indent="0" algn="ctr">
              <a:buNone/>
              <a:defRPr>
                <a:solidFill>
                  <a:schemeClr val="tx1">
                    <a:tint val="75000"/>
                  </a:schemeClr>
                </a:solidFill>
              </a:defRPr>
            </a:lvl7pPr>
            <a:lvl8pPr marL="3199520" indent="0" algn="ctr">
              <a:buNone/>
              <a:defRPr>
                <a:solidFill>
                  <a:schemeClr val="tx1">
                    <a:tint val="75000"/>
                  </a:schemeClr>
                </a:solidFill>
              </a:defRPr>
            </a:lvl8pPr>
            <a:lvl9pPr marL="3656594" indent="0" algn="ctr">
              <a:buNone/>
              <a:defRPr>
                <a:solidFill>
                  <a:schemeClr val="tx1">
                    <a:tint val="75000"/>
                  </a:schemeClr>
                </a:solidFill>
              </a:defRPr>
            </a:lvl9pPr>
          </a:lstStyle>
          <a:p>
            <a:r>
              <a:rPr lang="en-US" dirty="0"/>
              <a:t>Click to add subtitle – 1 line only</a:t>
            </a:r>
            <a:endParaRPr lang="en-GB" dirty="0"/>
          </a:p>
        </p:txBody>
      </p:sp>
      <p:sp>
        <p:nvSpPr>
          <p:cNvPr id="6" name="Slide Number Placeholder 5">
            <a:extLst>
              <a:ext uri="{FF2B5EF4-FFF2-40B4-BE49-F238E27FC236}">
                <a16:creationId xmlns:a16="http://schemas.microsoft.com/office/drawing/2014/main" id="{4E06CD7D-1E83-40B8-AB93-138141549B5D}"/>
              </a:ext>
            </a:extLst>
          </p:cNvPr>
          <p:cNvSpPr>
            <a:spLocks noGrp="1"/>
          </p:cNvSpPr>
          <p:nvPr>
            <p:ph type="sldNum" sz="quarter" idx="12"/>
          </p:nvPr>
        </p:nvSpPr>
        <p:spPr/>
        <p:txBody>
          <a:bodyPr/>
          <a:lstStyle/>
          <a:p>
            <a:pPr defTabSz="914150"/>
            <a:fld id="{2490C926-4C7A-4456-B603-8FB00524CD8E}" type="slidenum">
              <a:rPr lang="en-GB" smtClean="0">
                <a:solidFill>
                  <a:prstClr val="black"/>
                </a:solidFill>
              </a:rPr>
              <a:pPr defTabSz="914150"/>
              <a:t>‹#›</a:t>
            </a:fld>
            <a:endParaRPr lang="en-GB" dirty="0">
              <a:solidFill>
                <a:prstClr val="black"/>
              </a:solidFill>
            </a:endParaRPr>
          </a:p>
        </p:txBody>
      </p:sp>
    </p:spTree>
    <p:extLst>
      <p:ext uri="{BB962C8B-B14F-4D97-AF65-F5344CB8AC3E}">
        <p14:creationId xmlns:p14="http://schemas.microsoft.com/office/powerpoint/2010/main" val="291490718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82452"/>
            <a:ext cx="8229600" cy="857250"/>
          </a:xfrm>
          <a:prstGeom prst="rect">
            <a:avLst/>
          </a:prstGeom>
        </p:spPr>
        <p:txBody>
          <a:bodyPr vert="horz" lIns="91423" tIns="45712" rIns="91423" bIns="45712"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457200" y="2208264"/>
            <a:ext cx="8229600" cy="2523726"/>
          </a:xfrm>
          <a:prstGeom prst="rect">
            <a:avLst/>
          </a:prstGeom>
        </p:spPr>
        <p:txBody>
          <a:bodyPr vert="horz" lIns="91423" tIns="45712" rIns="91423" bIns="4571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1979712" y="4767264"/>
            <a:ext cx="611088" cy="273844"/>
          </a:xfrm>
          <a:prstGeom prst="rect">
            <a:avLst/>
          </a:prstGeom>
        </p:spPr>
        <p:txBody>
          <a:bodyPr vert="horz" lIns="91423" tIns="45712" rIns="91423" bIns="45712"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endParaRPr lang="en-GB" dirty="0"/>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23" tIns="45712" rIns="91423" bIns="45712"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23" tIns="45712" rIns="91423" bIns="45712" rtlCol="0" anchor="ctr"/>
          <a:lstStyle>
            <a:lvl1pPr algn="r">
              <a:defRPr sz="1200">
                <a:solidFill>
                  <a:schemeClr val="tx1">
                    <a:tint val="75000"/>
                  </a:schemeClr>
                </a:solidFill>
                <a:latin typeface="Arial" panose="020B0604020202020204" pitchFamily="34" charset="0"/>
                <a:cs typeface="Arial" panose="020B0604020202020204" pitchFamily="34" charset="0"/>
              </a:defRPr>
            </a:lvl1pPr>
          </a:lstStyle>
          <a:p>
            <a:endParaRPr lang="en-GB" dirty="0"/>
          </a:p>
        </p:txBody>
      </p:sp>
      <p:pic>
        <p:nvPicPr>
          <p:cNvPr id="9" name="Picture 8"/>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572400" y="4802400"/>
            <a:ext cx="1353600" cy="195520"/>
          </a:xfrm>
          <a:prstGeom prst="rect">
            <a:avLst/>
          </a:prstGeom>
        </p:spPr>
      </p:pic>
      <p:pic>
        <p:nvPicPr>
          <p:cNvPr id="8" name="Picture 7"/>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457200" y="339502"/>
            <a:ext cx="2957684" cy="504056"/>
          </a:xfrm>
          <a:prstGeom prst="rect">
            <a:avLst/>
          </a:prstGeom>
        </p:spPr>
      </p:pic>
    </p:spTree>
    <p:extLst>
      <p:ext uri="{BB962C8B-B14F-4D97-AF65-F5344CB8AC3E}">
        <p14:creationId xmlns:p14="http://schemas.microsoft.com/office/powerpoint/2010/main" val="2618297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9" r:id="rId3"/>
    <p:sldLayoutId id="2147483664" r:id="rId4"/>
    <p:sldLayoutId id="2147483676" r:id="rId5"/>
    <p:sldLayoutId id="2147483677" r:id="rId6"/>
    <p:sldLayoutId id="2147483689" r:id="rId7"/>
    <p:sldLayoutId id="2147483690" r:id="rId8"/>
    <p:sldLayoutId id="2147483685" r:id="rId9"/>
    <p:sldLayoutId id="2147483686" r:id="rId10"/>
    <p:sldLayoutId id="2147483692" r:id="rId11"/>
  </p:sldLayoutIdLst>
  <p:txStyles>
    <p:title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p:titleStyle>
    <p:bodyStyle>
      <a:lvl1pPr marL="342838" indent="-342838" algn="l" defTabSz="914233" rtl="0" eaLnBrk="1" latinLnBrk="0" hangingPunct="1">
        <a:spcBef>
          <a:spcPct val="20000"/>
        </a:spcBef>
        <a:buFont typeface="Arial" panose="020B0604020202020204" pitchFamily="34" charset="0"/>
        <a:buChar char="—"/>
        <a:defRPr sz="3200" kern="1200" baseline="0">
          <a:solidFill>
            <a:schemeClr val="tx1"/>
          </a:solidFill>
          <a:latin typeface="Arial" panose="020B0604020202020204" pitchFamily="34" charset="0"/>
          <a:ea typeface="+mn-ea"/>
          <a:cs typeface="Arial" panose="020B0604020202020204" pitchFamily="34" charset="0"/>
        </a:defRPr>
      </a:lvl1pPr>
      <a:lvl2pPr marL="742815" indent="-285698" algn="l" defTabSz="914233"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2791" indent="-228558" algn="l" defTabSz="914233"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599908" indent="-228558" algn="l" defTabSz="914233"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025" indent="-228558" algn="l" defTabSz="914233"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141" indent="-228558" algn="l" defTabSz="91423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258" indent="-228558" algn="l" defTabSz="91423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74" indent="-228558" algn="l" defTabSz="91423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491" indent="-228558" algn="l" defTabSz="91423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233" rtl="0" eaLnBrk="1" latinLnBrk="0" hangingPunct="1">
        <a:defRPr sz="1800" kern="1200">
          <a:solidFill>
            <a:schemeClr val="tx1"/>
          </a:solidFill>
          <a:latin typeface="+mn-lt"/>
          <a:ea typeface="+mn-ea"/>
          <a:cs typeface="+mn-cs"/>
        </a:defRPr>
      </a:lvl1pPr>
      <a:lvl2pPr marL="457117" algn="l" defTabSz="914233" rtl="0" eaLnBrk="1" latinLnBrk="0" hangingPunct="1">
        <a:defRPr sz="1800" kern="1200">
          <a:solidFill>
            <a:schemeClr val="tx1"/>
          </a:solidFill>
          <a:latin typeface="+mn-lt"/>
          <a:ea typeface="+mn-ea"/>
          <a:cs typeface="+mn-cs"/>
        </a:defRPr>
      </a:lvl2pPr>
      <a:lvl3pPr marL="914233" algn="l" defTabSz="914233" rtl="0" eaLnBrk="1" latinLnBrk="0" hangingPunct="1">
        <a:defRPr sz="1800" kern="1200">
          <a:solidFill>
            <a:schemeClr val="tx1"/>
          </a:solidFill>
          <a:latin typeface="+mn-lt"/>
          <a:ea typeface="+mn-ea"/>
          <a:cs typeface="+mn-cs"/>
        </a:defRPr>
      </a:lvl3pPr>
      <a:lvl4pPr marL="1371350" algn="l" defTabSz="914233" rtl="0" eaLnBrk="1" latinLnBrk="0" hangingPunct="1">
        <a:defRPr sz="1800" kern="1200">
          <a:solidFill>
            <a:schemeClr val="tx1"/>
          </a:solidFill>
          <a:latin typeface="+mn-lt"/>
          <a:ea typeface="+mn-ea"/>
          <a:cs typeface="+mn-cs"/>
        </a:defRPr>
      </a:lvl4pPr>
      <a:lvl5pPr marL="1828466" algn="l" defTabSz="914233" rtl="0" eaLnBrk="1" latinLnBrk="0" hangingPunct="1">
        <a:defRPr sz="1800" kern="1200">
          <a:solidFill>
            <a:schemeClr val="tx1"/>
          </a:solidFill>
          <a:latin typeface="+mn-lt"/>
          <a:ea typeface="+mn-ea"/>
          <a:cs typeface="+mn-cs"/>
        </a:defRPr>
      </a:lvl5pPr>
      <a:lvl6pPr marL="2285583" algn="l" defTabSz="914233" rtl="0" eaLnBrk="1" latinLnBrk="0" hangingPunct="1">
        <a:defRPr sz="1800" kern="1200">
          <a:solidFill>
            <a:schemeClr val="tx1"/>
          </a:solidFill>
          <a:latin typeface="+mn-lt"/>
          <a:ea typeface="+mn-ea"/>
          <a:cs typeface="+mn-cs"/>
        </a:defRPr>
      </a:lvl6pPr>
      <a:lvl7pPr marL="2742699" algn="l" defTabSz="914233" rtl="0" eaLnBrk="1" latinLnBrk="0" hangingPunct="1">
        <a:defRPr sz="1800" kern="1200">
          <a:solidFill>
            <a:schemeClr val="tx1"/>
          </a:solidFill>
          <a:latin typeface="+mn-lt"/>
          <a:ea typeface="+mn-ea"/>
          <a:cs typeface="+mn-cs"/>
        </a:defRPr>
      </a:lvl7pPr>
      <a:lvl8pPr marL="3199816" algn="l" defTabSz="914233" rtl="0" eaLnBrk="1" latinLnBrk="0" hangingPunct="1">
        <a:defRPr sz="1800" kern="1200">
          <a:solidFill>
            <a:schemeClr val="tx1"/>
          </a:solidFill>
          <a:latin typeface="+mn-lt"/>
          <a:ea typeface="+mn-ea"/>
          <a:cs typeface="+mn-cs"/>
        </a:defRPr>
      </a:lvl8pPr>
      <a:lvl9pPr marL="3656932" algn="l" defTabSz="91423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5">
            <a:extLst>
              <a:ext uri="{FF2B5EF4-FFF2-40B4-BE49-F238E27FC236}">
                <a16:creationId xmlns:a16="http://schemas.microsoft.com/office/drawing/2014/main" id="{DEC895FD-2B53-4D55-A4A7-67CE01DB7A6A}"/>
              </a:ext>
            </a:extLst>
          </p:cNvPr>
          <p:cNvSpPr txBox="1">
            <a:spLocks/>
          </p:cNvSpPr>
          <p:nvPr/>
        </p:nvSpPr>
        <p:spPr>
          <a:xfrm>
            <a:off x="395536" y="1131590"/>
            <a:ext cx="7285491" cy="680881"/>
          </a:xfrm>
          <a:prstGeom prst="rect">
            <a:avLst/>
          </a:prstGeom>
        </p:spPr>
        <p:txBody>
          <a:bodyPr vert="horz" lIns="91423" tIns="45712" rIns="91423" bIns="45712" rtlCol="0">
            <a:noAutofit/>
          </a:bodyPr>
          <a:lstStyle>
            <a:lvl1pPr marL="0" indent="0" algn="l" defTabSz="914233" rtl="0" eaLnBrk="1" latinLnBrk="0" hangingPunct="1">
              <a:spcBef>
                <a:spcPct val="20000"/>
              </a:spcBef>
              <a:buFont typeface="Arial" panose="020B0604020202020204" pitchFamily="34" charset="0"/>
              <a:buNone/>
              <a:defRPr sz="2400" kern="1200" baseline="0">
                <a:solidFill>
                  <a:schemeClr val="tx1"/>
                </a:solidFill>
                <a:latin typeface="Arial" panose="020B0604020202020204" pitchFamily="34" charset="0"/>
                <a:ea typeface="+mn-ea"/>
                <a:cs typeface="Arial" panose="020B0604020202020204" pitchFamily="34" charset="0"/>
              </a:defRPr>
            </a:lvl1pPr>
            <a:lvl2pPr marL="457117" indent="0" algn="ctr" defTabSz="914233" rtl="0" eaLnBrk="1" latinLnBrk="0" hangingPunct="1">
              <a:spcBef>
                <a:spcPct val="20000"/>
              </a:spcBef>
              <a:buFont typeface="Arial" panose="020B0604020202020204" pitchFamily="34" charset="0"/>
              <a:buNone/>
              <a:defRPr sz="2800" kern="1200">
                <a:solidFill>
                  <a:schemeClr val="tx1">
                    <a:tint val="75000"/>
                  </a:schemeClr>
                </a:solidFill>
                <a:latin typeface="Arial" panose="020B0604020202020204" pitchFamily="34" charset="0"/>
                <a:ea typeface="+mn-ea"/>
                <a:cs typeface="Arial" panose="020B0604020202020204" pitchFamily="34" charset="0"/>
              </a:defRPr>
            </a:lvl2pPr>
            <a:lvl3pPr marL="914233" indent="0" algn="ctr" defTabSz="914233" rtl="0" eaLnBrk="1" latinLnBrk="0" hangingPunct="1">
              <a:spcBef>
                <a:spcPct val="20000"/>
              </a:spcBef>
              <a:buFont typeface="Arial" panose="020B0604020202020204" pitchFamily="34" charset="0"/>
              <a:buNone/>
              <a:defRPr sz="2400" kern="1200">
                <a:solidFill>
                  <a:schemeClr val="tx1">
                    <a:tint val="75000"/>
                  </a:schemeClr>
                </a:solidFill>
                <a:latin typeface="Arial" panose="020B0604020202020204" pitchFamily="34" charset="0"/>
                <a:ea typeface="+mn-ea"/>
                <a:cs typeface="Arial" panose="020B0604020202020204" pitchFamily="34" charset="0"/>
              </a:defRPr>
            </a:lvl3pPr>
            <a:lvl4pPr marL="1371350" indent="0" algn="ctr" defTabSz="914233" rtl="0" eaLnBrk="1" latinLnBrk="0" hangingPunct="1">
              <a:spcBef>
                <a:spcPct val="20000"/>
              </a:spcBef>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4pPr>
            <a:lvl5pPr marL="1828466" indent="0" algn="ctr" defTabSz="914233" rtl="0" eaLnBrk="1" latinLnBrk="0" hangingPunct="1">
              <a:spcBef>
                <a:spcPct val="20000"/>
              </a:spcBef>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5pPr>
            <a:lvl6pPr marL="2285583" indent="0" algn="ctr" defTabSz="914233"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2699" indent="0" algn="ctr" defTabSz="914233"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199816" indent="0" algn="ctr" defTabSz="914233"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6932" indent="0" algn="ctr" defTabSz="914233"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b="1" dirty="0"/>
              <a:t>NRW IED Review Meeting </a:t>
            </a:r>
          </a:p>
          <a:p>
            <a:endParaRPr lang="en-US" sz="3200" b="1" dirty="0"/>
          </a:p>
          <a:p>
            <a:r>
              <a:rPr lang="en-US" sz="3200" b="1" dirty="0"/>
              <a:t>Queensferry WwTW</a:t>
            </a:r>
          </a:p>
          <a:p>
            <a:endParaRPr lang="en-US" sz="3200" b="1" dirty="0"/>
          </a:p>
          <a:p>
            <a:r>
              <a:rPr lang="en-US" sz="3200" b="1" dirty="0"/>
              <a:t>23.10.20</a:t>
            </a:r>
          </a:p>
        </p:txBody>
      </p:sp>
    </p:spTree>
    <p:extLst>
      <p:ext uri="{BB962C8B-B14F-4D97-AF65-F5344CB8AC3E}">
        <p14:creationId xmlns:p14="http://schemas.microsoft.com/office/powerpoint/2010/main" val="9874091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8F991-A285-4BB0-AF75-BE999FA7A2AB}"/>
              </a:ext>
            </a:extLst>
          </p:cNvPr>
          <p:cNvSpPr>
            <a:spLocks noGrp="1"/>
          </p:cNvSpPr>
          <p:nvPr>
            <p:ph type="title"/>
          </p:nvPr>
        </p:nvSpPr>
        <p:spPr>
          <a:xfrm>
            <a:off x="396375" y="866841"/>
            <a:ext cx="8229600" cy="857250"/>
          </a:xfrm>
        </p:spPr>
        <p:txBody>
          <a:bodyPr>
            <a:normAutofit/>
          </a:bodyPr>
          <a:lstStyle/>
          <a:p>
            <a:r>
              <a:rPr lang="en-GB" sz="3200" b="1" dirty="0"/>
              <a:t>Contents</a:t>
            </a:r>
          </a:p>
        </p:txBody>
      </p:sp>
      <p:sp>
        <p:nvSpPr>
          <p:cNvPr id="3" name="Subtitle 2">
            <a:extLst>
              <a:ext uri="{FF2B5EF4-FFF2-40B4-BE49-F238E27FC236}">
                <a16:creationId xmlns:a16="http://schemas.microsoft.com/office/drawing/2014/main" id="{7BA7C237-05D3-4FFE-9415-3474C39636A3}"/>
              </a:ext>
            </a:extLst>
          </p:cNvPr>
          <p:cNvSpPr>
            <a:spLocks noGrp="1"/>
          </p:cNvSpPr>
          <p:nvPr>
            <p:ph type="subTitle" idx="1"/>
          </p:nvPr>
        </p:nvSpPr>
        <p:spPr>
          <a:xfrm>
            <a:off x="396376" y="1707654"/>
            <a:ext cx="8351249" cy="2880320"/>
          </a:xfrm>
        </p:spPr>
        <p:txBody>
          <a:bodyPr/>
          <a:lstStyle/>
          <a:p>
            <a:pPr marL="285750" lvl="0" indent="-285750">
              <a:buFont typeface="Arial" panose="020B0604020202020204" pitchFamily="34" charset="0"/>
              <a:buChar char="•"/>
            </a:pPr>
            <a:r>
              <a:rPr lang="en-GB" dirty="0"/>
              <a:t>Background and purpose</a:t>
            </a:r>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r>
              <a:rPr lang="en-GB" dirty="0"/>
              <a:t>Basis of assessment</a:t>
            </a:r>
          </a:p>
          <a:p>
            <a:pPr lvl="0"/>
            <a:endParaRPr lang="en-GB" dirty="0"/>
          </a:p>
          <a:p>
            <a:pPr marL="285750" lvl="0" indent="-285750">
              <a:buFont typeface="Arial" panose="020B0604020202020204" pitchFamily="34" charset="0"/>
              <a:buChar char="•"/>
            </a:pPr>
            <a:r>
              <a:rPr lang="en-GB" dirty="0"/>
              <a:t>Method for data gathering</a:t>
            </a:r>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r>
              <a:rPr lang="en-GB" dirty="0"/>
              <a:t>CIRIA 736 risk assessment approach</a:t>
            </a:r>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r>
              <a:rPr lang="en-GB" dirty="0"/>
              <a:t>Inspection and Maintenance</a:t>
            </a:r>
          </a:p>
          <a:p>
            <a:pPr marL="285750" lvl="0" indent="-285750">
              <a:buFont typeface="Arial" panose="020B0604020202020204" pitchFamily="34" charset="0"/>
              <a:buChar char="•"/>
            </a:pPr>
            <a:endParaRPr lang="en-GB" dirty="0"/>
          </a:p>
          <a:p>
            <a:pPr marL="285750" lvl="0" indent="-285750">
              <a:buFont typeface="Arial" panose="020B0604020202020204" pitchFamily="34" charset="0"/>
              <a:buChar char="•"/>
            </a:pPr>
            <a:r>
              <a:rPr lang="en-GB" dirty="0"/>
              <a:t>Solution proposals</a:t>
            </a:r>
          </a:p>
          <a:p>
            <a:pPr lvl="0"/>
            <a:endParaRPr lang="en-GB" dirty="0"/>
          </a:p>
          <a:p>
            <a:endParaRPr lang="en-GB" dirty="0"/>
          </a:p>
        </p:txBody>
      </p:sp>
    </p:spTree>
    <p:extLst>
      <p:ext uri="{BB962C8B-B14F-4D97-AF65-F5344CB8AC3E}">
        <p14:creationId xmlns:p14="http://schemas.microsoft.com/office/powerpoint/2010/main" val="3730004367"/>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8F991-A285-4BB0-AF75-BE999FA7A2AB}"/>
              </a:ext>
            </a:extLst>
          </p:cNvPr>
          <p:cNvSpPr>
            <a:spLocks noGrp="1"/>
          </p:cNvSpPr>
          <p:nvPr>
            <p:ph type="title"/>
          </p:nvPr>
        </p:nvSpPr>
        <p:spPr>
          <a:xfrm>
            <a:off x="424301" y="706388"/>
            <a:ext cx="8229600" cy="857250"/>
          </a:xfrm>
        </p:spPr>
        <p:txBody>
          <a:bodyPr>
            <a:normAutofit/>
          </a:bodyPr>
          <a:lstStyle/>
          <a:p>
            <a:r>
              <a:rPr lang="en-GB" sz="3200" b="1" dirty="0"/>
              <a:t>Background and purpose</a:t>
            </a:r>
          </a:p>
        </p:txBody>
      </p:sp>
      <p:sp>
        <p:nvSpPr>
          <p:cNvPr id="3" name="Subtitle 2">
            <a:extLst>
              <a:ext uri="{FF2B5EF4-FFF2-40B4-BE49-F238E27FC236}">
                <a16:creationId xmlns:a16="http://schemas.microsoft.com/office/drawing/2014/main" id="{7BA7C237-05D3-4FFE-9415-3474C39636A3}"/>
              </a:ext>
            </a:extLst>
          </p:cNvPr>
          <p:cNvSpPr>
            <a:spLocks noGrp="1"/>
          </p:cNvSpPr>
          <p:nvPr>
            <p:ph type="subTitle" idx="1"/>
          </p:nvPr>
        </p:nvSpPr>
        <p:spPr>
          <a:xfrm>
            <a:off x="424301" y="1685190"/>
            <a:ext cx="8351249" cy="2542744"/>
          </a:xfrm>
        </p:spPr>
        <p:txBody>
          <a:bodyPr/>
          <a:lstStyle/>
          <a:p>
            <a:pPr marL="285750" indent="-285750">
              <a:buFont typeface="Arial" panose="020B0604020202020204" pitchFamily="34" charset="0"/>
              <a:buChar char="•"/>
            </a:pPr>
            <a:r>
              <a:rPr lang="en-GB" i="1" dirty="0"/>
              <a:t>Regulation 61 Notice Issued requiring DCWW to assess Queensferry, Afan, Cardiff and Eign and update existing waste installation permits.</a:t>
            </a:r>
          </a:p>
          <a:p>
            <a:pPr marL="285750" indent="-285750">
              <a:buFont typeface="Arial" panose="020B0604020202020204" pitchFamily="34" charset="0"/>
              <a:buChar char="•"/>
            </a:pPr>
            <a:endParaRPr lang="en-GB" i="1" dirty="0"/>
          </a:p>
          <a:p>
            <a:pPr marL="285750" indent="-285750">
              <a:buFont typeface="Arial" panose="020B0604020202020204" pitchFamily="34" charset="0"/>
              <a:buChar char="•"/>
            </a:pPr>
            <a:r>
              <a:rPr lang="en-GB" i="1" dirty="0"/>
              <a:t>Permit production to be aligned with the principals of best available techniques (BAT) for waste treatment under Directive  2010/75/EU of the European Parliament and of the Council (notified under document C(2018) 5070).</a:t>
            </a:r>
          </a:p>
          <a:p>
            <a:pPr marL="285750" indent="-285750">
              <a:buFont typeface="Arial" panose="020B0604020202020204" pitchFamily="34" charset="0"/>
              <a:buChar char="•"/>
            </a:pPr>
            <a:endParaRPr lang="en-GB" i="1" dirty="0"/>
          </a:p>
          <a:p>
            <a:pPr marL="285750" indent="-285750">
              <a:buFont typeface="Arial" panose="020B0604020202020204" pitchFamily="34" charset="0"/>
              <a:buChar char="•"/>
            </a:pPr>
            <a:r>
              <a:rPr lang="en-GB" i="1" dirty="0"/>
              <a:t>Main focus is BAT 19 – Emissions to water (secondary containment as per CIRIA 736, Design of containment systems for the prevention of pollution: secondary, tertiary and other measures for industrial and commercial purposes’ 2004.).</a:t>
            </a:r>
          </a:p>
          <a:p>
            <a:pPr marL="285750" indent="-285750">
              <a:buFont typeface="Arial" panose="020B0604020202020204" pitchFamily="34" charset="0"/>
              <a:buChar char="•"/>
            </a:pPr>
            <a:endParaRPr lang="en-GB" i="1" dirty="0"/>
          </a:p>
          <a:p>
            <a:endParaRPr lang="en-GB" dirty="0"/>
          </a:p>
        </p:txBody>
      </p:sp>
    </p:spTree>
    <p:extLst>
      <p:ext uri="{BB962C8B-B14F-4D97-AF65-F5344CB8AC3E}">
        <p14:creationId xmlns:p14="http://schemas.microsoft.com/office/powerpoint/2010/main" val="2654797928"/>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8F991-A285-4BB0-AF75-BE999FA7A2AB}"/>
              </a:ext>
            </a:extLst>
          </p:cNvPr>
          <p:cNvSpPr>
            <a:spLocks noGrp="1"/>
          </p:cNvSpPr>
          <p:nvPr>
            <p:ph type="title"/>
          </p:nvPr>
        </p:nvSpPr>
        <p:spPr>
          <a:xfrm>
            <a:off x="2051720" y="2143125"/>
            <a:ext cx="8229600" cy="857250"/>
          </a:xfrm>
        </p:spPr>
        <p:txBody>
          <a:bodyPr>
            <a:normAutofit/>
          </a:bodyPr>
          <a:lstStyle/>
          <a:p>
            <a:r>
              <a:rPr lang="en-GB" sz="3200" b="1" dirty="0"/>
              <a:t>Queensferry WwTW</a:t>
            </a:r>
          </a:p>
        </p:txBody>
      </p:sp>
    </p:spTree>
    <p:extLst>
      <p:ext uri="{BB962C8B-B14F-4D97-AF65-F5344CB8AC3E}">
        <p14:creationId xmlns:p14="http://schemas.microsoft.com/office/powerpoint/2010/main" val="2910044803"/>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872BC75-CA60-4C43-ADAA-5B8F2141F06D}"/>
              </a:ext>
            </a:extLst>
          </p:cNvPr>
          <p:cNvSpPr txBox="1">
            <a:spLocks/>
          </p:cNvSpPr>
          <p:nvPr/>
        </p:nvSpPr>
        <p:spPr>
          <a:xfrm>
            <a:off x="3563888" y="72756"/>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Information gathering</a:t>
            </a:r>
          </a:p>
        </p:txBody>
      </p:sp>
      <p:sp>
        <p:nvSpPr>
          <p:cNvPr id="5" name="Subtitle 2">
            <a:extLst>
              <a:ext uri="{FF2B5EF4-FFF2-40B4-BE49-F238E27FC236}">
                <a16:creationId xmlns:a16="http://schemas.microsoft.com/office/drawing/2014/main" id="{CFF553EC-5DF0-4337-AF58-5592EE8BE46D}"/>
              </a:ext>
            </a:extLst>
          </p:cNvPr>
          <p:cNvSpPr>
            <a:spLocks noGrp="1"/>
          </p:cNvSpPr>
          <p:nvPr>
            <p:ph type="subTitle" idx="1"/>
          </p:nvPr>
        </p:nvSpPr>
        <p:spPr>
          <a:xfrm>
            <a:off x="396375" y="1323251"/>
            <a:ext cx="8351249" cy="3192715"/>
          </a:xfrm>
        </p:spPr>
        <p:txBody>
          <a:bodyPr/>
          <a:lstStyle/>
          <a:p>
            <a:r>
              <a:rPr lang="en-GB" sz="1600" dirty="0"/>
              <a:t>Information gathering exercise limited to desk top study due to Covid-19 restrictions. </a:t>
            </a:r>
          </a:p>
          <a:p>
            <a:r>
              <a:rPr lang="en-GB" sz="1600" dirty="0"/>
              <a:t> </a:t>
            </a:r>
          </a:p>
          <a:p>
            <a:pPr marL="257175" indent="-257175">
              <a:buFont typeface="Arial" panose="020B0604020202020204" pitchFamily="34" charset="0"/>
              <a:buChar char="•"/>
            </a:pPr>
            <a:r>
              <a:rPr lang="en-GB" dirty="0"/>
              <a:t>Records from previous projects – CAD drawings of work done in 2018 (digesters) and 2002 (cake bays, thickener and centrifuge)</a:t>
            </a:r>
          </a:p>
          <a:p>
            <a:pPr marL="257175" indent="-257175">
              <a:buFont typeface="Arial" panose="020B0604020202020204" pitchFamily="34" charset="0"/>
              <a:buChar char="•"/>
            </a:pPr>
            <a:r>
              <a:rPr lang="en-GB" dirty="0"/>
              <a:t>Consultation with previous operations supervisor (Michaella Thompson) for record information of the 1980 build.</a:t>
            </a:r>
          </a:p>
          <a:p>
            <a:pPr marL="257175" indent="-257175">
              <a:buFont typeface="Arial" panose="020B0604020202020204" pitchFamily="34" charset="0"/>
              <a:buChar char="•"/>
            </a:pPr>
            <a:r>
              <a:rPr lang="en-GB" dirty="0"/>
              <a:t>Consultation with current site operator – to understand general operating procedures for the sludge treatment and storage assets</a:t>
            </a:r>
          </a:p>
          <a:p>
            <a:pPr marL="257175" indent="-257175">
              <a:buFont typeface="Arial" panose="020B0604020202020204" pitchFamily="34" charset="0"/>
              <a:buChar char="•"/>
            </a:pPr>
            <a:r>
              <a:rPr lang="en-GB" dirty="0"/>
              <a:t>BGS logs – ground conditions to inform ground desk study.</a:t>
            </a:r>
          </a:p>
          <a:p>
            <a:pPr marL="257175" indent="-257175">
              <a:buFont typeface="Arial" panose="020B0604020202020204" pitchFamily="34" charset="0"/>
              <a:buChar char="•"/>
            </a:pPr>
            <a:r>
              <a:rPr lang="en-GB" dirty="0"/>
              <a:t>LIDAR data and topographical survey information to model pathways.</a:t>
            </a:r>
          </a:p>
          <a:p>
            <a:pPr marL="257175" indent="-257175">
              <a:buFont typeface="Arial" panose="020B0604020202020204" pitchFamily="34" charset="0"/>
              <a:buChar char="•"/>
            </a:pPr>
            <a:r>
              <a:rPr lang="en-GB" dirty="0"/>
              <a:t>Ecology – MAGIC maps, Local environmental records centre search to establish key receptors.</a:t>
            </a:r>
          </a:p>
          <a:p>
            <a:endParaRPr lang="en-GB" sz="1800" dirty="0"/>
          </a:p>
        </p:txBody>
      </p:sp>
    </p:spTree>
    <p:extLst>
      <p:ext uri="{BB962C8B-B14F-4D97-AF65-F5344CB8AC3E}">
        <p14:creationId xmlns:p14="http://schemas.microsoft.com/office/powerpoint/2010/main" val="256670424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872BC75-CA60-4C43-ADAA-5B8F2141F06D}"/>
              </a:ext>
            </a:extLst>
          </p:cNvPr>
          <p:cNvSpPr txBox="1">
            <a:spLocks/>
          </p:cNvSpPr>
          <p:nvPr/>
        </p:nvSpPr>
        <p:spPr>
          <a:xfrm>
            <a:off x="3563888" y="72756"/>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Queensferry WwTW</a:t>
            </a:r>
          </a:p>
        </p:txBody>
      </p:sp>
      <p:pic>
        <p:nvPicPr>
          <p:cNvPr id="6" name="Picture 5">
            <a:extLst>
              <a:ext uri="{FF2B5EF4-FFF2-40B4-BE49-F238E27FC236}">
                <a16:creationId xmlns:a16="http://schemas.microsoft.com/office/drawing/2014/main" id="{2AC31D27-2352-432D-A7C2-6AA39A62F3E2}"/>
              </a:ext>
            </a:extLst>
          </p:cNvPr>
          <p:cNvPicPr>
            <a:picLocks noChangeAspect="1"/>
          </p:cNvPicPr>
          <p:nvPr/>
        </p:nvPicPr>
        <p:blipFill>
          <a:blip r:embed="rId2"/>
          <a:stretch>
            <a:fillRect/>
          </a:stretch>
        </p:blipFill>
        <p:spPr>
          <a:xfrm>
            <a:off x="1705518" y="880662"/>
            <a:ext cx="5732962" cy="3906447"/>
          </a:xfrm>
          <a:prstGeom prst="rect">
            <a:avLst/>
          </a:prstGeom>
        </p:spPr>
      </p:pic>
      <p:sp>
        <p:nvSpPr>
          <p:cNvPr id="7" name="Freeform: Shape 6">
            <a:extLst>
              <a:ext uri="{FF2B5EF4-FFF2-40B4-BE49-F238E27FC236}">
                <a16:creationId xmlns:a16="http://schemas.microsoft.com/office/drawing/2014/main" id="{4DF0440D-B4A2-4ABC-BE6A-42ADBF4AEFC4}"/>
              </a:ext>
            </a:extLst>
          </p:cNvPr>
          <p:cNvSpPr/>
          <p:nvPr/>
        </p:nvSpPr>
        <p:spPr>
          <a:xfrm>
            <a:off x="3352800" y="1595718"/>
            <a:ext cx="2456329" cy="2274622"/>
          </a:xfrm>
          <a:custGeom>
            <a:avLst/>
            <a:gdLst>
              <a:gd name="connsiteX0" fmla="*/ 2330824 w 2456329"/>
              <a:gd name="connsiteY0" fmla="*/ 950258 h 2274622"/>
              <a:gd name="connsiteX1" fmla="*/ 2348753 w 2456329"/>
              <a:gd name="connsiteY1" fmla="*/ 905435 h 2274622"/>
              <a:gd name="connsiteX2" fmla="*/ 2357718 w 2456329"/>
              <a:gd name="connsiteY2" fmla="*/ 869576 h 2274622"/>
              <a:gd name="connsiteX3" fmla="*/ 2393576 w 2456329"/>
              <a:gd name="connsiteY3" fmla="*/ 815788 h 2274622"/>
              <a:gd name="connsiteX4" fmla="*/ 2411506 w 2456329"/>
              <a:gd name="connsiteY4" fmla="*/ 788894 h 2274622"/>
              <a:gd name="connsiteX5" fmla="*/ 2420471 w 2456329"/>
              <a:gd name="connsiteY5" fmla="*/ 762000 h 2274622"/>
              <a:gd name="connsiteX6" fmla="*/ 2438400 w 2456329"/>
              <a:gd name="connsiteY6" fmla="*/ 735106 h 2274622"/>
              <a:gd name="connsiteX7" fmla="*/ 2456329 w 2456329"/>
              <a:gd name="connsiteY7" fmla="*/ 681317 h 2274622"/>
              <a:gd name="connsiteX8" fmla="*/ 2447365 w 2456329"/>
              <a:gd name="connsiteY8" fmla="*/ 537882 h 2274622"/>
              <a:gd name="connsiteX9" fmla="*/ 2411506 w 2456329"/>
              <a:gd name="connsiteY9" fmla="*/ 502023 h 2274622"/>
              <a:gd name="connsiteX10" fmla="*/ 2384612 w 2456329"/>
              <a:gd name="connsiteY10" fmla="*/ 475129 h 2274622"/>
              <a:gd name="connsiteX11" fmla="*/ 2366682 w 2456329"/>
              <a:gd name="connsiteY11" fmla="*/ 457200 h 2274622"/>
              <a:gd name="connsiteX12" fmla="*/ 2312894 w 2456329"/>
              <a:gd name="connsiteY12" fmla="*/ 430306 h 2274622"/>
              <a:gd name="connsiteX13" fmla="*/ 2294965 w 2456329"/>
              <a:gd name="connsiteY13" fmla="*/ 412376 h 2274622"/>
              <a:gd name="connsiteX14" fmla="*/ 2277035 w 2456329"/>
              <a:gd name="connsiteY14" fmla="*/ 385482 h 2274622"/>
              <a:gd name="connsiteX15" fmla="*/ 2232212 w 2456329"/>
              <a:gd name="connsiteY15" fmla="*/ 376517 h 2274622"/>
              <a:gd name="connsiteX16" fmla="*/ 2178424 w 2456329"/>
              <a:gd name="connsiteY16" fmla="*/ 349623 h 2274622"/>
              <a:gd name="connsiteX17" fmla="*/ 2160494 w 2456329"/>
              <a:gd name="connsiteY17" fmla="*/ 331694 h 2274622"/>
              <a:gd name="connsiteX18" fmla="*/ 2133600 w 2456329"/>
              <a:gd name="connsiteY18" fmla="*/ 322729 h 2274622"/>
              <a:gd name="connsiteX19" fmla="*/ 2097741 w 2456329"/>
              <a:gd name="connsiteY19" fmla="*/ 304800 h 2274622"/>
              <a:gd name="connsiteX20" fmla="*/ 2017059 w 2456329"/>
              <a:gd name="connsiteY20" fmla="*/ 259976 h 2274622"/>
              <a:gd name="connsiteX21" fmla="*/ 1981200 w 2456329"/>
              <a:gd name="connsiteY21" fmla="*/ 224117 h 2274622"/>
              <a:gd name="connsiteX22" fmla="*/ 1927412 w 2456329"/>
              <a:gd name="connsiteY22" fmla="*/ 206188 h 2274622"/>
              <a:gd name="connsiteX23" fmla="*/ 1909482 w 2456329"/>
              <a:gd name="connsiteY23" fmla="*/ 188258 h 2274622"/>
              <a:gd name="connsiteX24" fmla="*/ 1891553 w 2456329"/>
              <a:gd name="connsiteY24" fmla="*/ 161364 h 2274622"/>
              <a:gd name="connsiteX25" fmla="*/ 1855694 w 2456329"/>
              <a:gd name="connsiteY25" fmla="*/ 143435 h 2274622"/>
              <a:gd name="connsiteX26" fmla="*/ 1828800 w 2456329"/>
              <a:gd name="connsiteY26" fmla="*/ 125506 h 2274622"/>
              <a:gd name="connsiteX27" fmla="*/ 1792941 w 2456329"/>
              <a:gd name="connsiteY27" fmla="*/ 80682 h 2274622"/>
              <a:gd name="connsiteX28" fmla="*/ 1766047 w 2456329"/>
              <a:gd name="connsiteY28" fmla="*/ 71717 h 2274622"/>
              <a:gd name="connsiteX29" fmla="*/ 1712259 w 2456329"/>
              <a:gd name="connsiteY29" fmla="*/ 26894 h 2274622"/>
              <a:gd name="connsiteX30" fmla="*/ 1694329 w 2456329"/>
              <a:gd name="connsiteY30" fmla="*/ 8964 h 2274622"/>
              <a:gd name="connsiteX31" fmla="*/ 1667435 w 2456329"/>
              <a:gd name="connsiteY31" fmla="*/ 0 h 2274622"/>
              <a:gd name="connsiteX32" fmla="*/ 1577788 w 2456329"/>
              <a:gd name="connsiteY32" fmla="*/ 17929 h 2274622"/>
              <a:gd name="connsiteX33" fmla="*/ 1541929 w 2456329"/>
              <a:gd name="connsiteY33" fmla="*/ 35858 h 2274622"/>
              <a:gd name="connsiteX34" fmla="*/ 1524000 w 2456329"/>
              <a:gd name="connsiteY34" fmla="*/ 89647 h 2274622"/>
              <a:gd name="connsiteX35" fmla="*/ 1515035 w 2456329"/>
              <a:gd name="connsiteY35" fmla="*/ 116541 h 2274622"/>
              <a:gd name="connsiteX36" fmla="*/ 1470212 w 2456329"/>
              <a:gd name="connsiteY36" fmla="*/ 152400 h 2274622"/>
              <a:gd name="connsiteX37" fmla="*/ 1443318 w 2456329"/>
              <a:gd name="connsiteY37" fmla="*/ 206188 h 2274622"/>
              <a:gd name="connsiteX38" fmla="*/ 1425388 w 2456329"/>
              <a:gd name="connsiteY38" fmla="*/ 224117 h 2274622"/>
              <a:gd name="connsiteX39" fmla="*/ 1407459 w 2456329"/>
              <a:gd name="connsiteY39" fmla="*/ 251011 h 2274622"/>
              <a:gd name="connsiteX40" fmla="*/ 1380565 w 2456329"/>
              <a:gd name="connsiteY40" fmla="*/ 259976 h 2274622"/>
              <a:gd name="connsiteX41" fmla="*/ 1344706 w 2456329"/>
              <a:gd name="connsiteY41" fmla="*/ 304800 h 2274622"/>
              <a:gd name="connsiteX42" fmla="*/ 1299882 w 2456329"/>
              <a:gd name="connsiteY42" fmla="*/ 340658 h 2274622"/>
              <a:gd name="connsiteX43" fmla="*/ 1272988 w 2456329"/>
              <a:gd name="connsiteY43" fmla="*/ 403411 h 2274622"/>
              <a:gd name="connsiteX44" fmla="*/ 1228165 w 2456329"/>
              <a:gd name="connsiteY44" fmla="*/ 448235 h 2274622"/>
              <a:gd name="connsiteX45" fmla="*/ 1192306 w 2456329"/>
              <a:gd name="connsiteY45" fmla="*/ 510988 h 2274622"/>
              <a:gd name="connsiteX46" fmla="*/ 1183341 w 2456329"/>
              <a:gd name="connsiteY46" fmla="*/ 537882 h 2274622"/>
              <a:gd name="connsiteX47" fmla="*/ 1165412 w 2456329"/>
              <a:gd name="connsiteY47" fmla="*/ 564776 h 2274622"/>
              <a:gd name="connsiteX48" fmla="*/ 1030941 w 2456329"/>
              <a:gd name="connsiteY48" fmla="*/ 555811 h 2274622"/>
              <a:gd name="connsiteX49" fmla="*/ 977153 w 2456329"/>
              <a:gd name="connsiteY49" fmla="*/ 537882 h 2274622"/>
              <a:gd name="connsiteX50" fmla="*/ 968188 w 2456329"/>
              <a:gd name="connsiteY50" fmla="*/ 510988 h 2274622"/>
              <a:gd name="connsiteX51" fmla="*/ 941294 w 2456329"/>
              <a:gd name="connsiteY51" fmla="*/ 502023 h 2274622"/>
              <a:gd name="connsiteX52" fmla="*/ 878541 w 2456329"/>
              <a:gd name="connsiteY52" fmla="*/ 493058 h 2274622"/>
              <a:gd name="connsiteX53" fmla="*/ 824753 w 2456329"/>
              <a:gd name="connsiteY53" fmla="*/ 466164 h 2274622"/>
              <a:gd name="connsiteX54" fmla="*/ 762000 w 2456329"/>
              <a:gd name="connsiteY54" fmla="*/ 439270 h 2274622"/>
              <a:gd name="connsiteX55" fmla="*/ 636494 w 2456329"/>
              <a:gd name="connsiteY55" fmla="*/ 448235 h 2274622"/>
              <a:gd name="connsiteX56" fmla="*/ 618565 w 2456329"/>
              <a:gd name="connsiteY56" fmla="*/ 484094 h 2274622"/>
              <a:gd name="connsiteX57" fmla="*/ 591671 w 2456329"/>
              <a:gd name="connsiteY57" fmla="*/ 502023 h 2274622"/>
              <a:gd name="connsiteX58" fmla="*/ 573741 w 2456329"/>
              <a:gd name="connsiteY58" fmla="*/ 519953 h 2274622"/>
              <a:gd name="connsiteX59" fmla="*/ 564776 w 2456329"/>
              <a:gd name="connsiteY59" fmla="*/ 546847 h 2274622"/>
              <a:gd name="connsiteX60" fmla="*/ 475129 w 2456329"/>
              <a:gd name="connsiteY60" fmla="*/ 555811 h 2274622"/>
              <a:gd name="connsiteX61" fmla="*/ 403412 w 2456329"/>
              <a:gd name="connsiteY61" fmla="*/ 493058 h 2274622"/>
              <a:gd name="connsiteX62" fmla="*/ 358588 w 2456329"/>
              <a:gd name="connsiteY62" fmla="*/ 457200 h 2274622"/>
              <a:gd name="connsiteX63" fmla="*/ 251012 w 2456329"/>
              <a:gd name="connsiteY63" fmla="*/ 430306 h 2274622"/>
              <a:gd name="connsiteX64" fmla="*/ 152400 w 2456329"/>
              <a:gd name="connsiteY64" fmla="*/ 439270 h 2274622"/>
              <a:gd name="connsiteX65" fmla="*/ 116541 w 2456329"/>
              <a:gd name="connsiteY65" fmla="*/ 484094 h 2274622"/>
              <a:gd name="connsiteX66" fmla="*/ 80682 w 2456329"/>
              <a:gd name="connsiteY66" fmla="*/ 564776 h 2274622"/>
              <a:gd name="connsiteX67" fmla="*/ 71718 w 2456329"/>
              <a:gd name="connsiteY67" fmla="*/ 600635 h 2274622"/>
              <a:gd name="connsiteX68" fmla="*/ 17929 w 2456329"/>
              <a:gd name="connsiteY68" fmla="*/ 672353 h 2274622"/>
              <a:gd name="connsiteX69" fmla="*/ 0 w 2456329"/>
              <a:gd name="connsiteY69" fmla="*/ 699247 h 2274622"/>
              <a:gd name="connsiteX70" fmla="*/ 8965 w 2456329"/>
              <a:gd name="connsiteY70" fmla="*/ 753035 h 2274622"/>
              <a:gd name="connsiteX71" fmla="*/ 44824 w 2456329"/>
              <a:gd name="connsiteY71" fmla="*/ 770964 h 2274622"/>
              <a:gd name="connsiteX72" fmla="*/ 62753 w 2456329"/>
              <a:gd name="connsiteY72" fmla="*/ 824753 h 2274622"/>
              <a:gd name="connsiteX73" fmla="*/ 71718 w 2456329"/>
              <a:gd name="connsiteY73" fmla="*/ 851647 h 2274622"/>
              <a:gd name="connsiteX74" fmla="*/ 80682 w 2456329"/>
              <a:gd name="connsiteY74" fmla="*/ 878541 h 2274622"/>
              <a:gd name="connsiteX75" fmla="*/ 53788 w 2456329"/>
              <a:gd name="connsiteY75" fmla="*/ 1004047 h 2274622"/>
              <a:gd name="connsiteX76" fmla="*/ 44824 w 2456329"/>
              <a:gd name="connsiteY76" fmla="*/ 1030941 h 2274622"/>
              <a:gd name="connsiteX77" fmla="*/ 35859 w 2456329"/>
              <a:gd name="connsiteY77" fmla="*/ 1057835 h 2274622"/>
              <a:gd name="connsiteX78" fmla="*/ 53788 w 2456329"/>
              <a:gd name="connsiteY78" fmla="*/ 1129553 h 2274622"/>
              <a:gd name="connsiteX79" fmla="*/ 71718 w 2456329"/>
              <a:gd name="connsiteY79" fmla="*/ 1147482 h 2274622"/>
              <a:gd name="connsiteX80" fmla="*/ 89647 w 2456329"/>
              <a:gd name="connsiteY80" fmla="*/ 1174376 h 2274622"/>
              <a:gd name="connsiteX81" fmla="*/ 116541 w 2456329"/>
              <a:gd name="connsiteY81" fmla="*/ 1183341 h 2274622"/>
              <a:gd name="connsiteX82" fmla="*/ 143435 w 2456329"/>
              <a:gd name="connsiteY82" fmla="*/ 1201270 h 2274622"/>
              <a:gd name="connsiteX83" fmla="*/ 161365 w 2456329"/>
              <a:gd name="connsiteY83" fmla="*/ 1219200 h 2274622"/>
              <a:gd name="connsiteX84" fmla="*/ 197224 w 2456329"/>
              <a:gd name="connsiteY84" fmla="*/ 1228164 h 2274622"/>
              <a:gd name="connsiteX85" fmla="*/ 295835 w 2456329"/>
              <a:gd name="connsiteY85" fmla="*/ 1290917 h 2274622"/>
              <a:gd name="connsiteX86" fmla="*/ 322729 w 2456329"/>
              <a:gd name="connsiteY86" fmla="*/ 1299882 h 2274622"/>
              <a:gd name="connsiteX87" fmla="*/ 349624 w 2456329"/>
              <a:gd name="connsiteY87" fmla="*/ 1308847 h 2274622"/>
              <a:gd name="connsiteX88" fmla="*/ 430306 w 2456329"/>
              <a:gd name="connsiteY88" fmla="*/ 1353670 h 2274622"/>
              <a:gd name="connsiteX89" fmla="*/ 457200 w 2456329"/>
              <a:gd name="connsiteY89" fmla="*/ 1362635 h 2274622"/>
              <a:gd name="connsiteX90" fmla="*/ 484094 w 2456329"/>
              <a:gd name="connsiteY90" fmla="*/ 1371600 h 2274622"/>
              <a:gd name="connsiteX91" fmla="*/ 528918 w 2456329"/>
              <a:gd name="connsiteY91" fmla="*/ 1407458 h 2274622"/>
              <a:gd name="connsiteX92" fmla="*/ 555812 w 2456329"/>
              <a:gd name="connsiteY92" fmla="*/ 1416423 h 2274622"/>
              <a:gd name="connsiteX93" fmla="*/ 609600 w 2456329"/>
              <a:gd name="connsiteY93" fmla="*/ 1452282 h 2274622"/>
              <a:gd name="connsiteX94" fmla="*/ 932329 w 2456329"/>
              <a:gd name="connsiteY94" fmla="*/ 1470211 h 2274622"/>
              <a:gd name="connsiteX95" fmla="*/ 986118 w 2456329"/>
              <a:gd name="connsiteY95" fmla="*/ 1488141 h 2274622"/>
              <a:gd name="connsiteX96" fmla="*/ 1013012 w 2456329"/>
              <a:gd name="connsiteY96" fmla="*/ 1506070 h 2274622"/>
              <a:gd name="connsiteX97" fmla="*/ 1030941 w 2456329"/>
              <a:gd name="connsiteY97" fmla="*/ 1524000 h 2274622"/>
              <a:gd name="connsiteX98" fmla="*/ 1057835 w 2456329"/>
              <a:gd name="connsiteY98" fmla="*/ 1532964 h 2274622"/>
              <a:gd name="connsiteX99" fmla="*/ 1057835 w 2456329"/>
              <a:gd name="connsiteY99" fmla="*/ 1649506 h 2274622"/>
              <a:gd name="connsiteX100" fmla="*/ 1021976 w 2456329"/>
              <a:gd name="connsiteY100" fmla="*/ 1667435 h 2274622"/>
              <a:gd name="connsiteX101" fmla="*/ 1021976 w 2456329"/>
              <a:gd name="connsiteY101" fmla="*/ 2097741 h 2274622"/>
              <a:gd name="connsiteX102" fmla="*/ 1102659 w 2456329"/>
              <a:gd name="connsiteY102" fmla="*/ 2124635 h 2274622"/>
              <a:gd name="connsiteX103" fmla="*/ 1156447 w 2456329"/>
              <a:gd name="connsiteY103" fmla="*/ 2151529 h 2274622"/>
              <a:gd name="connsiteX104" fmla="*/ 1201271 w 2456329"/>
              <a:gd name="connsiteY104" fmla="*/ 2187388 h 2274622"/>
              <a:gd name="connsiteX105" fmla="*/ 1237129 w 2456329"/>
              <a:gd name="connsiteY105" fmla="*/ 2205317 h 2274622"/>
              <a:gd name="connsiteX106" fmla="*/ 1246094 w 2456329"/>
              <a:gd name="connsiteY106" fmla="*/ 2232211 h 2274622"/>
              <a:gd name="connsiteX107" fmla="*/ 1299882 w 2456329"/>
              <a:gd name="connsiteY107" fmla="*/ 2259106 h 2274622"/>
              <a:gd name="connsiteX108" fmla="*/ 1326776 w 2456329"/>
              <a:gd name="connsiteY108" fmla="*/ 2268070 h 2274622"/>
              <a:gd name="connsiteX109" fmla="*/ 1452282 w 2456329"/>
              <a:gd name="connsiteY109" fmla="*/ 2259106 h 2274622"/>
              <a:gd name="connsiteX110" fmla="*/ 1461247 w 2456329"/>
              <a:gd name="connsiteY110" fmla="*/ 2124635 h 2274622"/>
              <a:gd name="connsiteX111" fmla="*/ 1532965 w 2456329"/>
              <a:gd name="connsiteY111" fmla="*/ 2070847 h 2274622"/>
              <a:gd name="connsiteX112" fmla="*/ 1550894 w 2456329"/>
              <a:gd name="connsiteY112" fmla="*/ 2043953 h 2274622"/>
              <a:gd name="connsiteX113" fmla="*/ 1577788 w 2456329"/>
              <a:gd name="connsiteY113" fmla="*/ 2034988 h 2274622"/>
              <a:gd name="connsiteX114" fmla="*/ 1595718 w 2456329"/>
              <a:gd name="connsiteY114" fmla="*/ 2017058 h 2274622"/>
              <a:gd name="connsiteX115" fmla="*/ 1604682 w 2456329"/>
              <a:gd name="connsiteY115" fmla="*/ 1990164 h 2274622"/>
              <a:gd name="connsiteX116" fmla="*/ 1613647 w 2456329"/>
              <a:gd name="connsiteY116" fmla="*/ 1936376 h 2274622"/>
              <a:gd name="connsiteX117" fmla="*/ 1649506 w 2456329"/>
              <a:gd name="connsiteY117" fmla="*/ 1909482 h 2274622"/>
              <a:gd name="connsiteX118" fmla="*/ 1685365 w 2456329"/>
              <a:gd name="connsiteY118" fmla="*/ 1864658 h 2274622"/>
              <a:gd name="connsiteX119" fmla="*/ 1694329 w 2456329"/>
              <a:gd name="connsiteY119" fmla="*/ 1837764 h 2274622"/>
              <a:gd name="connsiteX120" fmla="*/ 1739153 w 2456329"/>
              <a:gd name="connsiteY120" fmla="*/ 1810870 h 2274622"/>
              <a:gd name="connsiteX121" fmla="*/ 1775012 w 2456329"/>
              <a:gd name="connsiteY121" fmla="*/ 1676400 h 2274622"/>
              <a:gd name="connsiteX122" fmla="*/ 1864659 w 2456329"/>
              <a:gd name="connsiteY122" fmla="*/ 1559858 h 2274622"/>
              <a:gd name="connsiteX123" fmla="*/ 1927412 w 2456329"/>
              <a:gd name="connsiteY123" fmla="*/ 1488141 h 2274622"/>
              <a:gd name="connsiteX124" fmla="*/ 1981200 w 2456329"/>
              <a:gd name="connsiteY124" fmla="*/ 1461247 h 2274622"/>
              <a:gd name="connsiteX125" fmla="*/ 1828800 w 2456329"/>
              <a:gd name="connsiteY125" fmla="*/ 1452282 h 2274622"/>
              <a:gd name="connsiteX126" fmla="*/ 1775012 w 2456329"/>
              <a:gd name="connsiteY126" fmla="*/ 1434353 h 2274622"/>
              <a:gd name="connsiteX127" fmla="*/ 1757082 w 2456329"/>
              <a:gd name="connsiteY127" fmla="*/ 1416423 h 2274622"/>
              <a:gd name="connsiteX128" fmla="*/ 1712259 w 2456329"/>
              <a:gd name="connsiteY128" fmla="*/ 1407458 h 2274622"/>
              <a:gd name="connsiteX129" fmla="*/ 1685365 w 2456329"/>
              <a:gd name="connsiteY129" fmla="*/ 1398494 h 2274622"/>
              <a:gd name="connsiteX130" fmla="*/ 1631576 w 2456329"/>
              <a:gd name="connsiteY130" fmla="*/ 1362635 h 2274622"/>
              <a:gd name="connsiteX131" fmla="*/ 1604682 w 2456329"/>
              <a:gd name="connsiteY131" fmla="*/ 1344706 h 2274622"/>
              <a:gd name="connsiteX132" fmla="*/ 1559859 w 2456329"/>
              <a:gd name="connsiteY132" fmla="*/ 1317811 h 2274622"/>
              <a:gd name="connsiteX133" fmla="*/ 1541929 w 2456329"/>
              <a:gd name="connsiteY133" fmla="*/ 1299882 h 2274622"/>
              <a:gd name="connsiteX134" fmla="*/ 1515035 w 2456329"/>
              <a:gd name="connsiteY134" fmla="*/ 1290917 h 2274622"/>
              <a:gd name="connsiteX135" fmla="*/ 1470212 w 2456329"/>
              <a:gd name="connsiteY135" fmla="*/ 1228164 h 2274622"/>
              <a:gd name="connsiteX136" fmla="*/ 1443318 w 2456329"/>
              <a:gd name="connsiteY136" fmla="*/ 1210235 h 2274622"/>
              <a:gd name="connsiteX137" fmla="*/ 1434353 w 2456329"/>
              <a:gd name="connsiteY137" fmla="*/ 1174376 h 2274622"/>
              <a:gd name="connsiteX138" fmla="*/ 1425388 w 2456329"/>
              <a:gd name="connsiteY138" fmla="*/ 1147482 h 2274622"/>
              <a:gd name="connsiteX139" fmla="*/ 1434353 w 2456329"/>
              <a:gd name="connsiteY139" fmla="*/ 977153 h 2274622"/>
              <a:gd name="connsiteX140" fmla="*/ 1452282 w 2456329"/>
              <a:gd name="connsiteY140" fmla="*/ 959223 h 2274622"/>
              <a:gd name="connsiteX141" fmla="*/ 1506071 w 2456329"/>
              <a:gd name="connsiteY141" fmla="*/ 869576 h 2274622"/>
              <a:gd name="connsiteX142" fmla="*/ 1515035 w 2456329"/>
              <a:gd name="connsiteY142" fmla="*/ 833717 h 2274622"/>
              <a:gd name="connsiteX143" fmla="*/ 1532965 w 2456329"/>
              <a:gd name="connsiteY143" fmla="*/ 815788 h 2274622"/>
              <a:gd name="connsiteX144" fmla="*/ 1550894 w 2456329"/>
              <a:gd name="connsiteY144" fmla="*/ 788894 h 2274622"/>
              <a:gd name="connsiteX145" fmla="*/ 1559859 w 2456329"/>
              <a:gd name="connsiteY145" fmla="*/ 762000 h 2274622"/>
              <a:gd name="connsiteX146" fmla="*/ 1622612 w 2456329"/>
              <a:gd name="connsiteY146" fmla="*/ 717176 h 2274622"/>
              <a:gd name="connsiteX147" fmla="*/ 1649506 w 2456329"/>
              <a:gd name="connsiteY147" fmla="*/ 681317 h 2274622"/>
              <a:gd name="connsiteX148" fmla="*/ 1676400 w 2456329"/>
              <a:gd name="connsiteY148" fmla="*/ 672353 h 2274622"/>
              <a:gd name="connsiteX149" fmla="*/ 1730188 w 2456329"/>
              <a:gd name="connsiteY149" fmla="*/ 663388 h 2274622"/>
              <a:gd name="connsiteX150" fmla="*/ 1963271 w 2456329"/>
              <a:gd name="connsiteY150" fmla="*/ 672353 h 2274622"/>
              <a:gd name="connsiteX151" fmla="*/ 1981200 w 2456329"/>
              <a:gd name="connsiteY151" fmla="*/ 699247 h 2274622"/>
              <a:gd name="connsiteX152" fmla="*/ 2043953 w 2456329"/>
              <a:gd name="connsiteY152" fmla="*/ 726141 h 2274622"/>
              <a:gd name="connsiteX153" fmla="*/ 2097741 w 2456329"/>
              <a:gd name="connsiteY153" fmla="*/ 788894 h 2274622"/>
              <a:gd name="connsiteX154" fmla="*/ 2115671 w 2456329"/>
              <a:gd name="connsiteY154" fmla="*/ 806823 h 2274622"/>
              <a:gd name="connsiteX155" fmla="*/ 2133600 w 2456329"/>
              <a:gd name="connsiteY155" fmla="*/ 824753 h 2274622"/>
              <a:gd name="connsiteX156" fmla="*/ 2160494 w 2456329"/>
              <a:gd name="connsiteY156" fmla="*/ 842682 h 2274622"/>
              <a:gd name="connsiteX157" fmla="*/ 2169459 w 2456329"/>
              <a:gd name="connsiteY157" fmla="*/ 869576 h 2274622"/>
              <a:gd name="connsiteX158" fmla="*/ 2223247 w 2456329"/>
              <a:gd name="connsiteY158" fmla="*/ 896470 h 2274622"/>
              <a:gd name="connsiteX159" fmla="*/ 2232212 w 2456329"/>
              <a:gd name="connsiteY159" fmla="*/ 923364 h 2274622"/>
              <a:gd name="connsiteX160" fmla="*/ 2286000 w 2456329"/>
              <a:gd name="connsiteY160" fmla="*/ 950258 h 2274622"/>
              <a:gd name="connsiteX161" fmla="*/ 2303929 w 2456329"/>
              <a:gd name="connsiteY161" fmla="*/ 968188 h 2274622"/>
              <a:gd name="connsiteX162" fmla="*/ 2330824 w 2456329"/>
              <a:gd name="connsiteY162" fmla="*/ 950258 h 2274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Lst>
            <a:rect l="l" t="t" r="r" b="b"/>
            <a:pathLst>
              <a:path w="2456329" h="2274622">
                <a:moveTo>
                  <a:pt x="2330824" y="950258"/>
                </a:moveTo>
                <a:cubicBezTo>
                  <a:pt x="2338295" y="939799"/>
                  <a:pt x="2343664" y="920701"/>
                  <a:pt x="2348753" y="905435"/>
                </a:cubicBezTo>
                <a:cubicBezTo>
                  <a:pt x="2352649" y="893746"/>
                  <a:pt x="2352208" y="880596"/>
                  <a:pt x="2357718" y="869576"/>
                </a:cubicBezTo>
                <a:cubicBezTo>
                  <a:pt x="2367355" y="850303"/>
                  <a:pt x="2381623" y="833717"/>
                  <a:pt x="2393576" y="815788"/>
                </a:cubicBezTo>
                <a:cubicBezTo>
                  <a:pt x="2399553" y="806823"/>
                  <a:pt x="2408099" y="799115"/>
                  <a:pt x="2411506" y="788894"/>
                </a:cubicBezTo>
                <a:cubicBezTo>
                  <a:pt x="2414494" y="779929"/>
                  <a:pt x="2416245" y="770452"/>
                  <a:pt x="2420471" y="762000"/>
                </a:cubicBezTo>
                <a:cubicBezTo>
                  <a:pt x="2425289" y="752363"/>
                  <a:pt x="2434024" y="744952"/>
                  <a:pt x="2438400" y="735106"/>
                </a:cubicBezTo>
                <a:cubicBezTo>
                  <a:pt x="2446076" y="717835"/>
                  <a:pt x="2456329" y="681317"/>
                  <a:pt x="2456329" y="681317"/>
                </a:cubicBezTo>
                <a:cubicBezTo>
                  <a:pt x="2453341" y="633505"/>
                  <a:pt x="2458984" y="584357"/>
                  <a:pt x="2447365" y="537882"/>
                </a:cubicBezTo>
                <a:cubicBezTo>
                  <a:pt x="2443265" y="521483"/>
                  <a:pt x="2423459" y="513976"/>
                  <a:pt x="2411506" y="502023"/>
                </a:cubicBezTo>
                <a:lnTo>
                  <a:pt x="2384612" y="475129"/>
                </a:lnTo>
                <a:cubicBezTo>
                  <a:pt x="2378635" y="469153"/>
                  <a:pt x="2374700" y="459873"/>
                  <a:pt x="2366682" y="457200"/>
                </a:cubicBezTo>
                <a:cubicBezTo>
                  <a:pt x="2338278" y="447732"/>
                  <a:pt x="2337718" y="450166"/>
                  <a:pt x="2312894" y="430306"/>
                </a:cubicBezTo>
                <a:cubicBezTo>
                  <a:pt x="2306294" y="425026"/>
                  <a:pt x="2300245" y="418976"/>
                  <a:pt x="2294965" y="412376"/>
                </a:cubicBezTo>
                <a:cubicBezTo>
                  <a:pt x="2288234" y="403963"/>
                  <a:pt x="2286390" y="390828"/>
                  <a:pt x="2277035" y="385482"/>
                </a:cubicBezTo>
                <a:cubicBezTo>
                  <a:pt x="2263806" y="377922"/>
                  <a:pt x="2247153" y="379505"/>
                  <a:pt x="2232212" y="376517"/>
                </a:cubicBezTo>
                <a:cubicBezTo>
                  <a:pt x="2190457" y="334764"/>
                  <a:pt x="2244512" y="382667"/>
                  <a:pt x="2178424" y="349623"/>
                </a:cubicBezTo>
                <a:cubicBezTo>
                  <a:pt x="2170864" y="345843"/>
                  <a:pt x="2167742" y="336042"/>
                  <a:pt x="2160494" y="331694"/>
                </a:cubicBezTo>
                <a:cubicBezTo>
                  <a:pt x="2152391" y="326832"/>
                  <a:pt x="2142286" y="326451"/>
                  <a:pt x="2133600" y="322729"/>
                </a:cubicBezTo>
                <a:cubicBezTo>
                  <a:pt x="2121317" y="317465"/>
                  <a:pt x="2109200" y="311676"/>
                  <a:pt x="2097741" y="304800"/>
                </a:cubicBezTo>
                <a:cubicBezTo>
                  <a:pt x="2020675" y="258561"/>
                  <a:pt x="2071156" y="278009"/>
                  <a:pt x="2017059" y="259976"/>
                </a:cubicBezTo>
                <a:cubicBezTo>
                  <a:pt x="2005106" y="248023"/>
                  <a:pt x="1997237" y="229462"/>
                  <a:pt x="1981200" y="224117"/>
                </a:cubicBezTo>
                <a:lnTo>
                  <a:pt x="1927412" y="206188"/>
                </a:lnTo>
                <a:cubicBezTo>
                  <a:pt x="1921435" y="200211"/>
                  <a:pt x="1914762" y="194858"/>
                  <a:pt x="1909482" y="188258"/>
                </a:cubicBezTo>
                <a:cubicBezTo>
                  <a:pt x="1902751" y="179845"/>
                  <a:pt x="1899830" y="168261"/>
                  <a:pt x="1891553" y="161364"/>
                </a:cubicBezTo>
                <a:cubicBezTo>
                  <a:pt x="1881287" y="152809"/>
                  <a:pt x="1867297" y="150065"/>
                  <a:pt x="1855694" y="143435"/>
                </a:cubicBezTo>
                <a:cubicBezTo>
                  <a:pt x="1846339" y="138090"/>
                  <a:pt x="1837765" y="131482"/>
                  <a:pt x="1828800" y="125506"/>
                </a:cubicBezTo>
                <a:cubicBezTo>
                  <a:pt x="1820655" y="113287"/>
                  <a:pt x="1807137" y="89200"/>
                  <a:pt x="1792941" y="80682"/>
                </a:cubicBezTo>
                <a:cubicBezTo>
                  <a:pt x="1784838" y="75820"/>
                  <a:pt x="1775012" y="74705"/>
                  <a:pt x="1766047" y="71717"/>
                </a:cubicBezTo>
                <a:cubicBezTo>
                  <a:pt x="1702161" y="7831"/>
                  <a:pt x="1774665" y="76818"/>
                  <a:pt x="1712259" y="26894"/>
                </a:cubicBezTo>
                <a:cubicBezTo>
                  <a:pt x="1705659" y="21614"/>
                  <a:pt x="1701577" y="13313"/>
                  <a:pt x="1694329" y="8964"/>
                </a:cubicBezTo>
                <a:cubicBezTo>
                  <a:pt x="1686226" y="4102"/>
                  <a:pt x="1676400" y="2988"/>
                  <a:pt x="1667435" y="0"/>
                </a:cubicBezTo>
                <a:cubicBezTo>
                  <a:pt x="1637553" y="5976"/>
                  <a:pt x="1607090" y="9557"/>
                  <a:pt x="1577788" y="17929"/>
                </a:cubicBezTo>
                <a:cubicBezTo>
                  <a:pt x="1564938" y="21600"/>
                  <a:pt x="1549947" y="25167"/>
                  <a:pt x="1541929" y="35858"/>
                </a:cubicBezTo>
                <a:cubicBezTo>
                  <a:pt x="1530589" y="50978"/>
                  <a:pt x="1529976" y="71717"/>
                  <a:pt x="1524000" y="89647"/>
                </a:cubicBezTo>
                <a:cubicBezTo>
                  <a:pt x="1521012" y="98612"/>
                  <a:pt x="1522898" y="111299"/>
                  <a:pt x="1515035" y="116541"/>
                </a:cubicBezTo>
                <a:cubicBezTo>
                  <a:pt x="1481108" y="139158"/>
                  <a:pt x="1495759" y="126851"/>
                  <a:pt x="1470212" y="152400"/>
                </a:cubicBezTo>
                <a:cubicBezTo>
                  <a:pt x="1460744" y="180804"/>
                  <a:pt x="1463178" y="181364"/>
                  <a:pt x="1443318" y="206188"/>
                </a:cubicBezTo>
                <a:cubicBezTo>
                  <a:pt x="1438038" y="212788"/>
                  <a:pt x="1430668" y="217517"/>
                  <a:pt x="1425388" y="224117"/>
                </a:cubicBezTo>
                <a:cubicBezTo>
                  <a:pt x="1418657" y="232530"/>
                  <a:pt x="1415872" y="244280"/>
                  <a:pt x="1407459" y="251011"/>
                </a:cubicBezTo>
                <a:cubicBezTo>
                  <a:pt x="1400080" y="256914"/>
                  <a:pt x="1389530" y="256988"/>
                  <a:pt x="1380565" y="259976"/>
                </a:cubicBezTo>
                <a:cubicBezTo>
                  <a:pt x="1337268" y="303273"/>
                  <a:pt x="1389947" y="248250"/>
                  <a:pt x="1344706" y="304800"/>
                </a:cubicBezTo>
                <a:cubicBezTo>
                  <a:pt x="1330108" y="323047"/>
                  <a:pt x="1319849" y="327347"/>
                  <a:pt x="1299882" y="340658"/>
                </a:cubicBezTo>
                <a:cubicBezTo>
                  <a:pt x="1293218" y="360651"/>
                  <a:pt x="1285916" y="386790"/>
                  <a:pt x="1272988" y="403411"/>
                </a:cubicBezTo>
                <a:cubicBezTo>
                  <a:pt x="1260015" y="420090"/>
                  <a:pt x="1228165" y="448235"/>
                  <a:pt x="1228165" y="448235"/>
                </a:cubicBezTo>
                <a:cubicBezTo>
                  <a:pt x="1209204" y="524076"/>
                  <a:pt x="1235034" y="446897"/>
                  <a:pt x="1192306" y="510988"/>
                </a:cubicBezTo>
                <a:cubicBezTo>
                  <a:pt x="1187064" y="518851"/>
                  <a:pt x="1187567" y="529430"/>
                  <a:pt x="1183341" y="537882"/>
                </a:cubicBezTo>
                <a:cubicBezTo>
                  <a:pt x="1178523" y="547519"/>
                  <a:pt x="1171388" y="555811"/>
                  <a:pt x="1165412" y="564776"/>
                </a:cubicBezTo>
                <a:cubicBezTo>
                  <a:pt x="1120588" y="561788"/>
                  <a:pt x="1075413" y="562164"/>
                  <a:pt x="1030941" y="555811"/>
                </a:cubicBezTo>
                <a:cubicBezTo>
                  <a:pt x="1012232" y="553138"/>
                  <a:pt x="977153" y="537882"/>
                  <a:pt x="977153" y="537882"/>
                </a:cubicBezTo>
                <a:cubicBezTo>
                  <a:pt x="974165" y="528917"/>
                  <a:pt x="974870" y="517670"/>
                  <a:pt x="968188" y="510988"/>
                </a:cubicBezTo>
                <a:cubicBezTo>
                  <a:pt x="961506" y="504306"/>
                  <a:pt x="950560" y="503876"/>
                  <a:pt x="941294" y="502023"/>
                </a:cubicBezTo>
                <a:cubicBezTo>
                  <a:pt x="920574" y="497879"/>
                  <a:pt x="899459" y="496046"/>
                  <a:pt x="878541" y="493058"/>
                </a:cubicBezTo>
                <a:cubicBezTo>
                  <a:pt x="801467" y="441676"/>
                  <a:pt x="898983" y="503279"/>
                  <a:pt x="824753" y="466164"/>
                </a:cubicBezTo>
                <a:cubicBezTo>
                  <a:pt x="762845" y="435210"/>
                  <a:pt x="836629" y="457928"/>
                  <a:pt x="762000" y="439270"/>
                </a:cubicBezTo>
                <a:cubicBezTo>
                  <a:pt x="720165" y="442258"/>
                  <a:pt x="676527" y="435725"/>
                  <a:pt x="636494" y="448235"/>
                </a:cubicBezTo>
                <a:cubicBezTo>
                  <a:pt x="623739" y="452221"/>
                  <a:pt x="627120" y="473828"/>
                  <a:pt x="618565" y="484094"/>
                </a:cubicBezTo>
                <a:cubicBezTo>
                  <a:pt x="611668" y="492371"/>
                  <a:pt x="600084" y="495292"/>
                  <a:pt x="591671" y="502023"/>
                </a:cubicBezTo>
                <a:cubicBezTo>
                  <a:pt x="585071" y="507303"/>
                  <a:pt x="579718" y="513976"/>
                  <a:pt x="573741" y="519953"/>
                </a:cubicBezTo>
                <a:cubicBezTo>
                  <a:pt x="570753" y="528918"/>
                  <a:pt x="569002" y="538395"/>
                  <a:pt x="564776" y="546847"/>
                </a:cubicBezTo>
                <a:cubicBezTo>
                  <a:pt x="540200" y="596000"/>
                  <a:pt x="541241" y="572339"/>
                  <a:pt x="475129" y="555811"/>
                </a:cubicBezTo>
                <a:cubicBezTo>
                  <a:pt x="424337" y="479622"/>
                  <a:pt x="507985" y="597625"/>
                  <a:pt x="403412" y="493058"/>
                </a:cubicBezTo>
                <a:cubicBezTo>
                  <a:pt x="388510" y="478156"/>
                  <a:pt x="378943" y="466247"/>
                  <a:pt x="358588" y="457200"/>
                </a:cubicBezTo>
                <a:cubicBezTo>
                  <a:pt x="315965" y="438256"/>
                  <a:pt x="296119" y="437823"/>
                  <a:pt x="251012" y="430306"/>
                </a:cubicBezTo>
                <a:cubicBezTo>
                  <a:pt x="218141" y="433294"/>
                  <a:pt x="183046" y="427012"/>
                  <a:pt x="152400" y="439270"/>
                </a:cubicBezTo>
                <a:cubicBezTo>
                  <a:pt x="134634" y="446376"/>
                  <a:pt x="128021" y="468787"/>
                  <a:pt x="116541" y="484094"/>
                </a:cubicBezTo>
                <a:cubicBezTo>
                  <a:pt x="94467" y="513526"/>
                  <a:pt x="90900" y="523899"/>
                  <a:pt x="80682" y="564776"/>
                </a:cubicBezTo>
                <a:cubicBezTo>
                  <a:pt x="77694" y="576729"/>
                  <a:pt x="77228" y="589615"/>
                  <a:pt x="71718" y="600635"/>
                </a:cubicBezTo>
                <a:cubicBezTo>
                  <a:pt x="30018" y="684036"/>
                  <a:pt x="51548" y="630329"/>
                  <a:pt x="17929" y="672353"/>
                </a:cubicBezTo>
                <a:cubicBezTo>
                  <a:pt x="11198" y="680766"/>
                  <a:pt x="5976" y="690282"/>
                  <a:pt x="0" y="699247"/>
                </a:cubicBezTo>
                <a:cubicBezTo>
                  <a:pt x="2988" y="717176"/>
                  <a:pt x="-669" y="737621"/>
                  <a:pt x="8965" y="753035"/>
                </a:cubicBezTo>
                <a:cubicBezTo>
                  <a:pt x="16048" y="764367"/>
                  <a:pt x="36806" y="760273"/>
                  <a:pt x="44824" y="770964"/>
                </a:cubicBezTo>
                <a:cubicBezTo>
                  <a:pt x="56164" y="786084"/>
                  <a:pt x="56777" y="806823"/>
                  <a:pt x="62753" y="824753"/>
                </a:cubicBezTo>
                <a:lnTo>
                  <a:pt x="71718" y="851647"/>
                </a:lnTo>
                <a:lnTo>
                  <a:pt x="80682" y="878541"/>
                </a:lnTo>
                <a:cubicBezTo>
                  <a:pt x="69373" y="969016"/>
                  <a:pt x="79337" y="927399"/>
                  <a:pt x="53788" y="1004047"/>
                </a:cubicBezTo>
                <a:lnTo>
                  <a:pt x="44824" y="1030941"/>
                </a:lnTo>
                <a:lnTo>
                  <a:pt x="35859" y="1057835"/>
                </a:lnTo>
                <a:cubicBezTo>
                  <a:pt x="37786" y="1067469"/>
                  <a:pt x="45521" y="1115774"/>
                  <a:pt x="53788" y="1129553"/>
                </a:cubicBezTo>
                <a:cubicBezTo>
                  <a:pt x="58136" y="1136801"/>
                  <a:pt x="66438" y="1140882"/>
                  <a:pt x="71718" y="1147482"/>
                </a:cubicBezTo>
                <a:cubicBezTo>
                  <a:pt x="78449" y="1155895"/>
                  <a:pt x="81234" y="1167645"/>
                  <a:pt x="89647" y="1174376"/>
                </a:cubicBezTo>
                <a:cubicBezTo>
                  <a:pt x="97026" y="1180279"/>
                  <a:pt x="108089" y="1179115"/>
                  <a:pt x="116541" y="1183341"/>
                </a:cubicBezTo>
                <a:cubicBezTo>
                  <a:pt x="126178" y="1188159"/>
                  <a:pt x="135022" y="1194539"/>
                  <a:pt x="143435" y="1201270"/>
                </a:cubicBezTo>
                <a:cubicBezTo>
                  <a:pt x="150035" y="1206550"/>
                  <a:pt x="153805" y="1215420"/>
                  <a:pt x="161365" y="1219200"/>
                </a:cubicBezTo>
                <a:cubicBezTo>
                  <a:pt x="172385" y="1224710"/>
                  <a:pt x="185271" y="1225176"/>
                  <a:pt x="197224" y="1228164"/>
                </a:cubicBezTo>
                <a:cubicBezTo>
                  <a:pt x="255411" y="1286353"/>
                  <a:pt x="222001" y="1266306"/>
                  <a:pt x="295835" y="1290917"/>
                </a:cubicBezTo>
                <a:lnTo>
                  <a:pt x="322729" y="1299882"/>
                </a:lnTo>
                <a:lnTo>
                  <a:pt x="349624" y="1308847"/>
                </a:lnTo>
                <a:cubicBezTo>
                  <a:pt x="389882" y="1349105"/>
                  <a:pt x="364490" y="1331731"/>
                  <a:pt x="430306" y="1353670"/>
                </a:cubicBezTo>
                <a:lnTo>
                  <a:pt x="457200" y="1362635"/>
                </a:lnTo>
                <a:lnTo>
                  <a:pt x="484094" y="1371600"/>
                </a:lnTo>
                <a:cubicBezTo>
                  <a:pt x="500771" y="1388276"/>
                  <a:pt x="506301" y="1396149"/>
                  <a:pt x="528918" y="1407458"/>
                </a:cubicBezTo>
                <a:cubicBezTo>
                  <a:pt x="537370" y="1411684"/>
                  <a:pt x="547552" y="1411834"/>
                  <a:pt x="555812" y="1416423"/>
                </a:cubicBezTo>
                <a:cubicBezTo>
                  <a:pt x="574649" y="1426888"/>
                  <a:pt x="588695" y="1447056"/>
                  <a:pt x="609600" y="1452282"/>
                </a:cubicBezTo>
                <a:cubicBezTo>
                  <a:pt x="738272" y="1484451"/>
                  <a:pt x="633144" y="1460862"/>
                  <a:pt x="932329" y="1470211"/>
                </a:cubicBezTo>
                <a:cubicBezTo>
                  <a:pt x="950259" y="1476188"/>
                  <a:pt x="970393" y="1477658"/>
                  <a:pt x="986118" y="1488141"/>
                </a:cubicBezTo>
                <a:cubicBezTo>
                  <a:pt x="995083" y="1494117"/>
                  <a:pt x="1004599" y="1499339"/>
                  <a:pt x="1013012" y="1506070"/>
                </a:cubicBezTo>
                <a:cubicBezTo>
                  <a:pt x="1019612" y="1511350"/>
                  <a:pt x="1023693" y="1519651"/>
                  <a:pt x="1030941" y="1524000"/>
                </a:cubicBezTo>
                <a:cubicBezTo>
                  <a:pt x="1039044" y="1528862"/>
                  <a:pt x="1048870" y="1529976"/>
                  <a:pt x="1057835" y="1532964"/>
                </a:cubicBezTo>
                <a:cubicBezTo>
                  <a:pt x="1068207" y="1574450"/>
                  <a:pt x="1079485" y="1601875"/>
                  <a:pt x="1057835" y="1649506"/>
                </a:cubicBezTo>
                <a:cubicBezTo>
                  <a:pt x="1052305" y="1661672"/>
                  <a:pt x="1033929" y="1661459"/>
                  <a:pt x="1021976" y="1667435"/>
                </a:cubicBezTo>
                <a:cubicBezTo>
                  <a:pt x="1002864" y="1820343"/>
                  <a:pt x="989177" y="1900948"/>
                  <a:pt x="1021976" y="2097741"/>
                </a:cubicBezTo>
                <a:cubicBezTo>
                  <a:pt x="1023656" y="2107824"/>
                  <a:pt x="1088372" y="2115110"/>
                  <a:pt x="1102659" y="2124635"/>
                </a:cubicBezTo>
                <a:cubicBezTo>
                  <a:pt x="1179733" y="2176017"/>
                  <a:pt x="1082217" y="2114414"/>
                  <a:pt x="1156447" y="2151529"/>
                </a:cubicBezTo>
                <a:cubicBezTo>
                  <a:pt x="1221580" y="2184096"/>
                  <a:pt x="1151241" y="2154034"/>
                  <a:pt x="1201271" y="2187388"/>
                </a:cubicBezTo>
                <a:cubicBezTo>
                  <a:pt x="1212390" y="2194801"/>
                  <a:pt x="1225176" y="2199341"/>
                  <a:pt x="1237129" y="2205317"/>
                </a:cubicBezTo>
                <a:cubicBezTo>
                  <a:pt x="1240117" y="2214282"/>
                  <a:pt x="1241232" y="2224108"/>
                  <a:pt x="1246094" y="2232211"/>
                </a:cubicBezTo>
                <a:cubicBezTo>
                  <a:pt x="1260656" y="2256481"/>
                  <a:pt x="1273433" y="2251549"/>
                  <a:pt x="1299882" y="2259106"/>
                </a:cubicBezTo>
                <a:cubicBezTo>
                  <a:pt x="1308968" y="2261702"/>
                  <a:pt x="1317811" y="2265082"/>
                  <a:pt x="1326776" y="2268070"/>
                </a:cubicBezTo>
                <a:cubicBezTo>
                  <a:pt x="1368611" y="2265082"/>
                  <a:pt x="1423596" y="2289704"/>
                  <a:pt x="1452282" y="2259106"/>
                </a:cubicBezTo>
                <a:cubicBezTo>
                  <a:pt x="1483007" y="2226333"/>
                  <a:pt x="1443551" y="2165926"/>
                  <a:pt x="1461247" y="2124635"/>
                </a:cubicBezTo>
                <a:cubicBezTo>
                  <a:pt x="1473018" y="2097169"/>
                  <a:pt x="1532965" y="2070847"/>
                  <a:pt x="1532965" y="2070847"/>
                </a:cubicBezTo>
                <a:cubicBezTo>
                  <a:pt x="1538941" y="2061882"/>
                  <a:pt x="1542481" y="2050684"/>
                  <a:pt x="1550894" y="2043953"/>
                </a:cubicBezTo>
                <a:cubicBezTo>
                  <a:pt x="1558273" y="2038050"/>
                  <a:pt x="1569685" y="2039850"/>
                  <a:pt x="1577788" y="2034988"/>
                </a:cubicBezTo>
                <a:cubicBezTo>
                  <a:pt x="1585036" y="2030639"/>
                  <a:pt x="1589741" y="2023035"/>
                  <a:pt x="1595718" y="2017058"/>
                </a:cubicBezTo>
                <a:cubicBezTo>
                  <a:pt x="1598706" y="2008093"/>
                  <a:pt x="1602632" y="1999389"/>
                  <a:pt x="1604682" y="1990164"/>
                </a:cubicBezTo>
                <a:cubicBezTo>
                  <a:pt x="1608625" y="1972420"/>
                  <a:pt x="1604820" y="1952265"/>
                  <a:pt x="1613647" y="1936376"/>
                </a:cubicBezTo>
                <a:cubicBezTo>
                  <a:pt x="1620903" y="1923315"/>
                  <a:pt x="1638941" y="1920047"/>
                  <a:pt x="1649506" y="1909482"/>
                </a:cubicBezTo>
                <a:cubicBezTo>
                  <a:pt x="1663036" y="1895952"/>
                  <a:pt x="1673412" y="1879599"/>
                  <a:pt x="1685365" y="1864658"/>
                </a:cubicBezTo>
                <a:cubicBezTo>
                  <a:pt x="1688353" y="1855693"/>
                  <a:pt x="1689467" y="1845867"/>
                  <a:pt x="1694329" y="1837764"/>
                </a:cubicBezTo>
                <a:cubicBezTo>
                  <a:pt x="1706634" y="1817256"/>
                  <a:pt x="1718000" y="1817921"/>
                  <a:pt x="1739153" y="1810870"/>
                </a:cubicBezTo>
                <a:cubicBezTo>
                  <a:pt x="1751106" y="1766047"/>
                  <a:pt x="1754266" y="1717892"/>
                  <a:pt x="1775012" y="1676400"/>
                </a:cubicBezTo>
                <a:cubicBezTo>
                  <a:pt x="1796930" y="1632563"/>
                  <a:pt x="1835253" y="1599067"/>
                  <a:pt x="1864659" y="1559858"/>
                </a:cubicBezTo>
                <a:cubicBezTo>
                  <a:pt x="1881425" y="1537503"/>
                  <a:pt x="1900237" y="1497200"/>
                  <a:pt x="1927412" y="1488141"/>
                </a:cubicBezTo>
                <a:cubicBezTo>
                  <a:pt x="1964527" y="1475769"/>
                  <a:pt x="1946443" y="1484418"/>
                  <a:pt x="1981200" y="1461247"/>
                </a:cubicBezTo>
                <a:cubicBezTo>
                  <a:pt x="1930400" y="1458259"/>
                  <a:pt x="1879260" y="1458864"/>
                  <a:pt x="1828800" y="1452282"/>
                </a:cubicBezTo>
                <a:cubicBezTo>
                  <a:pt x="1810060" y="1449838"/>
                  <a:pt x="1775012" y="1434353"/>
                  <a:pt x="1775012" y="1434353"/>
                </a:cubicBezTo>
                <a:cubicBezTo>
                  <a:pt x="1769035" y="1428376"/>
                  <a:pt x="1764851" y="1419753"/>
                  <a:pt x="1757082" y="1416423"/>
                </a:cubicBezTo>
                <a:cubicBezTo>
                  <a:pt x="1743077" y="1410421"/>
                  <a:pt x="1727041" y="1411153"/>
                  <a:pt x="1712259" y="1407458"/>
                </a:cubicBezTo>
                <a:cubicBezTo>
                  <a:pt x="1703092" y="1405166"/>
                  <a:pt x="1694330" y="1401482"/>
                  <a:pt x="1685365" y="1398494"/>
                </a:cubicBezTo>
                <a:lnTo>
                  <a:pt x="1631576" y="1362635"/>
                </a:lnTo>
                <a:cubicBezTo>
                  <a:pt x="1622611" y="1356659"/>
                  <a:pt x="1612300" y="1352325"/>
                  <a:pt x="1604682" y="1344706"/>
                </a:cubicBezTo>
                <a:cubicBezTo>
                  <a:pt x="1580071" y="1320094"/>
                  <a:pt x="1594771" y="1329449"/>
                  <a:pt x="1559859" y="1317811"/>
                </a:cubicBezTo>
                <a:cubicBezTo>
                  <a:pt x="1553882" y="1311835"/>
                  <a:pt x="1549177" y="1304230"/>
                  <a:pt x="1541929" y="1299882"/>
                </a:cubicBezTo>
                <a:cubicBezTo>
                  <a:pt x="1533826" y="1295020"/>
                  <a:pt x="1522294" y="1296967"/>
                  <a:pt x="1515035" y="1290917"/>
                </a:cubicBezTo>
                <a:cubicBezTo>
                  <a:pt x="1472675" y="1255617"/>
                  <a:pt x="1502919" y="1260871"/>
                  <a:pt x="1470212" y="1228164"/>
                </a:cubicBezTo>
                <a:cubicBezTo>
                  <a:pt x="1462594" y="1220546"/>
                  <a:pt x="1452283" y="1216211"/>
                  <a:pt x="1443318" y="1210235"/>
                </a:cubicBezTo>
                <a:cubicBezTo>
                  <a:pt x="1440330" y="1198282"/>
                  <a:pt x="1437738" y="1186223"/>
                  <a:pt x="1434353" y="1174376"/>
                </a:cubicBezTo>
                <a:cubicBezTo>
                  <a:pt x="1431757" y="1165290"/>
                  <a:pt x="1425388" y="1156932"/>
                  <a:pt x="1425388" y="1147482"/>
                </a:cubicBezTo>
                <a:cubicBezTo>
                  <a:pt x="1425388" y="1090627"/>
                  <a:pt x="1426313" y="1033437"/>
                  <a:pt x="1434353" y="977153"/>
                </a:cubicBezTo>
                <a:cubicBezTo>
                  <a:pt x="1435548" y="968786"/>
                  <a:pt x="1447933" y="966471"/>
                  <a:pt x="1452282" y="959223"/>
                </a:cubicBezTo>
                <a:cubicBezTo>
                  <a:pt x="1511738" y="860129"/>
                  <a:pt x="1462975" y="912672"/>
                  <a:pt x="1506071" y="869576"/>
                </a:cubicBezTo>
                <a:cubicBezTo>
                  <a:pt x="1509059" y="857623"/>
                  <a:pt x="1509525" y="844737"/>
                  <a:pt x="1515035" y="833717"/>
                </a:cubicBezTo>
                <a:cubicBezTo>
                  <a:pt x="1518815" y="826157"/>
                  <a:pt x="1527685" y="822388"/>
                  <a:pt x="1532965" y="815788"/>
                </a:cubicBezTo>
                <a:cubicBezTo>
                  <a:pt x="1539696" y="807375"/>
                  <a:pt x="1546076" y="798531"/>
                  <a:pt x="1550894" y="788894"/>
                </a:cubicBezTo>
                <a:cubicBezTo>
                  <a:pt x="1555120" y="780442"/>
                  <a:pt x="1554366" y="769689"/>
                  <a:pt x="1559859" y="762000"/>
                </a:cubicBezTo>
                <a:cubicBezTo>
                  <a:pt x="1586447" y="724777"/>
                  <a:pt x="1588599" y="728514"/>
                  <a:pt x="1622612" y="717176"/>
                </a:cubicBezTo>
                <a:cubicBezTo>
                  <a:pt x="1631577" y="705223"/>
                  <a:pt x="1638028" y="690882"/>
                  <a:pt x="1649506" y="681317"/>
                </a:cubicBezTo>
                <a:cubicBezTo>
                  <a:pt x="1656765" y="675268"/>
                  <a:pt x="1667175" y="674403"/>
                  <a:pt x="1676400" y="672353"/>
                </a:cubicBezTo>
                <a:cubicBezTo>
                  <a:pt x="1694144" y="668410"/>
                  <a:pt x="1712259" y="666376"/>
                  <a:pt x="1730188" y="663388"/>
                </a:cubicBezTo>
                <a:cubicBezTo>
                  <a:pt x="1807882" y="666376"/>
                  <a:pt x="1886301" y="661357"/>
                  <a:pt x="1963271" y="672353"/>
                </a:cubicBezTo>
                <a:cubicBezTo>
                  <a:pt x="1973937" y="673877"/>
                  <a:pt x="1973582" y="691629"/>
                  <a:pt x="1981200" y="699247"/>
                </a:cubicBezTo>
                <a:cubicBezTo>
                  <a:pt x="2001836" y="719883"/>
                  <a:pt x="2016522" y="719283"/>
                  <a:pt x="2043953" y="726141"/>
                </a:cubicBezTo>
                <a:cubicBezTo>
                  <a:pt x="2071258" y="767099"/>
                  <a:pt x="2054265" y="745419"/>
                  <a:pt x="2097741" y="788894"/>
                </a:cubicBezTo>
                <a:lnTo>
                  <a:pt x="2115671" y="806823"/>
                </a:lnTo>
                <a:cubicBezTo>
                  <a:pt x="2121648" y="812800"/>
                  <a:pt x="2126567" y="820065"/>
                  <a:pt x="2133600" y="824753"/>
                </a:cubicBezTo>
                <a:lnTo>
                  <a:pt x="2160494" y="842682"/>
                </a:lnTo>
                <a:cubicBezTo>
                  <a:pt x="2163482" y="851647"/>
                  <a:pt x="2163556" y="862197"/>
                  <a:pt x="2169459" y="869576"/>
                </a:cubicBezTo>
                <a:cubicBezTo>
                  <a:pt x="2182099" y="885376"/>
                  <a:pt x="2205528" y="890564"/>
                  <a:pt x="2223247" y="896470"/>
                </a:cubicBezTo>
                <a:cubicBezTo>
                  <a:pt x="2226235" y="905435"/>
                  <a:pt x="2226309" y="915985"/>
                  <a:pt x="2232212" y="923364"/>
                </a:cubicBezTo>
                <a:cubicBezTo>
                  <a:pt x="2244852" y="939164"/>
                  <a:pt x="2268281" y="944352"/>
                  <a:pt x="2286000" y="950258"/>
                </a:cubicBezTo>
                <a:cubicBezTo>
                  <a:pt x="2291976" y="956235"/>
                  <a:pt x="2296681" y="963839"/>
                  <a:pt x="2303929" y="968188"/>
                </a:cubicBezTo>
                <a:cubicBezTo>
                  <a:pt x="2320445" y="978098"/>
                  <a:pt x="2323353" y="960717"/>
                  <a:pt x="2330824" y="950258"/>
                </a:cubicBezTo>
                <a:close/>
              </a:path>
            </a:pathLst>
          </a:cu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2672365734"/>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010D0BA-E78C-4C5B-822A-AB677D8B2832}"/>
              </a:ext>
            </a:extLst>
          </p:cNvPr>
          <p:cNvSpPr txBox="1">
            <a:spLocks/>
          </p:cNvSpPr>
          <p:nvPr/>
        </p:nvSpPr>
        <p:spPr>
          <a:xfrm>
            <a:off x="3934650" y="57032"/>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Queensferry - Schematic</a:t>
            </a:r>
          </a:p>
        </p:txBody>
      </p:sp>
      <p:sp>
        <p:nvSpPr>
          <p:cNvPr id="2" name="Rectangle 1">
            <a:extLst>
              <a:ext uri="{FF2B5EF4-FFF2-40B4-BE49-F238E27FC236}">
                <a16:creationId xmlns:a16="http://schemas.microsoft.com/office/drawing/2014/main" id="{57571F61-7375-43BD-A11A-2819B961C763}"/>
              </a:ext>
            </a:extLst>
          </p:cNvPr>
          <p:cNvSpPr/>
          <p:nvPr/>
        </p:nvSpPr>
        <p:spPr>
          <a:xfrm>
            <a:off x="453820" y="1795565"/>
            <a:ext cx="98040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Imported sludge tank</a:t>
            </a:r>
          </a:p>
        </p:txBody>
      </p:sp>
      <p:cxnSp>
        <p:nvCxnSpPr>
          <p:cNvPr id="21" name="Straight Arrow Connector 20">
            <a:extLst>
              <a:ext uri="{FF2B5EF4-FFF2-40B4-BE49-F238E27FC236}">
                <a16:creationId xmlns:a16="http://schemas.microsoft.com/office/drawing/2014/main" id="{2D1C880D-696B-45FA-B787-0F5EFFA00D13}"/>
              </a:ext>
            </a:extLst>
          </p:cNvPr>
          <p:cNvCxnSpPr>
            <a:cxnSpLocks/>
          </p:cNvCxnSpPr>
          <p:nvPr/>
        </p:nvCxnSpPr>
        <p:spPr>
          <a:xfrm>
            <a:off x="2734603" y="1258262"/>
            <a:ext cx="225880" cy="45521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708FCF53-0580-4067-8FE3-8B5A83F2F3F8}"/>
              </a:ext>
            </a:extLst>
          </p:cNvPr>
          <p:cNvCxnSpPr>
            <a:cxnSpLocks/>
            <a:stCxn id="46" idx="3"/>
          </p:cNvCxnSpPr>
          <p:nvPr/>
        </p:nvCxnSpPr>
        <p:spPr>
          <a:xfrm>
            <a:off x="5525414" y="2011589"/>
            <a:ext cx="636022" cy="23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C565636-C249-438F-98CE-98AF4E6D0CA8}"/>
              </a:ext>
            </a:extLst>
          </p:cNvPr>
          <p:cNvCxnSpPr>
            <a:cxnSpLocks/>
          </p:cNvCxnSpPr>
          <p:nvPr/>
        </p:nvCxnSpPr>
        <p:spPr>
          <a:xfrm>
            <a:off x="7142333" y="1995175"/>
            <a:ext cx="1094799" cy="5548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Rectangle 45">
            <a:extLst>
              <a:ext uri="{FF2B5EF4-FFF2-40B4-BE49-F238E27FC236}">
                <a16:creationId xmlns:a16="http://schemas.microsoft.com/office/drawing/2014/main" id="{9B490A76-C8E1-4B46-ADBA-136EEEF16178}"/>
              </a:ext>
            </a:extLst>
          </p:cNvPr>
          <p:cNvSpPr/>
          <p:nvPr/>
        </p:nvSpPr>
        <p:spPr>
          <a:xfrm>
            <a:off x="4608355" y="1780731"/>
            <a:ext cx="917059" cy="4617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Thickener</a:t>
            </a:r>
          </a:p>
        </p:txBody>
      </p:sp>
      <p:cxnSp>
        <p:nvCxnSpPr>
          <p:cNvPr id="47" name="Straight Arrow Connector 46">
            <a:extLst>
              <a:ext uri="{FF2B5EF4-FFF2-40B4-BE49-F238E27FC236}">
                <a16:creationId xmlns:a16="http://schemas.microsoft.com/office/drawing/2014/main" id="{3B5A776A-6D8C-492F-B593-167E3C63FDC6}"/>
              </a:ext>
            </a:extLst>
          </p:cNvPr>
          <p:cNvCxnSpPr>
            <a:cxnSpLocks/>
            <a:stCxn id="54" idx="6"/>
            <a:endCxn id="46" idx="1"/>
          </p:cNvCxnSpPr>
          <p:nvPr/>
        </p:nvCxnSpPr>
        <p:spPr>
          <a:xfrm flipV="1">
            <a:off x="4110285" y="2011589"/>
            <a:ext cx="498070" cy="60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74D51A2E-B34D-46AA-88DA-E4D30141D689}"/>
              </a:ext>
            </a:extLst>
          </p:cNvPr>
          <p:cNvSpPr txBox="1"/>
          <p:nvPr/>
        </p:nvSpPr>
        <p:spPr>
          <a:xfrm>
            <a:off x="2029772" y="991309"/>
            <a:ext cx="1553080" cy="461665"/>
          </a:xfrm>
          <a:prstGeom prst="rect">
            <a:avLst/>
          </a:prstGeom>
          <a:noFill/>
        </p:spPr>
        <p:txBody>
          <a:bodyPr wrap="square" rtlCol="0">
            <a:spAutoFit/>
          </a:bodyPr>
          <a:lstStyle/>
          <a:p>
            <a:r>
              <a:rPr lang="en-GB" sz="1200" dirty="0">
                <a:solidFill>
                  <a:srgbClr val="000000"/>
                </a:solidFill>
              </a:rPr>
              <a:t>Sludge from main works</a:t>
            </a:r>
          </a:p>
        </p:txBody>
      </p:sp>
      <p:cxnSp>
        <p:nvCxnSpPr>
          <p:cNvPr id="28" name="Straight Arrow Connector 27">
            <a:extLst>
              <a:ext uri="{FF2B5EF4-FFF2-40B4-BE49-F238E27FC236}">
                <a16:creationId xmlns:a16="http://schemas.microsoft.com/office/drawing/2014/main" id="{C0B5EA88-9054-423A-9648-8D63F5852C82}"/>
              </a:ext>
            </a:extLst>
          </p:cNvPr>
          <p:cNvCxnSpPr>
            <a:cxnSpLocks/>
            <a:stCxn id="2" idx="3"/>
          </p:cNvCxnSpPr>
          <p:nvPr/>
        </p:nvCxnSpPr>
        <p:spPr>
          <a:xfrm>
            <a:off x="1434220" y="2011589"/>
            <a:ext cx="1210889" cy="47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Connector: Elbow 61">
            <a:extLst>
              <a:ext uri="{FF2B5EF4-FFF2-40B4-BE49-F238E27FC236}">
                <a16:creationId xmlns:a16="http://schemas.microsoft.com/office/drawing/2014/main" id="{DBDC8B88-AED7-407B-B232-96F9E3DD4CA1}"/>
              </a:ext>
            </a:extLst>
          </p:cNvPr>
          <p:cNvCxnSpPr>
            <a:cxnSpLocks/>
            <a:stCxn id="2" idx="2"/>
          </p:cNvCxnSpPr>
          <p:nvPr/>
        </p:nvCxnSpPr>
        <p:spPr>
          <a:xfrm rot="5400000" flipH="1" flipV="1">
            <a:off x="3789869" y="-634651"/>
            <a:ext cx="16414" cy="5708113"/>
          </a:xfrm>
          <a:prstGeom prst="bentConnector3">
            <a:avLst>
              <a:gd name="adj1" fmla="val -1663537"/>
            </a:avLst>
          </a:prstGeom>
          <a:ln>
            <a:tailEnd type="triangle"/>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0310FE58-DBA3-48A8-9625-5B8AE30CF707}"/>
              </a:ext>
            </a:extLst>
          </p:cNvPr>
          <p:cNvSpPr txBox="1"/>
          <p:nvPr/>
        </p:nvSpPr>
        <p:spPr>
          <a:xfrm>
            <a:off x="1544902" y="1713930"/>
            <a:ext cx="980400" cy="276999"/>
          </a:xfrm>
          <a:prstGeom prst="rect">
            <a:avLst/>
          </a:prstGeom>
          <a:noFill/>
        </p:spPr>
        <p:txBody>
          <a:bodyPr wrap="square" rtlCol="0">
            <a:spAutoFit/>
          </a:bodyPr>
          <a:lstStyle/>
          <a:p>
            <a:r>
              <a:rPr lang="en-GB" sz="1200" dirty="0">
                <a:solidFill>
                  <a:srgbClr val="000000"/>
                </a:solidFill>
              </a:rPr>
              <a:t>Screened</a:t>
            </a:r>
          </a:p>
        </p:txBody>
      </p:sp>
      <p:sp>
        <p:nvSpPr>
          <p:cNvPr id="76" name="Oval 75">
            <a:extLst>
              <a:ext uri="{FF2B5EF4-FFF2-40B4-BE49-F238E27FC236}">
                <a16:creationId xmlns:a16="http://schemas.microsoft.com/office/drawing/2014/main" id="{34DB07F2-1C0E-478C-9C81-E3B5DF259168}"/>
              </a:ext>
            </a:extLst>
          </p:cNvPr>
          <p:cNvSpPr/>
          <p:nvPr/>
        </p:nvSpPr>
        <p:spPr>
          <a:xfrm>
            <a:off x="7214557" y="1998454"/>
            <a:ext cx="166960" cy="167195"/>
          </a:xfrm>
          <a:prstGeom prst="ellipse">
            <a:avLst/>
          </a:prstGeom>
          <a:solidFill>
            <a:srgbClr val="00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7" name="Oval 76">
            <a:extLst>
              <a:ext uri="{FF2B5EF4-FFF2-40B4-BE49-F238E27FC236}">
                <a16:creationId xmlns:a16="http://schemas.microsoft.com/office/drawing/2014/main" id="{B9C15CE0-E339-4079-9D57-D642DFB0FC7B}"/>
              </a:ext>
            </a:extLst>
          </p:cNvPr>
          <p:cNvSpPr/>
          <p:nvPr/>
        </p:nvSpPr>
        <p:spPr>
          <a:xfrm>
            <a:off x="7863022" y="1339443"/>
            <a:ext cx="1226924" cy="119668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dirty="0"/>
              <a:t>Digesters</a:t>
            </a:r>
          </a:p>
        </p:txBody>
      </p:sp>
      <p:sp>
        <p:nvSpPr>
          <p:cNvPr id="90" name="Oval 89">
            <a:extLst>
              <a:ext uri="{FF2B5EF4-FFF2-40B4-BE49-F238E27FC236}">
                <a16:creationId xmlns:a16="http://schemas.microsoft.com/office/drawing/2014/main" id="{DB8EEF0D-653E-46DA-877B-DDFA653C465F}"/>
              </a:ext>
            </a:extLst>
          </p:cNvPr>
          <p:cNvSpPr/>
          <p:nvPr/>
        </p:nvSpPr>
        <p:spPr>
          <a:xfrm>
            <a:off x="7812360" y="2593516"/>
            <a:ext cx="1226924" cy="119668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dirty="0"/>
              <a:t>Digesters</a:t>
            </a:r>
          </a:p>
        </p:txBody>
      </p:sp>
      <p:sp>
        <p:nvSpPr>
          <p:cNvPr id="92" name="Oval 91">
            <a:extLst>
              <a:ext uri="{FF2B5EF4-FFF2-40B4-BE49-F238E27FC236}">
                <a16:creationId xmlns:a16="http://schemas.microsoft.com/office/drawing/2014/main" id="{9E01A78A-6B3B-4CF8-AE5A-72AD0483B32A}"/>
              </a:ext>
            </a:extLst>
          </p:cNvPr>
          <p:cNvSpPr/>
          <p:nvPr/>
        </p:nvSpPr>
        <p:spPr>
          <a:xfrm>
            <a:off x="5912666" y="4520962"/>
            <a:ext cx="497540" cy="492175"/>
          </a:xfrm>
          <a:prstGeom prst="ellipse">
            <a:avLst/>
          </a:prstGeom>
          <a:solidFill>
            <a:schemeClr val="bg1">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1200" dirty="0"/>
          </a:p>
        </p:txBody>
      </p:sp>
      <p:sp>
        <p:nvSpPr>
          <p:cNvPr id="96" name="Oval 95">
            <a:extLst>
              <a:ext uri="{FF2B5EF4-FFF2-40B4-BE49-F238E27FC236}">
                <a16:creationId xmlns:a16="http://schemas.microsoft.com/office/drawing/2014/main" id="{766C83D2-FCB5-400F-AE83-9F8B3B03C2A9}"/>
              </a:ext>
            </a:extLst>
          </p:cNvPr>
          <p:cNvSpPr/>
          <p:nvPr/>
        </p:nvSpPr>
        <p:spPr>
          <a:xfrm>
            <a:off x="4608355" y="4443958"/>
            <a:ext cx="497540" cy="492175"/>
          </a:xfrm>
          <a:prstGeom prst="ellipse">
            <a:avLst/>
          </a:prstGeom>
          <a:solidFill>
            <a:schemeClr val="bg1">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1200" dirty="0"/>
          </a:p>
        </p:txBody>
      </p:sp>
      <p:sp>
        <p:nvSpPr>
          <p:cNvPr id="97" name="Oval 96">
            <a:extLst>
              <a:ext uri="{FF2B5EF4-FFF2-40B4-BE49-F238E27FC236}">
                <a16:creationId xmlns:a16="http://schemas.microsoft.com/office/drawing/2014/main" id="{D784AB08-D190-45B2-B971-EA09907C0EA5}"/>
              </a:ext>
            </a:extLst>
          </p:cNvPr>
          <p:cNvSpPr/>
          <p:nvPr/>
        </p:nvSpPr>
        <p:spPr>
          <a:xfrm>
            <a:off x="4142390" y="3999529"/>
            <a:ext cx="497540" cy="492175"/>
          </a:xfrm>
          <a:prstGeom prst="ellipse">
            <a:avLst/>
          </a:prstGeom>
          <a:solidFill>
            <a:schemeClr val="bg1">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1200" dirty="0"/>
          </a:p>
        </p:txBody>
      </p:sp>
      <p:sp>
        <p:nvSpPr>
          <p:cNvPr id="98" name="Oval 97">
            <a:extLst>
              <a:ext uri="{FF2B5EF4-FFF2-40B4-BE49-F238E27FC236}">
                <a16:creationId xmlns:a16="http://schemas.microsoft.com/office/drawing/2014/main" id="{95703837-49E5-4216-9161-2A1B035EB5B9}"/>
              </a:ext>
            </a:extLst>
          </p:cNvPr>
          <p:cNvSpPr/>
          <p:nvPr/>
        </p:nvSpPr>
        <p:spPr>
          <a:xfrm>
            <a:off x="5323090" y="4485582"/>
            <a:ext cx="497540" cy="492175"/>
          </a:xfrm>
          <a:prstGeom prst="ellipse">
            <a:avLst/>
          </a:prstGeom>
          <a:solidFill>
            <a:schemeClr val="bg1">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1200" dirty="0"/>
          </a:p>
        </p:txBody>
      </p:sp>
      <p:cxnSp>
        <p:nvCxnSpPr>
          <p:cNvPr id="100" name="Straight Arrow Connector 99">
            <a:extLst>
              <a:ext uri="{FF2B5EF4-FFF2-40B4-BE49-F238E27FC236}">
                <a16:creationId xmlns:a16="http://schemas.microsoft.com/office/drawing/2014/main" id="{CEA36F98-2175-41AF-9282-26591866B627}"/>
              </a:ext>
            </a:extLst>
          </p:cNvPr>
          <p:cNvCxnSpPr>
            <a:cxnSpLocks/>
            <a:stCxn id="90" idx="3"/>
          </p:cNvCxnSpPr>
          <p:nvPr/>
        </p:nvCxnSpPr>
        <p:spPr>
          <a:xfrm flipH="1">
            <a:off x="6444208" y="3614949"/>
            <a:ext cx="1547831" cy="5049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1" name="Oval 100">
            <a:extLst>
              <a:ext uri="{FF2B5EF4-FFF2-40B4-BE49-F238E27FC236}">
                <a16:creationId xmlns:a16="http://schemas.microsoft.com/office/drawing/2014/main" id="{3AE9F5E7-EAB1-41C3-B685-AA8F45A190F6}"/>
              </a:ext>
            </a:extLst>
          </p:cNvPr>
          <p:cNvSpPr/>
          <p:nvPr/>
        </p:nvSpPr>
        <p:spPr>
          <a:xfrm>
            <a:off x="7645400" y="3614949"/>
            <a:ext cx="166960" cy="167195"/>
          </a:xfrm>
          <a:prstGeom prst="ellipse">
            <a:avLst/>
          </a:prstGeom>
          <a:solidFill>
            <a:srgbClr val="00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02" name="TextBox 101">
            <a:extLst>
              <a:ext uri="{FF2B5EF4-FFF2-40B4-BE49-F238E27FC236}">
                <a16:creationId xmlns:a16="http://schemas.microsoft.com/office/drawing/2014/main" id="{6DAB6E74-B5B5-446F-9C34-5AC4DF365598}"/>
              </a:ext>
            </a:extLst>
          </p:cNvPr>
          <p:cNvSpPr txBox="1"/>
          <p:nvPr/>
        </p:nvSpPr>
        <p:spPr>
          <a:xfrm>
            <a:off x="7249527" y="1734589"/>
            <a:ext cx="980400" cy="276999"/>
          </a:xfrm>
          <a:prstGeom prst="rect">
            <a:avLst/>
          </a:prstGeom>
          <a:noFill/>
        </p:spPr>
        <p:txBody>
          <a:bodyPr wrap="square" rtlCol="0">
            <a:spAutoFit/>
          </a:bodyPr>
          <a:lstStyle/>
          <a:p>
            <a:r>
              <a:rPr lang="en-GB" sz="1200" dirty="0">
                <a:solidFill>
                  <a:srgbClr val="000000"/>
                </a:solidFill>
              </a:rPr>
              <a:t>PS</a:t>
            </a:r>
          </a:p>
        </p:txBody>
      </p:sp>
      <p:sp>
        <p:nvSpPr>
          <p:cNvPr id="103" name="TextBox 102">
            <a:extLst>
              <a:ext uri="{FF2B5EF4-FFF2-40B4-BE49-F238E27FC236}">
                <a16:creationId xmlns:a16="http://schemas.microsoft.com/office/drawing/2014/main" id="{486A3865-A07C-4448-82AD-E4CB0814DB92}"/>
              </a:ext>
            </a:extLst>
          </p:cNvPr>
          <p:cNvSpPr txBox="1"/>
          <p:nvPr/>
        </p:nvSpPr>
        <p:spPr>
          <a:xfrm>
            <a:off x="7728880" y="3722099"/>
            <a:ext cx="980400" cy="276999"/>
          </a:xfrm>
          <a:prstGeom prst="rect">
            <a:avLst/>
          </a:prstGeom>
          <a:noFill/>
        </p:spPr>
        <p:txBody>
          <a:bodyPr wrap="square" rtlCol="0">
            <a:spAutoFit/>
          </a:bodyPr>
          <a:lstStyle/>
          <a:p>
            <a:r>
              <a:rPr lang="en-GB" sz="1200" dirty="0">
                <a:solidFill>
                  <a:srgbClr val="000000"/>
                </a:solidFill>
              </a:rPr>
              <a:t>PS</a:t>
            </a:r>
          </a:p>
        </p:txBody>
      </p:sp>
      <p:sp>
        <p:nvSpPr>
          <p:cNvPr id="105" name="Rectangle 104">
            <a:extLst>
              <a:ext uri="{FF2B5EF4-FFF2-40B4-BE49-F238E27FC236}">
                <a16:creationId xmlns:a16="http://schemas.microsoft.com/office/drawing/2014/main" id="{C1864B04-3699-4F09-AEEA-02F008F52EF3}"/>
              </a:ext>
            </a:extLst>
          </p:cNvPr>
          <p:cNvSpPr/>
          <p:nvPr/>
        </p:nvSpPr>
        <p:spPr>
          <a:xfrm>
            <a:off x="4574701" y="3004272"/>
            <a:ext cx="243365" cy="93703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106" name="Rectangle 105">
            <a:extLst>
              <a:ext uri="{FF2B5EF4-FFF2-40B4-BE49-F238E27FC236}">
                <a16:creationId xmlns:a16="http://schemas.microsoft.com/office/drawing/2014/main" id="{2CD4F9D9-4AAC-4F24-A8E0-E35F0BD7D1BA}"/>
              </a:ext>
            </a:extLst>
          </p:cNvPr>
          <p:cNvSpPr/>
          <p:nvPr/>
        </p:nvSpPr>
        <p:spPr>
          <a:xfrm>
            <a:off x="4928375" y="3004273"/>
            <a:ext cx="243365" cy="93703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107" name="Rectangle 106">
            <a:extLst>
              <a:ext uri="{FF2B5EF4-FFF2-40B4-BE49-F238E27FC236}">
                <a16:creationId xmlns:a16="http://schemas.microsoft.com/office/drawing/2014/main" id="{30A0F441-0116-4E44-B857-79F63897BD52}"/>
              </a:ext>
            </a:extLst>
          </p:cNvPr>
          <p:cNvSpPr/>
          <p:nvPr/>
        </p:nvSpPr>
        <p:spPr>
          <a:xfrm>
            <a:off x="5282049" y="3004274"/>
            <a:ext cx="243365" cy="93703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cxnSp>
        <p:nvCxnSpPr>
          <p:cNvPr id="109" name="Straight Arrow Connector 108">
            <a:extLst>
              <a:ext uri="{FF2B5EF4-FFF2-40B4-BE49-F238E27FC236}">
                <a16:creationId xmlns:a16="http://schemas.microsoft.com/office/drawing/2014/main" id="{3C0284D0-BB28-4425-8DA4-66C2E4214523}"/>
              </a:ext>
            </a:extLst>
          </p:cNvPr>
          <p:cNvCxnSpPr>
            <a:cxnSpLocks/>
            <a:endCxn id="107" idx="3"/>
          </p:cNvCxnSpPr>
          <p:nvPr/>
        </p:nvCxnSpPr>
        <p:spPr>
          <a:xfrm flipH="1" flipV="1">
            <a:off x="5525414" y="3472792"/>
            <a:ext cx="930998" cy="6471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2" name="Straight Arrow Connector 111">
            <a:extLst>
              <a:ext uri="{FF2B5EF4-FFF2-40B4-BE49-F238E27FC236}">
                <a16:creationId xmlns:a16="http://schemas.microsoft.com/office/drawing/2014/main" id="{E8ADEE55-ED61-4C1B-BC9C-264019667593}"/>
              </a:ext>
            </a:extLst>
          </p:cNvPr>
          <p:cNvCxnSpPr>
            <a:cxnSpLocks/>
          </p:cNvCxnSpPr>
          <p:nvPr/>
        </p:nvCxnSpPr>
        <p:spPr>
          <a:xfrm flipH="1">
            <a:off x="5843425" y="4119922"/>
            <a:ext cx="612987" cy="401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5" name="Straight Arrow Connector 114">
            <a:extLst>
              <a:ext uri="{FF2B5EF4-FFF2-40B4-BE49-F238E27FC236}">
                <a16:creationId xmlns:a16="http://schemas.microsoft.com/office/drawing/2014/main" id="{C0ED9BE6-8926-4265-8D35-19E39D403D07}"/>
              </a:ext>
            </a:extLst>
          </p:cNvPr>
          <p:cNvCxnSpPr>
            <a:cxnSpLocks/>
          </p:cNvCxnSpPr>
          <p:nvPr/>
        </p:nvCxnSpPr>
        <p:spPr>
          <a:xfrm flipH="1">
            <a:off x="4662725" y="4306967"/>
            <a:ext cx="1498711" cy="353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2" name="Oval 121">
            <a:extLst>
              <a:ext uri="{FF2B5EF4-FFF2-40B4-BE49-F238E27FC236}">
                <a16:creationId xmlns:a16="http://schemas.microsoft.com/office/drawing/2014/main" id="{F7D6B639-FEF6-4736-970D-A3F2C0B0DD72}"/>
              </a:ext>
            </a:extLst>
          </p:cNvPr>
          <p:cNvSpPr/>
          <p:nvPr/>
        </p:nvSpPr>
        <p:spPr>
          <a:xfrm>
            <a:off x="2869922" y="3806502"/>
            <a:ext cx="497540" cy="492175"/>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sz="1200" dirty="0"/>
          </a:p>
        </p:txBody>
      </p:sp>
      <p:sp>
        <p:nvSpPr>
          <p:cNvPr id="123" name="Rectangle 122">
            <a:extLst>
              <a:ext uri="{FF2B5EF4-FFF2-40B4-BE49-F238E27FC236}">
                <a16:creationId xmlns:a16="http://schemas.microsoft.com/office/drawing/2014/main" id="{EE42D162-3217-429A-98F9-050CF8A326B9}"/>
              </a:ext>
            </a:extLst>
          </p:cNvPr>
          <p:cNvSpPr/>
          <p:nvPr/>
        </p:nvSpPr>
        <p:spPr>
          <a:xfrm>
            <a:off x="332137" y="2855067"/>
            <a:ext cx="243365" cy="93703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24" name="Rectangle 123">
            <a:extLst>
              <a:ext uri="{FF2B5EF4-FFF2-40B4-BE49-F238E27FC236}">
                <a16:creationId xmlns:a16="http://schemas.microsoft.com/office/drawing/2014/main" id="{63B708CD-DAFC-4D94-A081-A82740D4C3CC}"/>
              </a:ext>
            </a:extLst>
          </p:cNvPr>
          <p:cNvSpPr/>
          <p:nvPr/>
        </p:nvSpPr>
        <p:spPr>
          <a:xfrm>
            <a:off x="657287" y="2855067"/>
            <a:ext cx="243365" cy="93703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25" name="Rectangle 124">
            <a:extLst>
              <a:ext uri="{FF2B5EF4-FFF2-40B4-BE49-F238E27FC236}">
                <a16:creationId xmlns:a16="http://schemas.microsoft.com/office/drawing/2014/main" id="{6AD3DCA5-B284-4A93-8D66-5D54ABABC2AA}"/>
              </a:ext>
            </a:extLst>
          </p:cNvPr>
          <p:cNvSpPr/>
          <p:nvPr/>
        </p:nvSpPr>
        <p:spPr>
          <a:xfrm>
            <a:off x="968370" y="2855067"/>
            <a:ext cx="243365" cy="93703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26" name="Rectangle 125">
            <a:extLst>
              <a:ext uri="{FF2B5EF4-FFF2-40B4-BE49-F238E27FC236}">
                <a16:creationId xmlns:a16="http://schemas.microsoft.com/office/drawing/2014/main" id="{A6DB3369-881A-4C5E-A418-BC4F47D715CA}"/>
              </a:ext>
            </a:extLst>
          </p:cNvPr>
          <p:cNvSpPr/>
          <p:nvPr/>
        </p:nvSpPr>
        <p:spPr>
          <a:xfrm>
            <a:off x="1432614" y="4089584"/>
            <a:ext cx="917059" cy="46171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200" dirty="0"/>
              <a:t>Centrifuge</a:t>
            </a:r>
          </a:p>
        </p:txBody>
      </p:sp>
      <p:cxnSp>
        <p:nvCxnSpPr>
          <p:cNvPr id="128" name="Straight Arrow Connector 127">
            <a:extLst>
              <a:ext uri="{FF2B5EF4-FFF2-40B4-BE49-F238E27FC236}">
                <a16:creationId xmlns:a16="http://schemas.microsoft.com/office/drawing/2014/main" id="{D8995E5E-F757-424A-9F3A-0F3F0E84F134}"/>
              </a:ext>
            </a:extLst>
          </p:cNvPr>
          <p:cNvCxnSpPr>
            <a:stCxn id="105" idx="1"/>
            <a:endCxn id="122" idx="7"/>
          </p:cNvCxnSpPr>
          <p:nvPr/>
        </p:nvCxnSpPr>
        <p:spPr>
          <a:xfrm flipH="1">
            <a:off x="3294599" y="3472790"/>
            <a:ext cx="1280102" cy="4057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9" name="Straight Arrow Connector 128">
            <a:extLst>
              <a:ext uri="{FF2B5EF4-FFF2-40B4-BE49-F238E27FC236}">
                <a16:creationId xmlns:a16="http://schemas.microsoft.com/office/drawing/2014/main" id="{1AF55E99-3E57-4449-8DE8-2775B627B1DA}"/>
              </a:ext>
            </a:extLst>
          </p:cNvPr>
          <p:cNvCxnSpPr>
            <a:cxnSpLocks/>
            <a:stCxn id="97" idx="2"/>
            <a:endCxn id="122" idx="6"/>
          </p:cNvCxnSpPr>
          <p:nvPr/>
        </p:nvCxnSpPr>
        <p:spPr>
          <a:xfrm flipH="1" flipV="1">
            <a:off x="3367462" y="4052590"/>
            <a:ext cx="774928" cy="1930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2" name="Straight Arrow Connector 131">
            <a:extLst>
              <a:ext uri="{FF2B5EF4-FFF2-40B4-BE49-F238E27FC236}">
                <a16:creationId xmlns:a16="http://schemas.microsoft.com/office/drawing/2014/main" id="{C439B0BE-DCAD-40DE-B76C-810F083F50D1}"/>
              </a:ext>
            </a:extLst>
          </p:cNvPr>
          <p:cNvCxnSpPr>
            <a:cxnSpLocks/>
            <a:stCxn id="96" idx="2"/>
            <a:endCxn id="122" idx="5"/>
          </p:cNvCxnSpPr>
          <p:nvPr/>
        </p:nvCxnSpPr>
        <p:spPr>
          <a:xfrm flipH="1" flipV="1">
            <a:off x="3294599" y="4226600"/>
            <a:ext cx="1313756" cy="4634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5" name="Straight Arrow Connector 134">
            <a:extLst>
              <a:ext uri="{FF2B5EF4-FFF2-40B4-BE49-F238E27FC236}">
                <a16:creationId xmlns:a16="http://schemas.microsoft.com/office/drawing/2014/main" id="{A85BBD6D-8D6E-4A73-8B9C-1FFB2D1BAC2D}"/>
              </a:ext>
            </a:extLst>
          </p:cNvPr>
          <p:cNvCxnSpPr>
            <a:cxnSpLocks/>
            <a:stCxn id="122" idx="2"/>
            <a:endCxn id="126" idx="3"/>
          </p:cNvCxnSpPr>
          <p:nvPr/>
        </p:nvCxnSpPr>
        <p:spPr>
          <a:xfrm flipH="1">
            <a:off x="2349673" y="4052590"/>
            <a:ext cx="520249" cy="2678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8" name="Oval 137">
            <a:extLst>
              <a:ext uri="{FF2B5EF4-FFF2-40B4-BE49-F238E27FC236}">
                <a16:creationId xmlns:a16="http://schemas.microsoft.com/office/drawing/2014/main" id="{148FACF5-ABBE-41DB-8BEE-D5F5CA126054}"/>
              </a:ext>
            </a:extLst>
          </p:cNvPr>
          <p:cNvSpPr/>
          <p:nvPr/>
        </p:nvSpPr>
        <p:spPr>
          <a:xfrm>
            <a:off x="2637752" y="4045041"/>
            <a:ext cx="166960" cy="167195"/>
          </a:xfrm>
          <a:prstGeom prst="ellipse">
            <a:avLst/>
          </a:prstGeom>
          <a:solidFill>
            <a:srgbClr val="00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39" name="TextBox 138">
            <a:extLst>
              <a:ext uri="{FF2B5EF4-FFF2-40B4-BE49-F238E27FC236}">
                <a16:creationId xmlns:a16="http://schemas.microsoft.com/office/drawing/2014/main" id="{48CB01A6-6B91-4F2B-AED5-DB3334705EBC}"/>
              </a:ext>
            </a:extLst>
          </p:cNvPr>
          <p:cNvSpPr txBox="1"/>
          <p:nvPr/>
        </p:nvSpPr>
        <p:spPr>
          <a:xfrm>
            <a:off x="2610929" y="4181942"/>
            <a:ext cx="980400" cy="276999"/>
          </a:xfrm>
          <a:prstGeom prst="rect">
            <a:avLst/>
          </a:prstGeom>
          <a:noFill/>
        </p:spPr>
        <p:txBody>
          <a:bodyPr wrap="square" rtlCol="0">
            <a:spAutoFit/>
          </a:bodyPr>
          <a:lstStyle/>
          <a:p>
            <a:r>
              <a:rPr lang="en-GB" sz="1200" dirty="0">
                <a:solidFill>
                  <a:srgbClr val="000000"/>
                </a:solidFill>
              </a:rPr>
              <a:t>PS</a:t>
            </a:r>
          </a:p>
        </p:txBody>
      </p:sp>
      <p:cxnSp>
        <p:nvCxnSpPr>
          <p:cNvPr id="140" name="Connector: Elbow 139">
            <a:extLst>
              <a:ext uri="{FF2B5EF4-FFF2-40B4-BE49-F238E27FC236}">
                <a16:creationId xmlns:a16="http://schemas.microsoft.com/office/drawing/2014/main" id="{938004A1-121C-48C9-834D-5B3F7F26F28B}"/>
              </a:ext>
            </a:extLst>
          </p:cNvPr>
          <p:cNvCxnSpPr>
            <a:cxnSpLocks/>
            <a:stCxn id="126" idx="1"/>
            <a:endCxn id="124" idx="2"/>
          </p:cNvCxnSpPr>
          <p:nvPr/>
        </p:nvCxnSpPr>
        <p:spPr>
          <a:xfrm rot="10800000">
            <a:off x="778970" y="3792102"/>
            <a:ext cx="653644" cy="52834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144" name="TextBox 143">
            <a:extLst>
              <a:ext uri="{FF2B5EF4-FFF2-40B4-BE49-F238E27FC236}">
                <a16:creationId xmlns:a16="http://schemas.microsoft.com/office/drawing/2014/main" id="{A16CF5FB-350D-48B2-8E74-DAEA9FE86333}"/>
              </a:ext>
            </a:extLst>
          </p:cNvPr>
          <p:cNvSpPr txBox="1"/>
          <p:nvPr/>
        </p:nvSpPr>
        <p:spPr>
          <a:xfrm>
            <a:off x="329989" y="2571750"/>
            <a:ext cx="980400" cy="276999"/>
          </a:xfrm>
          <a:prstGeom prst="rect">
            <a:avLst/>
          </a:prstGeom>
          <a:noFill/>
        </p:spPr>
        <p:txBody>
          <a:bodyPr wrap="square" rtlCol="0">
            <a:spAutoFit/>
          </a:bodyPr>
          <a:lstStyle/>
          <a:p>
            <a:r>
              <a:rPr lang="en-GB" sz="1200" dirty="0">
                <a:solidFill>
                  <a:srgbClr val="000000"/>
                </a:solidFill>
              </a:rPr>
              <a:t>Cake bays</a:t>
            </a:r>
          </a:p>
        </p:txBody>
      </p:sp>
      <p:sp>
        <p:nvSpPr>
          <p:cNvPr id="145" name="TextBox 144">
            <a:extLst>
              <a:ext uri="{FF2B5EF4-FFF2-40B4-BE49-F238E27FC236}">
                <a16:creationId xmlns:a16="http://schemas.microsoft.com/office/drawing/2014/main" id="{AD5CEF88-1E99-4E83-B601-D75D276EA519}"/>
              </a:ext>
            </a:extLst>
          </p:cNvPr>
          <p:cNvSpPr txBox="1"/>
          <p:nvPr/>
        </p:nvSpPr>
        <p:spPr>
          <a:xfrm>
            <a:off x="5490695" y="3030285"/>
            <a:ext cx="1716122" cy="461665"/>
          </a:xfrm>
          <a:prstGeom prst="rect">
            <a:avLst/>
          </a:prstGeom>
          <a:noFill/>
        </p:spPr>
        <p:txBody>
          <a:bodyPr wrap="square" rtlCol="0">
            <a:spAutoFit/>
          </a:bodyPr>
          <a:lstStyle/>
          <a:p>
            <a:r>
              <a:rPr lang="en-GB" sz="1200" dirty="0">
                <a:solidFill>
                  <a:srgbClr val="000000"/>
                </a:solidFill>
              </a:rPr>
              <a:t>Digested sludge </a:t>
            </a:r>
          </a:p>
          <a:p>
            <a:r>
              <a:rPr lang="en-GB" sz="1200" dirty="0">
                <a:solidFill>
                  <a:srgbClr val="000000"/>
                </a:solidFill>
              </a:rPr>
              <a:t>holding tanks</a:t>
            </a:r>
          </a:p>
        </p:txBody>
      </p:sp>
      <p:sp>
        <p:nvSpPr>
          <p:cNvPr id="146" name="TextBox 145">
            <a:extLst>
              <a:ext uri="{FF2B5EF4-FFF2-40B4-BE49-F238E27FC236}">
                <a16:creationId xmlns:a16="http://schemas.microsoft.com/office/drawing/2014/main" id="{2D1C8617-BC2C-4703-83A3-76C0B4FC43AB}"/>
              </a:ext>
            </a:extLst>
          </p:cNvPr>
          <p:cNvSpPr txBox="1"/>
          <p:nvPr/>
        </p:nvSpPr>
        <p:spPr>
          <a:xfrm>
            <a:off x="2605530" y="3329582"/>
            <a:ext cx="1140654" cy="461665"/>
          </a:xfrm>
          <a:prstGeom prst="rect">
            <a:avLst/>
          </a:prstGeom>
          <a:noFill/>
        </p:spPr>
        <p:txBody>
          <a:bodyPr wrap="square" rtlCol="0">
            <a:spAutoFit/>
          </a:bodyPr>
          <a:lstStyle/>
          <a:p>
            <a:r>
              <a:rPr lang="en-GB" sz="1200" dirty="0">
                <a:solidFill>
                  <a:srgbClr val="000000"/>
                </a:solidFill>
              </a:rPr>
              <a:t>Centrifuge holding tank</a:t>
            </a:r>
          </a:p>
        </p:txBody>
      </p:sp>
      <p:sp>
        <p:nvSpPr>
          <p:cNvPr id="148" name="TextBox 147">
            <a:extLst>
              <a:ext uri="{FF2B5EF4-FFF2-40B4-BE49-F238E27FC236}">
                <a16:creationId xmlns:a16="http://schemas.microsoft.com/office/drawing/2014/main" id="{7B9948D9-CB84-40C6-9EAB-327693BC7A05}"/>
              </a:ext>
            </a:extLst>
          </p:cNvPr>
          <p:cNvSpPr txBox="1"/>
          <p:nvPr/>
        </p:nvSpPr>
        <p:spPr>
          <a:xfrm>
            <a:off x="2559308" y="2508764"/>
            <a:ext cx="3085878" cy="276999"/>
          </a:xfrm>
          <a:prstGeom prst="rect">
            <a:avLst/>
          </a:prstGeom>
          <a:noFill/>
        </p:spPr>
        <p:txBody>
          <a:bodyPr wrap="square" rtlCol="0">
            <a:spAutoFit/>
          </a:bodyPr>
          <a:lstStyle/>
          <a:p>
            <a:r>
              <a:rPr lang="en-GB" sz="1200" dirty="0">
                <a:solidFill>
                  <a:srgbClr val="000000"/>
                </a:solidFill>
              </a:rPr>
              <a:t>Imported sludge &gt;4% to bypass thickener</a:t>
            </a:r>
          </a:p>
        </p:txBody>
      </p:sp>
      <p:sp>
        <p:nvSpPr>
          <p:cNvPr id="50" name="Oval 49">
            <a:extLst>
              <a:ext uri="{FF2B5EF4-FFF2-40B4-BE49-F238E27FC236}">
                <a16:creationId xmlns:a16="http://schemas.microsoft.com/office/drawing/2014/main" id="{CFFF4A96-CEEA-4D11-B215-462FAFA0461A}"/>
              </a:ext>
            </a:extLst>
          </p:cNvPr>
          <p:cNvSpPr/>
          <p:nvPr/>
        </p:nvSpPr>
        <p:spPr>
          <a:xfrm>
            <a:off x="2707258" y="1695000"/>
            <a:ext cx="675793" cy="6030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54" name="Oval 53">
            <a:extLst>
              <a:ext uri="{FF2B5EF4-FFF2-40B4-BE49-F238E27FC236}">
                <a16:creationId xmlns:a16="http://schemas.microsoft.com/office/drawing/2014/main" id="{F8560CF8-64C6-4993-A6F2-C04F398A0F8E}"/>
              </a:ext>
            </a:extLst>
          </p:cNvPr>
          <p:cNvSpPr/>
          <p:nvPr/>
        </p:nvSpPr>
        <p:spPr>
          <a:xfrm>
            <a:off x="3434492" y="1716130"/>
            <a:ext cx="675793" cy="6030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57" name="Oval 56">
            <a:extLst>
              <a:ext uri="{FF2B5EF4-FFF2-40B4-BE49-F238E27FC236}">
                <a16:creationId xmlns:a16="http://schemas.microsoft.com/office/drawing/2014/main" id="{6DA783BF-91EB-4FFB-B0AB-B6362F306B58}"/>
              </a:ext>
            </a:extLst>
          </p:cNvPr>
          <p:cNvSpPr/>
          <p:nvPr/>
        </p:nvSpPr>
        <p:spPr>
          <a:xfrm>
            <a:off x="6177423" y="1594135"/>
            <a:ext cx="947657" cy="85725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200" dirty="0"/>
          </a:p>
        </p:txBody>
      </p:sp>
      <p:sp>
        <p:nvSpPr>
          <p:cNvPr id="79" name="Rectangle 78">
            <a:extLst>
              <a:ext uri="{FF2B5EF4-FFF2-40B4-BE49-F238E27FC236}">
                <a16:creationId xmlns:a16="http://schemas.microsoft.com/office/drawing/2014/main" id="{A034CEAC-44DA-4994-BCF5-2CE521221C9D}"/>
              </a:ext>
            </a:extLst>
          </p:cNvPr>
          <p:cNvSpPr/>
          <p:nvPr/>
        </p:nvSpPr>
        <p:spPr>
          <a:xfrm>
            <a:off x="2756482" y="1750828"/>
            <a:ext cx="1254610" cy="646331"/>
          </a:xfrm>
          <a:prstGeom prst="rect">
            <a:avLst/>
          </a:prstGeom>
        </p:spPr>
        <p:txBody>
          <a:bodyPr wrap="square">
            <a:spAutoFit/>
          </a:bodyPr>
          <a:lstStyle/>
          <a:p>
            <a:pPr algn="ctr"/>
            <a:r>
              <a:rPr lang="en-GB" sz="1200" dirty="0">
                <a:solidFill>
                  <a:srgbClr val="000000"/>
                </a:solidFill>
              </a:rPr>
              <a:t>Mixing/ consolidation tanks</a:t>
            </a:r>
          </a:p>
        </p:txBody>
      </p:sp>
      <p:sp>
        <p:nvSpPr>
          <p:cNvPr id="58" name="Rectangle 57">
            <a:extLst>
              <a:ext uri="{FF2B5EF4-FFF2-40B4-BE49-F238E27FC236}">
                <a16:creationId xmlns:a16="http://schemas.microsoft.com/office/drawing/2014/main" id="{AED26418-F53D-4A16-AADA-1B633C4D4F3A}"/>
              </a:ext>
            </a:extLst>
          </p:cNvPr>
          <p:cNvSpPr/>
          <p:nvPr/>
        </p:nvSpPr>
        <p:spPr>
          <a:xfrm>
            <a:off x="6032822" y="1780654"/>
            <a:ext cx="1254610" cy="461665"/>
          </a:xfrm>
          <a:prstGeom prst="rect">
            <a:avLst/>
          </a:prstGeom>
        </p:spPr>
        <p:txBody>
          <a:bodyPr wrap="square">
            <a:spAutoFit/>
          </a:bodyPr>
          <a:lstStyle/>
          <a:p>
            <a:pPr algn="ctr"/>
            <a:r>
              <a:rPr lang="en-GB" sz="1200" dirty="0">
                <a:solidFill>
                  <a:srgbClr val="000000"/>
                </a:solidFill>
              </a:rPr>
              <a:t>Thickened sludge tank</a:t>
            </a:r>
          </a:p>
        </p:txBody>
      </p:sp>
      <p:sp>
        <p:nvSpPr>
          <p:cNvPr id="51" name="TextBox 50">
            <a:extLst>
              <a:ext uri="{FF2B5EF4-FFF2-40B4-BE49-F238E27FC236}">
                <a16:creationId xmlns:a16="http://schemas.microsoft.com/office/drawing/2014/main" id="{E7C735E2-6798-4DF3-81E8-8B5E907241A5}"/>
              </a:ext>
            </a:extLst>
          </p:cNvPr>
          <p:cNvSpPr txBox="1"/>
          <p:nvPr/>
        </p:nvSpPr>
        <p:spPr>
          <a:xfrm>
            <a:off x="4693451" y="4070850"/>
            <a:ext cx="1716122" cy="461665"/>
          </a:xfrm>
          <a:prstGeom prst="rect">
            <a:avLst/>
          </a:prstGeom>
          <a:noFill/>
        </p:spPr>
        <p:txBody>
          <a:bodyPr wrap="square" rtlCol="0">
            <a:spAutoFit/>
          </a:bodyPr>
          <a:lstStyle/>
          <a:p>
            <a:r>
              <a:rPr lang="en-GB" sz="1200" b="1" dirty="0">
                <a:solidFill>
                  <a:srgbClr val="FF0000"/>
                </a:solidFill>
              </a:rPr>
              <a:t>De-Commissioned Tanks</a:t>
            </a:r>
          </a:p>
        </p:txBody>
      </p:sp>
    </p:spTree>
    <p:extLst>
      <p:ext uri="{BB962C8B-B14F-4D97-AF65-F5344CB8AC3E}">
        <p14:creationId xmlns:p14="http://schemas.microsoft.com/office/powerpoint/2010/main" val="1676362038"/>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itle 1">
            <a:extLst>
              <a:ext uri="{FF2B5EF4-FFF2-40B4-BE49-F238E27FC236}">
                <a16:creationId xmlns:a16="http://schemas.microsoft.com/office/drawing/2014/main" id="{D40DCDEB-0C3A-4183-B191-3E8AC5F0CA93}"/>
              </a:ext>
            </a:extLst>
          </p:cNvPr>
          <p:cNvSpPr txBox="1">
            <a:spLocks/>
          </p:cNvSpPr>
          <p:nvPr/>
        </p:nvSpPr>
        <p:spPr>
          <a:xfrm>
            <a:off x="4275168" y="-51819"/>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IED Zones</a:t>
            </a:r>
          </a:p>
        </p:txBody>
      </p:sp>
      <p:grpSp>
        <p:nvGrpSpPr>
          <p:cNvPr id="99" name="Group 98">
            <a:extLst>
              <a:ext uri="{FF2B5EF4-FFF2-40B4-BE49-F238E27FC236}">
                <a16:creationId xmlns:a16="http://schemas.microsoft.com/office/drawing/2014/main" id="{519BA4CC-A51F-4FD6-880B-9AFB789705F1}"/>
              </a:ext>
            </a:extLst>
          </p:cNvPr>
          <p:cNvGrpSpPr/>
          <p:nvPr/>
        </p:nvGrpSpPr>
        <p:grpSpPr>
          <a:xfrm>
            <a:off x="2365511" y="805431"/>
            <a:ext cx="4788531" cy="4306727"/>
            <a:chOff x="1979712" y="836773"/>
            <a:chExt cx="4788531" cy="4306727"/>
          </a:xfrm>
        </p:grpSpPr>
        <p:pic>
          <p:nvPicPr>
            <p:cNvPr id="4" name="Picture 3">
              <a:extLst>
                <a:ext uri="{FF2B5EF4-FFF2-40B4-BE49-F238E27FC236}">
                  <a16:creationId xmlns:a16="http://schemas.microsoft.com/office/drawing/2014/main" id="{F2FCF07F-E7DC-4C35-875F-35AA891B2946}"/>
                </a:ext>
              </a:extLst>
            </p:cNvPr>
            <p:cNvPicPr>
              <a:picLocks noChangeAspect="1"/>
            </p:cNvPicPr>
            <p:nvPr/>
          </p:nvPicPr>
          <p:blipFill rotWithShape="1">
            <a:blip r:embed="rId3"/>
            <a:srcRect l="28938" t="19218" r="27381" b="23128"/>
            <a:stretch/>
          </p:blipFill>
          <p:spPr>
            <a:xfrm>
              <a:off x="1979712" y="836773"/>
              <a:ext cx="4788531" cy="4306727"/>
            </a:xfrm>
            <a:prstGeom prst="rect">
              <a:avLst/>
            </a:prstGeom>
          </p:spPr>
        </p:pic>
        <p:sp>
          <p:nvSpPr>
            <p:cNvPr id="2" name="Oval 1">
              <a:extLst>
                <a:ext uri="{FF2B5EF4-FFF2-40B4-BE49-F238E27FC236}">
                  <a16:creationId xmlns:a16="http://schemas.microsoft.com/office/drawing/2014/main" id="{F2012142-E89D-4B3A-ADD6-AAC3563ABFAA}"/>
                </a:ext>
              </a:extLst>
            </p:cNvPr>
            <p:cNvSpPr/>
            <p:nvPr/>
          </p:nvSpPr>
          <p:spPr>
            <a:xfrm>
              <a:off x="5436096" y="1491630"/>
              <a:ext cx="504056" cy="504056"/>
            </a:xfrm>
            <a:prstGeom prst="ellipse">
              <a:avLst/>
            </a:prstGeom>
            <a:solidFill>
              <a:schemeClr val="tx2">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64CE90BF-3531-407C-BDB8-6ECCC92D8A58}"/>
                </a:ext>
              </a:extLst>
            </p:cNvPr>
            <p:cNvSpPr/>
            <p:nvPr/>
          </p:nvSpPr>
          <p:spPr>
            <a:xfrm>
              <a:off x="6012160" y="1851670"/>
              <a:ext cx="504056" cy="504056"/>
            </a:xfrm>
            <a:prstGeom prst="ellipse">
              <a:avLst/>
            </a:prstGeom>
            <a:solidFill>
              <a:schemeClr val="tx2">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BD21A17F-810F-4574-B639-4BCACB2FCC12}"/>
                </a:ext>
              </a:extLst>
            </p:cNvPr>
            <p:cNvSpPr/>
            <p:nvPr/>
          </p:nvSpPr>
          <p:spPr>
            <a:xfrm>
              <a:off x="4644008" y="1347614"/>
              <a:ext cx="360040" cy="351579"/>
            </a:xfrm>
            <a:prstGeom prst="ellipse">
              <a:avLst/>
            </a:prstGeom>
            <a:solidFill>
              <a:schemeClr val="accent1">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A445D736-132A-4C50-8033-1226FC9C2493}"/>
                </a:ext>
              </a:extLst>
            </p:cNvPr>
            <p:cNvSpPr/>
            <p:nvPr/>
          </p:nvSpPr>
          <p:spPr>
            <a:xfrm>
              <a:off x="4978325" y="1555674"/>
              <a:ext cx="360040" cy="351579"/>
            </a:xfrm>
            <a:prstGeom prst="ellipse">
              <a:avLst/>
            </a:prstGeom>
            <a:solidFill>
              <a:schemeClr val="tx2">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627BA896-5D0C-4D54-B1ED-E2CF69194097}"/>
                </a:ext>
              </a:extLst>
            </p:cNvPr>
            <p:cNvSpPr/>
            <p:nvPr/>
          </p:nvSpPr>
          <p:spPr>
            <a:xfrm>
              <a:off x="4635649" y="1739478"/>
              <a:ext cx="360040" cy="351579"/>
            </a:xfrm>
            <a:prstGeom prst="ellipse">
              <a:avLst/>
            </a:prstGeom>
            <a:solidFill>
              <a:schemeClr val="accent1">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8B8FE5EB-6A69-4536-88A2-CBFE64CE03BE}"/>
                </a:ext>
              </a:extLst>
            </p:cNvPr>
            <p:cNvSpPr/>
            <p:nvPr/>
          </p:nvSpPr>
          <p:spPr>
            <a:xfrm>
              <a:off x="3923468" y="2931790"/>
              <a:ext cx="504516" cy="504056"/>
            </a:xfrm>
            <a:prstGeom prst="ellipse">
              <a:avLst/>
            </a:prstGeom>
            <a:solidFill>
              <a:schemeClr val="bg1">
                <a:lumMod val="50000"/>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FD4FFFD6-C8BD-4DED-A52D-1874F5651643}"/>
                </a:ext>
              </a:extLst>
            </p:cNvPr>
            <p:cNvSpPr/>
            <p:nvPr/>
          </p:nvSpPr>
          <p:spPr>
            <a:xfrm>
              <a:off x="4131133" y="3467188"/>
              <a:ext cx="504516" cy="504056"/>
            </a:xfrm>
            <a:prstGeom prst="ellipse">
              <a:avLst/>
            </a:prstGeom>
            <a:solidFill>
              <a:schemeClr val="bg1">
                <a:lumMod val="50000"/>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4DB11448-AFF7-44B8-94B4-90EE954DF11D}"/>
                </a:ext>
              </a:extLst>
            </p:cNvPr>
            <p:cNvSpPr/>
            <p:nvPr/>
          </p:nvSpPr>
          <p:spPr>
            <a:xfrm>
              <a:off x="3995936" y="4227934"/>
              <a:ext cx="405074" cy="432048"/>
            </a:xfrm>
            <a:prstGeom prst="ellipse">
              <a:avLst/>
            </a:prstGeom>
            <a:solidFill>
              <a:schemeClr val="bg1">
                <a:lumMod val="50000"/>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EA61D414-12B3-442B-BDDE-DE74490C75AD}"/>
                </a:ext>
              </a:extLst>
            </p:cNvPr>
            <p:cNvSpPr/>
            <p:nvPr/>
          </p:nvSpPr>
          <p:spPr>
            <a:xfrm>
              <a:off x="4427984" y="4505448"/>
              <a:ext cx="405074" cy="432048"/>
            </a:xfrm>
            <a:prstGeom prst="ellipse">
              <a:avLst/>
            </a:prstGeom>
            <a:solidFill>
              <a:schemeClr val="bg1">
                <a:lumMod val="50000"/>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80129248-A480-47BD-90B4-1F50B97DE21D}"/>
                </a:ext>
              </a:extLst>
            </p:cNvPr>
            <p:cNvSpPr/>
            <p:nvPr/>
          </p:nvSpPr>
          <p:spPr>
            <a:xfrm rot="1914160">
              <a:off x="3612288" y="1977628"/>
              <a:ext cx="168176" cy="906154"/>
            </a:xfrm>
            <a:prstGeom prst="rect">
              <a:avLst/>
            </a:prstGeom>
            <a:solidFill>
              <a:schemeClr val="accent6">
                <a:alpha val="6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EAE36F98-0880-41DA-9B25-9190B5AAF09E}"/>
                </a:ext>
              </a:extLst>
            </p:cNvPr>
            <p:cNvSpPr/>
            <p:nvPr/>
          </p:nvSpPr>
          <p:spPr>
            <a:xfrm rot="1914160">
              <a:off x="3444403" y="1883253"/>
              <a:ext cx="168176" cy="906154"/>
            </a:xfrm>
            <a:prstGeom prst="rect">
              <a:avLst/>
            </a:prstGeom>
            <a:solidFill>
              <a:schemeClr val="accent6">
                <a:alpha val="7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F501C2CB-38CF-4325-93B4-BCCAFEF3E6C5}"/>
                </a:ext>
              </a:extLst>
            </p:cNvPr>
            <p:cNvSpPr/>
            <p:nvPr/>
          </p:nvSpPr>
          <p:spPr>
            <a:xfrm rot="1914160">
              <a:off x="3285382" y="1788211"/>
              <a:ext cx="168176" cy="906154"/>
            </a:xfrm>
            <a:prstGeom prst="rect">
              <a:avLst/>
            </a:prstGeom>
            <a:solidFill>
              <a:schemeClr val="accent6">
                <a:alpha val="6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B0518C16-3AB8-46F1-8441-9409CA17BE3B}"/>
                </a:ext>
              </a:extLst>
            </p:cNvPr>
            <p:cNvSpPr/>
            <p:nvPr/>
          </p:nvSpPr>
          <p:spPr>
            <a:xfrm rot="1914160">
              <a:off x="2383553" y="1897045"/>
              <a:ext cx="112565" cy="323397"/>
            </a:xfrm>
            <a:prstGeom prst="rect">
              <a:avLst/>
            </a:prstGeom>
            <a:solidFill>
              <a:srgbClr val="C00000">
                <a:alpha val="6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2360A14A-3574-42CF-BBB9-CC28B1DF2887}"/>
                </a:ext>
              </a:extLst>
            </p:cNvPr>
            <p:cNvSpPr/>
            <p:nvPr/>
          </p:nvSpPr>
          <p:spPr>
            <a:xfrm rot="1914160">
              <a:off x="2531825" y="1988316"/>
              <a:ext cx="112565" cy="323397"/>
            </a:xfrm>
            <a:prstGeom prst="rect">
              <a:avLst/>
            </a:prstGeom>
            <a:solidFill>
              <a:srgbClr val="C00000">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FA214C9B-7966-4425-8835-D0626A53B61D}"/>
                </a:ext>
              </a:extLst>
            </p:cNvPr>
            <p:cNvSpPr/>
            <p:nvPr/>
          </p:nvSpPr>
          <p:spPr>
            <a:xfrm rot="1914160">
              <a:off x="2678749" y="2079586"/>
              <a:ext cx="112565" cy="323397"/>
            </a:xfrm>
            <a:prstGeom prst="rect">
              <a:avLst/>
            </a:prstGeom>
            <a:solidFill>
              <a:srgbClr val="C00000">
                <a:alpha val="6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25B020AA-EABE-4831-AB5F-A9013094AE98}"/>
                </a:ext>
              </a:extLst>
            </p:cNvPr>
            <p:cNvSpPr/>
            <p:nvPr/>
          </p:nvSpPr>
          <p:spPr>
            <a:xfrm>
              <a:off x="3528491" y="3023275"/>
              <a:ext cx="253094" cy="204987"/>
            </a:xfrm>
            <a:prstGeom prst="ellipse">
              <a:avLst/>
            </a:prstGeom>
            <a:solidFill>
              <a:srgbClr val="FF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DCDEA0EC-2165-44E8-B587-6B75AFAC825F}"/>
                </a:ext>
              </a:extLst>
            </p:cNvPr>
            <p:cNvSpPr/>
            <p:nvPr/>
          </p:nvSpPr>
          <p:spPr>
            <a:xfrm rot="1914160">
              <a:off x="5013571" y="3872267"/>
              <a:ext cx="225902" cy="197953"/>
            </a:xfrm>
            <a:prstGeom prst="rect">
              <a:avLst/>
            </a:prstGeom>
            <a:solidFill>
              <a:schemeClr val="accent1">
                <a:alpha val="6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E3FF664E-D470-4A1E-A1A3-20FF5D200492}"/>
                </a:ext>
              </a:extLst>
            </p:cNvPr>
            <p:cNvSpPr/>
            <p:nvPr/>
          </p:nvSpPr>
          <p:spPr>
            <a:xfrm rot="1914160">
              <a:off x="4325608" y="2171646"/>
              <a:ext cx="225902" cy="414626"/>
            </a:xfrm>
            <a:prstGeom prst="rect">
              <a:avLst/>
            </a:prstGeom>
            <a:solidFill>
              <a:schemeClr val="accent1">
                <a:alpha val="6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A20B6D48-545A-484D-842A-272282F746EE}"/>
                </a:ext>
              </a:extLst>
            </p:cNvPr>
            <p:cNvSpPr/>
            <p:nvPr/>
          </p:nvSpPr>
          <p:spPr>
            <a:xfrm rot="1914160">
              <a:off x="5097318" y="1079934"/>
              <a:ext cx="313769" cy="362623"/>
            </a:xfrm>
            <a:prstGeom prst="rect">
              <a:avLst/>
            </a:prstGeom>
            <a:solidFill>
              <a:schemeClr val="tx2">
                <a:alpha val="6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05E0F15F-65F8-46D8-886C-F5835D1AEC63}"/>
                </a:ext>
              </a:extLst>
            </p:cNvPr>
            <p:cNvSpPr/>
            <p:nvPr/>
          </p:nvSpPr>
          <p:spPr>
            <a:xfrm rot="1914160">
              <a:off x="2686981" y="3130419"/>
              <a:ext cx="493943" cy="181433"/>
            </a:xfrm>
            <a:prstGeom prst="rect">
              <a:avLst/>
            </a:prstGeom>
            <a:solidFill>
              <a:srgbClr val="FF0000">
                <a:alpha val="63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6" name="TextBox 55">
            <a:extLst>
              <a:ext uri="{FF2B5EF4-FFF2-40B4-BE49-F238E27FC236}">
                <a16:creationId xmlns:a16="http://schemas.microsoft.com/office/drawing/2014/main" id="{77FBF9C3-7F86-4A13-82ED-2AE145A4EA38}"/>
              </a:ext>
            </a:extLst>
          </p:cNvPr>
          <p:cNvSpPr txBox="1"/>
          <p:nvPr/>
        </p:nvSpPr>
        <p:spPr>
          <a:xfrm>
            <a:off x="5795837" y="3838225"/>
            <a:ext cx="1673413" cy="253916"/>
          </a:xfrm>
          <a:prstGeom prst="rect">
            <a:avLst/>
          </a:prstGeom>
          <a:solidFill>
            <a:srgbClr val="FFFFFF"/>
          </a:solidFill>
        </p:spPr>
        <p:txBody>
          <a:bodyPr wrap="square" rtlCol="0">
            <a:spAutoFit/>
          </a:bodyPr>
          <a:lstStyle/>
          <a:p>
            <a:r>
              <a:rPr lang="en-GB" sz="1050" dirty="0"/>
              <a:t>1 – Imported sludge tank</a:t>
            </a:r>
          </a:p>
        </p:txBody>
      </p:sp>
      <p:sp>
        <p:nvSpPr>
          <p:cNvPr id="57" name="TextBox 56">
            <a:extLst>
              <a:ext uri="{FF2B5EF4-FFF2-40B4-BE49-F238E27FC236}">
                <a16:creationId xmlns:a16="http://schemas.microsoft.com/office/drawing/2014/main" id="{6A810DDC-8B46-4C4E-A619-0AFB647D8849}"/>
              </a:ext>
            </a:extLst>
          </p:cNvPr>
          <p:cNvSpPr txBox="1"/>
          <p:nvPr/>
        </p:nvSpPr>
        <p:spPr>
          <a:xfrm>
            <a:off x="3645880" y="978800"/>
            <a:ext cx="1673413" cy="253916"/>
          </a:xfrm>
          <a:prstGeom prst="rect">
            <a:avLst/>
          </a:prstGeom>
          <a:solidFill>
            <a:srgbClr val="FFFFFF"/>
          </a:solidFill>
        </p:spPr>
        <p:txBody>
          <a:bodyPr wrap="square" rtlCol="0">
            <a:spAutoFit/>
          </a:bodyPr>
          <a:lstStyle/>
          <a:p>
            <a:r>
              <a:rPr lang="en-GB" sz="1050" dirty="0"/>
              <a:t>2 – Consolidation tanks</a:t>
            </a:r>
          </a:p>
        </p:txBody>
      </p:sp>
      <p:sp>
        <p:nvSpPr>
          <p:cNvPr id="58" name="TextBox 57">
            <a:extLst>
              <a:ext uri="{FF2B5EF4-FFF2-40B4-BE49-F238E27FC236}">
                <a16:creationId xmlns:a16="http://schemas.microsoft.com/office/drawing/2014/main" id="{C889ACBF-AEA8-4F66-96EB-27539C775FF0}"/>
              </a:ext>
            </a:extLst>
          </p:cNvPr>
          <p:cNvSpPr txBox="1"/>
          <p:nvPr/>
        </p:nvSpPr>
        <p:spPr>
          <a:xfrm>
            <a:off x="6420522" y="1211189"/>
            <a:ext cx="993402" cy="253916"/>
          </a:xfrm>
          <a:prstGeom prst="rect">
            <a:avLst/>
          </a:prstGeom>
          <a:solidFill>
            <a:srgbClr val="FFFFFF"/>
          </a:solidFill>
        </p:spPr>
        <p:txBody>
          <a:bodyPr wrap="square" rtlCol="0">
            <a:spAutoFit/>
          </a:bodyPr>
          <a:lstStyle/>
          <a:p>
            <a:r>
              <a:rPr lang="en-GB" sz="1050" dirty="0"/>
              <a:t>3 - Digesters</a:t>
            </a:r>
          </a:p>
        </p:txBody>
      </p:sp>
      <p:sp>
        <p:nvSpPr>
          <p:cNvPr id="59" name="TextBox 58">
            <a:extLst>
              <a:ext uri="{FF2B5EF4-FFF2-40B4-BE49-F238E27FC236}">
                <a16:creationId xmlns:a16="http://schemas.microsoft.com/office/drawing/2014/main" id="{9CF05A21-5D75-4D04-BE03-B3B75A0F1E13}"/>
              </a:ext>
            </a:extLst>
          </p:cNvPr>
          <p:cNvSpPr txBox="1"/>
          <p:nvPr/>
        </p:nvSpPr>
        <p:spPr>
          <a:xfrm>
            <a:off x="5317265" y="4333712"/>
            <a:ext cx="2001635" cy="577081"/>
          </a:xfrm>
          <a:prstGeom prst="rect">
            <a:avLst/>
          </a:prstGeom>
          <a:solidFill>
            <a:srgbClr val="FFFFFF"/>
          </a:solidFill>
        </p:spPr>
        <p:txBody>
          <a:bodyPr wrap="square" rtlCol="0">
            <a:spAutoFit/>
          </a:bodyPr>
          <a:lstStyle/>
          <a:p>
            <a:r>
              <a:rPr lang="en-GB" sz="1050" b="1" dirty="0">
                <a:solidFill>
                  <a:srgbClr val="FF0000"/>
                </a:solidFill>
              </a:rPr>
              <a:t>4</a:t>
            </a:r>
            <a:r>
              <a:rPr lang="en-GB" sz="1050" dirty="0">
                <a:solidFill>
                  <a:srgbClr val="FF0000"/>
                </a:solidFill>
              </a:rPr>
              <a:t> – GFS Digested sludge holding tanks:</a:t>
            </a:r>
          </a:p>
          <a:p>
            <a:r>
              <a:rPr lang="en-GB" sz="1050" b="1" dirty="0">
                <a:solidFill>
                  <a:srgbClr val="FF0000"/>
                </a:solidFill>
              </a:rPr>
              <a:t>Will be de-commissioned.</a:t>
            </a:r>
          </a:p>
        </p:txBody>
      </p:sp>
      <p:sp>
        <p:nvSpPr>
          <p:cNvPr id="60" name="TextBox 59">
            <a:extLst>
              <a:ext uri="{FF2B5EF4-FFF2-40B4-BE49-F238E27FC236}">
                <a16:creationId xmlns:a16="http://schemas.microsoft.com/office/drawing/2014/main" id="{4100A510-F835-426D-B09B-4EA5FF099FE4}"/>
              </a:ext>
            </a:extLst>
          </p:cNvPr>
          <p:cNvSpPr txBox="1"/>
          <p:nvPr/>
        </p:nvSpPr>
        <p:spPr>
          <a:xfrm>
            <a:off x="2298041" y="3558693"/>
            <a:ext cx="2189479" cy="577081"/>
          </a:xfrm>
          <a:prstGeom prst="rect">
            <a:avLst/>
          </a:prstGeom>
          <a:solidFill>
            <a:srgbClr val="FFFFFF"/>
          </a:solidFill>
        </p:spPr>
        <p:txBody>
          <a:bodyPr wrap="square" rtlCol="0">
            <a:spAutoFit/>
          </a:bodyPr>
          <a:lstStyle/>
          <a:p>
            <a:r>
              <a:rPr lang="en-GB" sz="1050" b="1" dirty="0">
                <a:solidFill>
                  <a:srgbClr val="FF0000"/>
                </a:solidFill>
              </a:rPr>
              <a:t>5</a:t>
            </a:r>
            <a:r>
              <a:rPr lang="en-GB" sz="1050" dirty="0">
                <a:solidFill>
                  <a:srgbClr val="FF0000"/>
                </a:solidFill>
              </a:rPr>
              <a:t> – Concrete Digested sludge holding tanks:</a:t>
            </a:r>
          </a:p>
          <a:p>
            <a:r>
              <a:rPr lang="en-GB" sz="1050" b="1" dirty="0">
                <a:solidFill>
                  <a:srgbClr val="FF0000"/>
                </a:solidFill>
              </a:rPr>
              <a:t>Will be de-commissioned.</a:t>
            </a:r>
            <a:endParaRPr lang="en-GB" sz="1050" b="1" dirty="0"/>
          </a:p>
        </p:txBody>
      </p:sp>
      <p:sp>
        <p:nvSpPr>
          <p:cNvPr id="61" name="TextBox 60">
            <a:extLst>
              <a:ext uri="{FF2B5EF4-FFF2-40B4-BE49-F238E27FC236}">
                <a16:creationId xmlns:a16="http://schemas.microsoft.com/office/drawing/2014/main" id="{DB0ADFED-13D4-440C-8847-3854BF9BFE02}"/>
              </a:ext>
            </a:extLst>
          </p:cNvPr>
          <p:cNvSpPr txBox="1"/>
          <p:nvPr/>
        </p:nvSpPr>
        <p:spPr>
          <a:xfrm>
            <a:off x="1564536" y="2090050"/>
            <a:ext cx="1073647" cy="253916"/>
          </a:xfrm>
          <a:prstGeom prst="rect">
            <a:avLst/>
          </a:prstGeom>
          <a:solidFill>
            <a:srgbClr val="FFFFFF"/>
          </a:solidFill>
        </p:spPr>
        <p:txBody>
          <a:bodyPr wrap="square" rtlCol="0">
            <a:spAutoFit/>
          </a:bodyPr>
          <a:lstStyle/>
          <a:p>
            <a:r>
              <a:rPr lang="en-GB" sz="1050" dirty="0"/>
              <a:t>8 – Cake bays</a:t>
            </a:r>
          </a:p>
        </p:txBody>
      </p:sp>
      <p:sp>
        <p:nvSpPr>
          <p:cNvPr id="63" name="TextBox 62">
            <a:extLst>
              <a:ext uri="{FF2B5EF4-FFF2-40B4-BE49-F238E27FC236}">
                <a16:creationId xmlns:a16="http://schemas.microsoft.com/office/drawing/2014/main" id="{4E5172E3-4C49-4AEE-8532-1CE5CE5717A2}"/>
              </a:ext>
            </a:extLst>
          </p:cNvPr>
          <p:cNvSpPr txBox="1"/>
          <p:nvPr/>
        </p:nvSpPr>
        <p:spPr>
          <a:xfrm>
            <a:off x="1715450" y="1295800"/>
            <a:ext cx="2189479" cy="415498"/>
          </a:xfrm>
          <a:prstGeom prst="rect">
            <a:avLst/>
          </a:prstGeom>
          <a:solidFill>
            <a:srgbClr val="FFFFFF"/>
          </a:solidFill>
        </p:spPr>
        <p:txBody>
          <a:bodyPr wrap="square" rtlCol="0">
            <a:spAutoFit/>
          </a:bodyPr>
          <a:lstStyle/>
          <a:p>
            <a:r>
              <a:rPr lang="en-GB" sz="1050" dirty="0"/>
              <a:t>6 – Digested sludge holding tanks – formally aeration lanes</a:t>
            </a:r>
          </a:p>
        </p:txBody>
      </p:sp>
      <p:sp>
        <p:nvSpPr>
          <p:cNvPr id="65" name="TextBox 64">
            <a:extLst>
              <a:ext uri="{FF2B5EF4-FFF2-40B4-BE49-F238E27FC236}">
                <a16:creationId xmlns:a16="http://schemas.microsoft.com/office/drawing/2014/main" id="{8FDA979C-0654-457E-97CD-EA5300C741D9}"/>
              </a:ext>
            </a:extLst>
          </p:cNvPr>
          <p:cNvSpPr txBox="1"/>
          <p:nvPr/>
        </p:nvSpPr>
        <p:spPr>
          <a:xfrm>
            <a:off x="2306688" y="3251434"/>
            <a:ext cx="1625895" cy="253916"/>
          </a:xfrm>
          <a:prstGeom prst="rect">
            <a:avLst/>
          </a:prstGeom>
          <a:solidFill>
            <a:srgbClr val="FFFFFF"/>
          </a:solidFill>
        </p:spPr>
        <p:txBody>
          <a:bodyPr wrap="square" rtlCol="0">
            <a:spAutoFit/>
          </a:bodyPr>
          <a:lstStyle/>
          <a:p>
            <a:r>
              <a:rPr lang="en-GB" sz="1050" dirty="0"/>
              <a:t>7 – Centrifuge feed tank</a:t>
            </a:r>
          </a:p>
        </p:txBody>
      </p:sp>
      <p:sp>
        <p:nvSpPr>
          <p:cNvPr id="5" name="Oval 4">
            <a:extLst>
              <a:ext uri="{FF2B5EF4-FFF2-40B4-BE49-F238E27FC236}">
                <a16:creationId xmlns:a16="http://schemas.microsoft.com/office/drawing/2014/main" id="{E242A584-5CA5-48C8-B1CF-B1B644E5BE2E}"/>
              </a:ext>
            </a:extLst>
          </p:cNvPr>
          <p:cNvSpPr/>
          <p:nvPr/>
        </p:nvSpPr>
        <p:spPr>
          <a:xfrm rot="1850334">
            <a:off x="5635287" y="1514778"/>
            <a:ext cx="1439795" cy="752702"/>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829C857F-5397-4363-8DFC-0D4AB94C26A3}"/>
              </a:ext>
            </a:extLst>
          </p:cNvPr>
          <p:cNvSpPr/>
          <p:nvPr/>
        </p:nvSpPr>
        <p:spPr>
          <a:xfrm rot="1850334">
            <a:off x="4829168" y="1268605"/>
            <a:ext cx="942618" cy="882921"/>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3922D52D-071D-421D-8256-06191596DA5A}"/>
              </a:ext>
            </a:extLst>
          </p:cNvPr>
          <p:cNvSpPr/>
          <p:nvPr/>
        </p:nvSpPr>
        <p:spPr>
          <a:xfrm rot="3971179">
            <a:off x="3944905" y="3036830"/>
            <a:ext cx="1439795" cy="752702"/>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C81573A7-C91C-462B-B832-5E87D74074CA}"/>
              </a:ext>
            </a:extLst>
          </p:cNvPr>
          <p:cNvSpPr/>
          <p:nvPr/>
        </p:nvSpPr>
        <p:spPr>
          <a:xfrm rot="2073399">
            <a:off x="4246802" y="4168974"/>
            <a:ext cx="1126296" cy="752702"/>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D1A9A4D9-928F-46A0-8A15-B332A9924EA6}"/>
              </a:ext>
            </a:extLst>
          </p:cNvPr>
          <p:cNvSpPr/>
          <p:nvPr/>
        </p:nvSpPr>
        <p:spPr>
          <a:xfrm rot="2073399">
            <a:off x="5238529" y="3708817"/>
            <a:ext cx="515953" cy="452910"/>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a:extLst>
              <a:ext uri="{FF2B5EF4-FFF2-40B4-BE49-F238E27FC236}">
                <a16:creationId xmlns:a16="http://schemas.microsoft.com/office/drawing/2014/main" id="{ACE894CD-A25B-4F55-B2DE-3361E59EBC2F}"/>
              </a:ext>
            </a:extLst>
          </p:cNvPr>
          <p:cNvSpPr/>
          <p:nvPr/>
        </p:nvSpPr>
        <p:spPr>
          <a:xfrm rot="2073399">
            <a:off x="3835205" y="2868628"/>
            <a:ext cx="414215" cy="452910"/>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a:extLst>
              <a:ext uri="{FF2B5EF4-FFF2-40B4-BE49-F238E27FC236}">
                <a16:creationId xmlns:a16="http://schemas.microsoft.com/office/drawing/2014/main" id="{787274D1-65E4-4615-8D56-A656B3E7AC5B}"/>
              </a:ext>
            </a:extLst>
          </p:cNvPr>
          <p:cNvSpPr/>
          <p:nvPr/>
        </p:nvSpPr>
        <p:spPr>
          <a:xfrm rot="2073399">
            <a:off x="3451458" y="1657497"/>
            <a:ext cx="959265" cy="1288761"/>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a:extLst>
              <a:ext uri="{FF2B5EF4-FFF2-40B4-BE49-F238E27FC236}">
                <a16:creationId xmlns:a16="http://schemas.microsoft.com/office/drawing/2014/main" id="{A950328B-D885-469C-A08A-542756A34B5C}"/>
              </a:ext>
            </a:extLst>
          </p:cNvPr>
          <p:cNvSpPr/>
          <p:nvPr/>
        </p:nvSpPr>
        <p:spPr>
          <a:xfrm rot="2073399">
            <a:off x="2625391" y="1826859"/>
            <a:ext cx="694923" cy="600803"/>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1644961"/>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5CB90CD-D5CF-45EB-936C-DF936AB8F798}"/>
              </a:ext>
            </a:extLst>
          </p:cNvPr>
          <p:cNvSpPr txBox="1">
            <a:spLocks/>
          </p:cNvSpPr>
          <p:nvPr/>
        </p:nvSpPr>
        <p:spPr>
          <a:xfrm>
            <a:off x="4067944" y="123478"/>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Solution Approach</a:t>
            </a:r>
          </a:p>
        </p:txBody>
      </p:sp>
      <p:graphicFrame>
        <p:nvGraphicFramePr>
          <p:cNvPr id="2" name="Diagram 1">
            <a:extLst>
              <a:ext uri="{FF2B5EF4-FFF2-40B4-BE49-F238E27FC236}">
                <a16:creationId xmlns:a16="http://schemas.microsoft.com/office/drawing/2014/main" id="{6AAF9F46-7414-44EA-8DA5-A8AE488D2DB6}"/>
              </a:ext>
            </a:extLst>
          </p:cNvPr>
          <p:cNvGraphicFramePr/>
          <p:nvPr>
            <p:extLst>
              <p:ext uri="{D42A27DB-BD31-4B8C-83A1-F6EECF244321}">
                <p14:modId xmlns:p14="http://schemas.microsoft.com/office/powerpoint/2010/main" val="3648929841"/>
              </p:ext>
            </p:extLst>
          </p:nvPr>
        </p:nvGraphicFramePr>
        <p:xfrm>
          <a:off x="1763688" y="1059582"/>
          <a:ext cx="5976664" cy="36319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666143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5CB90CD-D5CF-45EB-936C-DF936AB8F798}"/>
              </a:ext>
            </a:extLst>
          </p:cNvPr>
          <p:cNvSpPr txBox="1">
            <a:spLocks/>
          </p:cNvSpPr>
          <p:nvPr/>
        </p:nvSpPr>
        <p:spPr>
          <a:xfrm>
            <a:off x="1547664" y="1851670"/>
            <a:ext cx="7128792" cy="1004689"/>
          </a:xfrm>
          <a:prstGeom prst="rect">
            <a:avLst/>
          </a:prstGeom>
        </p:spPr>
        <p:txBody>
          <a:bodyPr vert="horz" lIns="91423" tIns="45712" rIns="91423" bIns="45712" rtlCol="0" anchor="ctr">
            <a:normAutofit fontScale="92500" lnSpcReduction="10000"/>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Risk assessment and solution approach spreadsheet overview</a:t>
            </a:r>
          </a:p>
        </p:txBody>
      </p:sp>
      <p:sp>
        <p:nvSpPr>
          <p:cNvPr id="3" name="TextBox 2">
            <a:extLst>
              <a:ext uri="{FF2B5EF4-FFF2-40B4-BE49-F238E27FC236}">
                <a16:creationId xmlns:a16="http://schemas.microsoft.com/office/drawing/2014/main" id="{A7A1006B-AD7F-421F-A11F-623527DBE8F5}"/>
              </a:ext>
            </a:extLst>
          </p:cNvPr>
          <p:cNvSpPr txBox="1"/>
          <p:nvPr/>
        </p:nvSpPr>
        <p:spPr>
          <a:xfrm>
            <a:off x="1043608" y="3939902"/>
            <a:ext cx="2088232" cy="369332"/>
          </a:xfrm>
          <a:prstGeom prst="rect">
            <a:avLst/>
          </a:prstGeom>
          <a:noFill/>
        </p:spPr>
        <p:txBody>
          <a:bodyPr wrap="square" rtlCol="0">
            <a:spAutoFit/>
          </a:bodyPr>
          <a:lstStyle/>
          <a:p>
            <a:r>
              <a:rPr lang="en-GB" dirty="0">
                <a:solidFill>
                  <a:srgbClr val="FF0000"/>
                </a:solidFill>
              </a:rPr>
              <a:t>Digester example</a:t>
            </a:r>
          </a:p>
        </p:txBody>
      </p:sp>
    </p:spTree>
    <p:extLst>
      <p:ext uri="{BB962C8B-B14F-4D97-AF65-F5344CB8AC3E}">
        <p14:creationId xmlns:p14="http://schemas.microsoft.com/office/powerpoint/2010/main" val="3604572619"/>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9AE23F2E-0D10-4B44-9703-0E6562829473}"/>
              </a:ext>
            </a:extLst>
          </p:cNvPr>
          <p:cNvGraphicFramePr>
            <a:graphicFrameLocks noGrp="1"/>
          </p:cNvGraphicFramePr>
          <p:nvPr>
            <p:extLst>
              <p:ext uri="{D42A27DB-BD31-4B8C-83A1-F6EECF244321}">
                <p14:modId xmlns:p14="http://schemas.microsoft.com/office/powerpoint/2010/main" val="2790585979"/>
              </p:ext>
            </p:extLst>
          </p:nvPr>
        </p:nvGraphicFramePr>
        <p:xfrm>
          <a:off x="539552" y="968142"/>
          <a:ext cx="8208912" cy="1543403"/>
        </p:xfrm>
        <a:graphic>
          <a:graphicData uri="http://schemas.openxmlformats.org/drawingml/2006/table">
            <a:tbl>
              <a:tblPr firstRow="1" bandRow="1">
                <a:tableStyleId>{5C22544A-7EE6-4342-B048-85BDC9FD1C3A}</a:tableStyleId>
              </a:tblPr>
              <a:tblGrid>
                <a:gridCol w="864096">
                  <a:extLst>
                    <a:ext uri="{9D8B030D-6E8A-4147-A177-3AD203B41FA5}">
                      <a16:colId xmlns:a16="http://schemas.microsoft.com/office/drawing/2014/main" val="1423655918"/>
                    </a:ext>
                  </a:extLst>
                </a:gridCol>
                <a:gridCol w="7344816">
                  <a:extLst>
                    <a:ext uri="{9D8B030D-6E8A-4147-A177-3AD203B41FA5}">
                      <a16:colId xmlns:a16="http://schemas.microsoft.com/office/drawing/2014/main" val="259631800"/>
                    </a:ext>
                  </a:extLst>
                </a:gridCol>
              </a:tblGrid>
              <a:tr h="354683">
                <a:tc>
                  <a:txBody>
                    <a:bodyPr/>
                    <a:lstStyle/>
                    <a:p>
                      <a:r>
                        <a:rPr lang="en-GB" sz="1200" dirty="0"/>
                        <a:t>Zone</a:t>
                      </a:r>
                    </a:p>
                  </a:txBody>
                  <a:tcPr/>
                </a:tc>
                <a:tc>
                  <a:txBody>
                    <a:bodyPr/>
                    <a:lstStyle/>
                    <a:p>
                      <a:r>
                        <a:rPr lang="en-GB" sz="1200" dirty="0"/>
                        <a:t>Description</a:t>
                      </a:r>
                    </a:p>
                  </a:txBody>
                  <a:tcPr/>
                </a:tc>
                <a:extLst>
                  <a:ext uri="{0D108BD9-81ED-4DB2-BD59-A6C34878D82A}">
                    <a16:rowId xmlns:a16="http://schemas.microsoft.com/office/drawing/2014/main" val="3557700346"/>
                  </a:ext>
                </a:extLst>
              </a:tr>
              <a:tr h="262368">
                <a:tc>
                  <a:txBody>
                    <a:bodyPr/>
                    <a:lstStyle/>
                    <a:p>
                      <a:r>
                        <a:rPr lang="en-GB" sz="1200" dirty="0"/>
                        <a:t>Zone 3</a:t>
                      </a:r>
                    </a:p>
                  </a:txBody>
                  <a:tcPr/>
                </a:tc>
                <a:tc>
                  <a:txBody>
                    <a:bodyPr/>
                    <a:lstStyle/>
                    <a:p>
                      <a:r>
                        <a:rPr lang="en-GB" sz="1200" dirty="0"/>
                        <a:t>Digester feed and return PS and Digesters (Original construction 1981). </a:t>
                      </a:r>
                    </a:p>
                    <a:p>
                      <a:r>
                        <a:rPr lang="en-GB" sz="1200" dirty="0"/>
                        <a:t>2 above ground concrete tanks – 1600m</a:t>
                      </a:r>
                      <a:r>
                        <a:rPr lang="en-GB" sz="1200" baseline="30000" dirty="0"/>
                        <a:t>3</a:t>
                      </a:r>
                      <a:r>
                        <a:rPr lang="en-GB" sz="1200" dirty="0"/>
                        <a:t> concrete above ground tanks. Roofs refurbished in 2018 after statutory structural inspection.</a:t>
                      </a:r>
                    </a:p>
                    <a:p>
                      <a:r>
                        <a:rPr lang="en-GB" sz="1200" dirty="0"/>
                        <a:t>All above ground connecting pipework is thick-walled stainless steel.</a:t>
                      </a:r>
                    </a:p>
                    <a:p>
                      <a:r>
                        <a:rPr lang="en-GB" sz="1200" dirty="0"/>
                        <a:t>Surrounding external area is stone.</a:t>
                      </a:r>
                    </a:p>
                    <a:p>
                      <a:r>
                        <a:rPr lang="en-GB" sz="1200" dirty="0"/>
                        <a:t>Road south of tanks drains through gullies into two soakaways next to the old gas holder.</a:t>
                      </a:r>
                    </a:p>
                  </a:txBody>
                  <a:tcPr/>
                </a:tc>
                <a:extLst>
                  <a:ext uri="{0D108BD9-81ED-4DB2-BD59-A6C34878D82A}">
                    <a16:rowId xmlns:a16="http://schemas.microsoft.com/office/drawing/2014/main" val="822570779"/>
                  </a:ext>
                </a:extLst>
              </a:tr>
            </a:tbl>
          </a:graphicData>
        </a:graphic>
      </p:graphicFrame>
      <p:pic>
        <p:nvPicPr>
          <p:cNvPr id="3" name="Picture 2" descr="A large white building&#10;&#10;Description automatically generated">
            <a:extLst>
              <a:ext uri="{FF2B5EF4-FFF2-40B4-BE49-F238E27FC236}">
                <a16:creationId xmlns:a16="http://schemas.microsoft.com/office/drawing/2014/main" id="{DF3D2EAD-EF51-4AD0-AA09-0E0C12D9B3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89708" y="2539722"/>
            <a:ext cx="3212976" cy="2409732"/>
          </a:xfrm>
          <a:prstGeom prst="rect">
            <a:avLst/>
          </a:prstGeom>
        </p:spPr>
      </p:pic>
      <p:pic>
        <p:nvPicPr>
          <p:cNvPr id="5" name="Picture 4">
            <a:extLst>
              <a:ext uri="{FF2B5EF4-FFF2-40B4-BE49-F238E27FC236}">
                <a16:creationId xmlns:a16="http://schemas.microsoft.com/office/drawing/2014/main" id="{5E0865EC-DB7C-443F-8E1C-481E888154EB}"/>
              </a:ext>
            </a:extLst>
          </p:cNvPr>
          <p:cNvPicPr>
            <a:picLocks noChangeAspect="1"/>
          </p:cNvPicPr>
          <p:nvPr/>
        </p:nvPicPr>
        <p:blipFill>
          <a:blip r:embed="rId3"/>
          <a:stretch>
            <a:fillRect/>
          </a:stretch>
        </p:blipFill>
        <p:spPr>
          <a:xfrm>
            <a:off x="1043608" y="2549681"/>
            <a:ext cx="3024336" cy="2153694"/>
          </a:xfrm>
          <a:prstGeom prst="rect">
            <a:avLst/>
          </a:prstGeom>
        </p:spPr>
      </p:pic>
      <p:sp>
        <p:nvSpPr>
          <p:cNvPr id="7" name="Title 1">
            <a:extLst>
              <a:ext uri="{FF2B5EF4-FFF2-40B4-BE49-F238E27FC236}">
                <a16:creationId xmlns:a16="http://schemas.microsoft.com/office/drawing/2014/main" id="{E9DECCC2-CBD4-40FA-BB22-788179C7387C}"/>
              </a:ext>
            </a:extLst>
          </p:cNvPr>
          <p:cNvSpPr txBox="1">
            <a:spLocks/>
          </p:cNvSpPr>
          <p:nvPr/>
        </p:nvSpPr>
        <p:spPr>
          <a:xfrm>
            <a:off x="3563888" y="72756"/>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IED – Zone 3</a:t>
            </a:r>
          </a:p>
        </p:txBody>
      </p:sp>
    </p:spTree>
    <p:extLst>
      <p:ext uri="{BB962C8B-B14F-4D97-AF65-F5344CB8AC3E}">
        <p14:creationId xmlns:p14="http://schemas.microsoft.com/office/powerpoint/2010/main" val="1066590971"/>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9AE23F2E-0D10-4B44-9703-0E6562829473}"/>
              </a:ext>
            </a:extLst>
          </p:cNvPr>
          <p:cNvGraphicFramePr>
            <a:graphicFrameLocks noGrp="1"/>
          </p:cNvGraphicFramePr>
          <p:nvPr>
            <p:extLst>
              <p:ext uri="{D42A27DB-BD31-4B8C-83A1-F6EECF244321}">
                <p14:modId xmlns:p14="http://schemas.microsoft.com/office/powerpoint/2010/main" val="705893713"/>
              </p:ext>
            </p:extLst>
          </p:nvPr>
        </p:nvGraphicFramePr>
        <p:xfrm>
          <a:off x="539552" y="1059582"/>
          <a:ext cx="8208912" cy="1177643"/>
        </p:xfrm>
        <a:graphic>
          <a:graphicData uri="http://schemas.openxmlformats.org/drawingml/2006/table">
            <a:tbl>
              <a:tblPr firstRow="1" bandRow="1">
                <a:tableStyleId>{5C22544A-7EE6-4342-B048-85BDC9FD1C3A}</a:tableStyleId>
              </a:tblPr>
              <a:tblGrid>
                <a:gridCol w="1357530">
                  <a:extLst>
                    <a:ext uri="{9D8B030D-6E8A-4147-A177-3AD203B41FA5}">
                      <a16:colId xmlns:a16="http://schemas.microsoft.com/office/drawing/2014/main" val="1423655918"/>
                    </a:ext>
                  </a:extLst>
                </a:gridCol>
                <a:gridCol w="6851382">
                  <a:extLst>
                    <a:ext uri="{9D8B030D-6E8A-4147-A177-3AD203B41FA5}">
                      <a16:colId xmlns:a16="http://schemas.microsoft.com/office/drawing/2014/main" val="259631800"/>
                    </a:ext>
                  </a:extLst>
                </a:gridCol>
              </a:tblGrid>
              <a:tr h="354683">
                <a:tc>
                  <a:txBody>
                    <a:bodyPr/>
                    <a:lstStyle/>
                    <a:p>
                      <a:r>
                        <a:rPr lang="en-GB" sz="1200" dirty="0"/>
                        <a:t>Zone</a:t>
                      </a:r>
                    </a:p>
                  </a:txBody>
                  <a:tcPr/>
                </a:tc>
                <a:tc>
                  <a:txBody>
                    <a:bodyPr/>
                    <a:lstStyle/>
                    <a:p>
                      <a:r>
                        <a:rPr lang="en-GB" sz="1200" dirty="0"/>
                        <a:t>Description</a:t>
                      </a:r>
                    </a:p>
                  </a:txBody>
                  <a:tcPr/>
                </a:tc>
                <a:extLst>
                  <a:ext uri="{0D108BD9-81ED-4DB2-BD59-A6C34878D82A}">
                    <a16:rowId xmlns:a16="http://schemas.microsoft.com/office/drawing/2014/main" val="3557700346"/>
                  </a:ext>
                </a:extLst>
              </a:tr>
              <a:tr h="262368">
                <a:tc>
                  <a:txBody>
                    <a:bodyPr/>
                    <a:lstStyle/>
                    <a:p>
                      <a:r>
                        <a:rPr lang="en-GB" sz="1200" dirty="0"/>
                        <a:t>Zone 4</a:t>
                      </a:r>
                    </a:p>
                  </a:txBody>
                  <a:tcPr/>
                </a:tc>
                <a:tc>
                  <a:txBody>
                    <a:bodyPr/>
                    <a:lstStyle/>
                    <a:p>
                      <a:r>
                        <a:rPr lang="en-GB" sz="1200" dirty="0"/>
                        <a:t>GFS Digested sludge holding tanks </a:t>
                      </a:r>
                    </a:p>
                    <a:p>
                      <a:r>
                        <a:rPr lang="en-GB" sz="1200" dirty="0"/>
                        <a:t>2 x 468m</a:t>
                      </a:r>
                      <a:r>
                        <a:rPr lang="en-GB" sz="1200" baseline="30000" dirty="0"/>
                        <a:t>3</a:t>
                      </a:r>
                      <a:r>
                        <a:rPr lang="en-GB" sz="1200" dirty="0"/>
                        <a:t> steel above ground tanks. Constructed in 2003. Connecting pipework appears to be ductile iron – above and below ground pipes.</a:t>
                      </a:r>
                    </a:p>
                    <a:p>
                      <a:r>
                        <a:rPr lang="en-GB" sz="1200" dirty="0"/>
                        <a:t>Surrounding external area is stone and grass.</a:t>
                      </a:r>
                    </a:p>
                  </a:txBody>
                  <a:tcPr/>
                </a:tc>
                <a:extLst>
                  <a:ext uri="{0D108BD9-81ED-4DB2-BD59-A6C34878D82A}">
                    <a16:rowId xmlns:a16="http://schemas.microsoft.com/office/drawing/2014/main" val="2163543907"/>
                  </a:ext>
                </a:extLst>
              </a:tr>
            </a:tbl>
          </a:graphicData>
        </a:graphic>
      </p:graphicFrame>
      <p:pic>
        <p:nvPicPr>
          <p:cNvPr id="9" name="Picture 8" descr="An empty road with grass on the side of a building&#10;&#10;Description automatically generated">
            <a:extLst>
              <a:ext uri="{FF2B5EF4-FFF2-40B4-BE49-F238E27FC236}">
                <a16:creationId xmlns:a16="http://schemas.microsoft.com/office/drawing/2014/main" id="{AFD7F291-D7B9-43B8-88AC-1A0462CC25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1615" y="2345057"/>
            <a:ext cx="3284984" cy="2463738"/>
          </a:xfrm>
          <a:prstGeom prst="rect">
            <a:avLst/>
          </a:prstGeom>
        </p:spPr>
      </p:pic>
      <p:pic>
        <p:nvPicPr>
          <p:cNvPr id="10" name="Picture 9">
            <a:extLst>
              <a:ext uri="{FF2B5EF4-FFF2-40B4-BE49-F238E27FC236}">
                <a16:creationId xmlns:a16="http://schemas.microsoft.com/office/drawing/2014/main" id="{20BC00D3-0589-412F-81C1-9F74AF678580}"/>
              </a:ext>
            </a:extLst>
          </p:cNvPr>
          <p:cNvPicPr>
            <a:picLocks noChangeAspect="1"/>
          </p:cNvPicPr>
          <p:nvPr/>
        </p:nvPicPr>
        <p:blipFill>
          <a:blip r:embed="rId3"/>
          <a:stretch>
            <a:fillRect/>
          </a:stretch>
        </p:blipFill>
        <p:spPr>
          <a:xfrm>
            <a:off x="527321" y="2345057"/>
            <a:ext cx="3828655" cy="2315631"/>
          </a:xfrm>
          <a:prstGeom prst="rect">
            <a:avLst/>
          </a:prstGeom>
        </p:spPr>
      </p:pic>
      <p:sp>
        <p:nvSpPr>
          <p:cNvPr id="11" name="Title 1">
            <a:extLst>
              <a:ext uri="{FF2B5EF4-FFF2-40B4-BE49-F238E27FC236}">
                <a16:creationId xmlns:a16="http://schemas.microsoft.com/office/drawing/2014/main" id="{F42CCFC8-B99C-4F32-8B50-15FE94C3D04B}"/>
              </a:ext>
            </a:extLst>
          </p:cNvPr>
          <p:cNvSpPr txBox="1">
            <a:spLocks/>
          </p:cNvSpPr>
          <p:nvPr/>
        </p:nvSpPr>
        <p:spPr>
          <a:xfrm>
            <a:off x="3563888" y="72756"/>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IED – Zone 4</a:t>
            </a:r>
          </a:p>
        </p:txBody>
      </p:sp>
    </p:spTree>
    <p:extLst>
      <p:ext uri="{BB962C8B-B14F-4D97-AF65-F5344CB8AC3E}">
        <p14:creationId xmlns:p14="http://schemas.microsoft.com/office/powerpoint/2010/main" val="1327660944"/>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D90BA956-5EC2-4E6D-B563-BCF3D47B5962}"/>
              </a:ext>
            </a:extLst>
          </p:cNvPr>
          <p:cNvGraphicFramePr>
            <a:graphicFrameLocks noGrp="1"/>
          </p:cNvGraphicFramePr>
          <p:nvPr>
            <p:extLst>
              <p:ext uri="{D42A27DB-BD31-4B8C-83A1-F6EECF244321}">
                <p14:modId xmlns:p14="http://schemas.microsoft.com/office/powerpoint/2010/main" val="2297329687"/>
              </p:ext>
            </p:extLst>
          </p:nvPr>
        </p:nvGraphicFramePr>
        <p:xfrm>
          <a:off x="395536" y="1332497"/>
          <a:ext cx="8229599" cy="3100596"/>
        </p:xfrm>
        <a:graphic>
          <a:graphicData uri="http://schemas.openxmlformats.org/drawingml/2006/table">
            <a:tbl>
              <a:tblPr>
                <a:tableStyleId>{5C22544A-7EE6-4342-B048-85BDC9FD1C3A}</a:tableStyleId>
              </a:tblPr>
              <a:tblGrid>
                <a:gridCol w="1258159">
                  <a:extLst>
                    <a:ext uri="{9D8B030D-6E8A-4147-A177-3AD203B41FA5}">
                      <a16:colId xmlns:a16="http://schemas.microsoft.com/office/drawing/2014/main" val="2031161508"/>
                    </a:ext>
                  </a:extLst>
                </a:gridCol>
                <a:gridCol w="1258159">
                  <a:extLst>
                    <a:ext uri="{9D8B030D-6E8A-4147-A177-3AD203B41FA5}">
                      <a16:colId xmlns:a16="http://schemas.microsoft.com/office/drawing/2014/main" val="122796144"/>
                    </a:ext>
                  </a:extLst>
                </a:gridCol>
                <a:gridCol w="1746298">
                  <a:extLst>
                    <a:ext uri="{9D8B030D-6E8A-4147-A177-3AD203B41FA5}">
                      <a16:colId xmlns:a16="http://schemas.microsoft.com/office/drawing/2014/main" val="2084046914"/>
                    </a:ext>
                  </a:extLst>
                </a:gridCol>
                <a:gridCol w="1973179">
                  <a:extLst>
                    <a:ext uri="{9D8B030D-6E8A-4147-A177-3AD203B41FA5}">
                      <a16:colId xmlns:a16="http://schemas.microsoft.com/office/drawing/2014/main" val="2427704852"/>
                    </a:ext>
                  </a:extLst>
                </a:gridCol>
                <a:gridCol w="1993804">
                  <a:extLst>
                    <a:ext uri="{9D8B030D-6E8A-4147-A177-3AD203B41FA5}">
                      <a16:colId xmlns:a16="http://schemas.microsoft.com/office/drawing/2014/main" val="1716383663"/>
                    </a:ext>
                  </a:extLst>
                </a:gridCol>
              </a:tblGrid>
              <a:tr h="99690">
                <a:tc>
                  <a:txBody>
                    <a:bodyPr/>
                    <a:lstStyle/>
                    <a:p>
                      <a:pPr algn="ctr" fontAlgn="b"/>
                      <a:r>
                        <a:rPr lang="en-GB" sz="700" b="1" u="none" strike="noStrike">
                          <a:effectLst/>
                        </a:rPr>
                        <a:t>Failure</a:t>
                      </a:r>
                      <a:endParaRPr lang="en-GB" sz="700" b="1" i="0" u="none" strike="noStrike">
                        <a:solidFill>
                          <a:srgbClr val="000000"/>
                        </a:solidFill>
                        <a:effectLst/>
                        <a:latin typeface="Calibri" panose="020F0502020204030204" pitchFamily="34" charset="0"/>
                      </a:endParaRPr>
                    </a:p>
                  </a:txBody>
                  <a:tcPr marL="3438" marR="3438" marT="3438" marB="0" anchor="b"/>
                </a:tc>
                <a:tc>
                  <a:txBody>
                    <a:bodyPr/>
                    <a:lstStyle/>
                    <a:p>
                      <a:pPr algn="l" fontAlgn="b"/>
                      <a:r>
                        <a:rPr lang="en-GB" sz="700" b="1" u="none" strike="noStrike">
                          <a:effectLst/>
                        </a:rPr>
                        <a:t> </a:t>
                      </a:r>
                      <a:endParaRPr lang="en-GB" sz="700" b="1" i="0" u="none" strike="noStrike">
                        <a:solidFill>
                          <a:srgbClr val="000000"/>
                        </a:solidFill>
                        <a:effectLst/>
                        <a:latin typeface="Calibri" panose="020F0502020204030204" pitchFamily="34" charset="0"/>
                      </a:endParaRPr>
                    </a:p>
                  </a:txBody>
                  <a:tcPr marL="3438" marR="3438" marT="3438" marB="0" anchor="b"/>
                </a:tc>
                <a:tc>
                  <a:txBody>
                    <a:bodyPr/>
                    <a:lstStyle/>
                    <a:p>
                      <a:pPr algn="ctr" fontAlgn="b"/>
                      <a:r>
                        <a:rPr lang="en-GB" sz="700" b="1" u="none" strike="noStrike">
                          <a:effectLst/>
                        </a:rPr>
                        <a:t>Catastrophic</a:t>
                      </a:r>
                      <a:endParaRPr lang="en-GB" sz="700" b="1" i="0" u="none" strike="noStrike">
                        <a:solidFill>
                          <a:srgbClr val="000000"/>
                        </a:solidFill>
                        <a:effectLst/>
                        <a:latin typeface="Calibri" panose="020F0502020204030204" pitchFamily="34" charset="0"/>
                      </a:endParaRPr>
                    </a:p>
                  </a:txBody>
                  <a:tcPr marL="3438" marR="3438" marT="3438" marB="0" anchor="b"/>
                </a:tc>
                <a:tc>
                  <a:txBody>
                    <a:bodyPr/>
                    <a:lstStyle/>
                    <a:p>
                      <a:pPr algn="ctr" fontAlgn="b"/>
                      <a:r>
                        <a:rPr lang="en-GB" sz="700" b="1" u="none" strike="noStrike">
                          <a:effectLst/>
                        </a:rPr>
                        <a:t>Pragmatic - no site presence</a:t>
                      </a:r>
                      <a:endParaRPr lang="en-GB" sz="700" b="1" i="0" u="none" strike="noStrike">
                        <a:solidFill>
                          <a:srgbClr val="000000"/>
                        </a:solidFill>
                        <a:effectLst/>
                        <a:latin typeface="Calibri" panose="020F0502020204030204" pitchFamily="34" charset="0"/>
                      </a:endParaRPr>
                    </a:p>
                  </a:txBody>
                  <a:tcPr marL="3438" marR="3438" marT="3438" marB="0" anchor="b"/>
                </a:tc>
                <a:tc>
                  <a:txBody>
                    <a:bodyPr/>
                    <a:lstStyle/>
                    <a:p>
                      <a:pPr algn="ctr" fontAlgn="b"/>
                      <a:r>
                        <a:rPr lang="en-GB" sz="700" b="1" u="none" strike="noStrike" dirty="0">
                          <a:effectLst/>
                        </a:rPr>
                        <a:t>Pragmatic - site presence</a:t>
                      </a:r>
                      <a:endParaRPr lang="en-GB" sz="700" b="1" i="0" u="none" strike="noStrike" dirty="0">
                        <a:solidFill>
                          <a:srgbClr val="000000"/>
                        </a:solidFill>
                        <a:effectLst/>
                        <a:latin typeface="Calibri" panose="020F0502020204030204" pitchFamily="34" charset="0"/>
                      </a:endParaRPr>
                    </a:p>
                  </a:txBody>
                  <a:tcPr marL="3438" marR="3438" marT="3438" marB="0" anchor="b"/>
                </a:tc>
                <a:extLst>
                  <a:ext uri="{0D108BD9-81ED-4DB2-BD59-A6C34878D82A}">
                    <a16:rowId xmlns:a16="http://schemas.microsoft.com/office/drawing/2014/main" val="4212744185"/>
                  </a:ext>
                </a:extLst>
              </a:tr>
              <a:tr h="2378815">
                <a:tc>
                  <a:txBody>
                    <a:bodyPr/>
                    <a:lstStyle/>
                    <a:p>
                      <a:pPr algn="ctr" fontAlgn="ctr"/>
                      <a:r>
                        <a:rPr lang="en-GB" sz="700" b="1" u="none" strike="noStrike" dirty="0">
                          <a:effectLst/>
                        </a:rPr>
                        <a:t>Operational failure – tank</a:t>
                      </a:r>
                    </a:p>
                    <a:p>
                      <a:pPr marL="0" marR="0" lvl="0" indent="0" algn="ctr" defTabSz="914233" rtl="0" eaLnBrk="1" fontAlgn="ctr" latinLnBrk="0" hangingPunct="1">
                        <a:lnSpc>
                          <a:spcPct val="100000"/>
                        </a:lnSpc>
                        <a:spcBef>
                          <a:spcPts val="0"/>
                        </a:spcBef>
                        <a:spcAft>
                          <a:spcPts val="0"/>
                        </a:spcAft>
                        <a:buClrTx/>
                        <a:buSzTx/>
                        <a:buFontTx/>
                        <a:buNone/>
                        <a:tabLst/>
                        <a:defRPr/>
                      </a:pPr>
                      <a:endParaRPr lang="en-GB" sz="700" b="1" i="0" u="none" strike="noStrike" dirty="0">
                        <a:solidFill>
                          <a:srgbClr val="000000"/>
                        </a:solidFill>
                        <a:effectLst/>
                        <a:latin typeface="Calibri" panose="020F0502020204030204" pitchFamily="34" charset="0"/>
                      </a:endParaRPr>
                    </a:p>
                    <a:p>
                      <a:pPr marL="0" marR="0" lvl="0" indent="0" algn="ctr" defTabSz="914233" rtl="0" eaLnBrk="1" fontAlgn="ctr" latinLnBrk="0" hangingPunct="1">
                        <a:lnSpc>
                          <a:spcPct val="100000"/>
                        </a:lnSpc>
                        <a:spcBef>
                          <a:spcPts val="0"/>
                        </a:spcBef>
                        <a:spcAft>
                          <a:spcPts val="0"/>
                        </a:spcAft>
                        <a:buClrTx/>
                        <a:buSzTx/>
                        <a:buFontTx/>
                        <a:buNone/>
                        <a:tabLst/>
                        <a:defRPr/>
                      </a:pPr>
                      <a:r>
                        <a:rPr lang="en-GB" sz="700" b="1" i="0" u="none" strike="noStrike" dirty="0">
                          <a:solidFill>
                            <a:srgbClr val="000000"/>
                          </a:solidFill>
                          <a:effectLst/>
                          <a:latin typeface="Calibri" panose="020F0502020204030204" pitchFamily="34" charset="0"/>
                        </a:rPr>
                        <a:t>All tanks</a:t>
                      </a:r>
                    </a:p>
                    <a:p>
                      <a:pPr algn="ctr" fontAlgn="ctr"/>
                      <a:endParaRPr lang="en-GB" sz="700" b="1" i="0" u="none" strike="noStrike" dirty="0">
                        <a:solidFill>
                          <a:srgbClr val="000000"/>
                        </a:solidFill>
                        <a:effectLst/>
                        <a:latin typeface="Calibri" panose="020F0502020204030204" pitchFamily="34" charset="0"/>
                      </a:endParaRPr>
                    </a:p>
                  </a:txBody>
                  <a:tcPr marL="3438" marR="3438" marT="3438" marB="0" anchor="ctr"/>
                </a:tc>
                <a:tc>
                  <a:txBody>
                    <a:bodyPr/>
                    <a:lstStyle/>
                    <a:p>
                      <a:pPr algn="ctr" fontAlgn="ctr"/>
                      <a:r>
                        <a:rPr lang="en-GB" sz="700" u="none" strike="noStrike" dirty="0">
                          <a:effectLst/>
                        </a:rPr>
                        <a:t>Overfilling</a:t>
                      </a:r>
                      <a:br>
                        <a:rPr lang="en-GB" sz="700" u="none" strike="noStrike" dirty="0">
                          <a:effectLst/>
                        </a:rPr>
                      </a:br>
                      <a:r>
                        <a:rPr lang="en-GB" sz="700" u="none" strike="noStrike" dirty="0">
                          <a:effectLst/>
                        </a:rPr>
                        <a:t>Foaming</a:t>
                      </a:r>
                      <a:br>
                        <a:rPr lang="en-GB" sz="700" u="none" strike="noStrike" dirty="0">
                          <a:effectLst/>
                        </a:rPr>
                      </a:br>
                      <a:r>
                        <a:rPr lang="en-GB" sz="700" u="none" strike="noStrike" dirty="0">
                          <a:effectLst/>
                        </a:rPr>
                        <a:t>Tanker spilling</a:t>
                      </a:r>
                      <a:endParaRPr lang="en-GB" sz="700" b="0" i="0" u="none" strike="noStrike" dirty="0">
                        <a:solidFill>
                          <a:srgbClr val="000000"/>
                        </a:solidFill>
                        <a:effectLst/>
                        <a:latin typeface="Calibri" panose="020F0502020204030204" pitchFamily="34" charset="0"/>
                      </a:endParaRPr>
                    </a:p>
                  </a:txBody>
                  <a:tcPr marL="3438" marR="3438" marT="3438" marB="0" anchor="ctr"/>
                </a:tc>
                <a:tc>
                  <a:txBody>
                    <a:bodyPr/>
                    <a:lstStyle/>
                    <a:p>
                      <a:pPr algn="ctr" fontAlgn="ctr"/>
                      <a:r>
                        <a:rPr lang="en-GB" sz="700" u="none" strike="noStrike" dirty="0">
                          <a:effectLst/>
                        </a:rPr>
                        <a:t>110% of volume above ground - Worst case</a:t>
                      </a:r>
                      <a:br>
                        <a:rPr lang="en-GB" sz="700" u="none" strike="noStrike" dirty="0">
                          <a:effectLst/>
                        </a:rPr>
                      </a:br>
                      <a:endParaRPr lang="en-GB" sz="700" b="0" i="0" u="none" strike="noStrike" dirty="0">
                        <a:solidFill>
                          <a:srgbClr val="000000"/>
                        </a:solidFill>
                        <a:effectLst/>
                        <a:latin typeface="Calibri" panose="020F0502020204030204" pitchFamily="34" charset="0"/>
                      </a:endParaRPr>
                    </a:p>
                  </a:txBody>
                  <a:tcPr marL="3438" marR="3438" marT="3438" marB="0" anchor="ctr"/>
                </a:tc>
                <a:tc>
                  <a:txBody>
                    <a:bodyPr/>
                    <a:lstStyle/>
                    <a:p>
                      <a:pPr algn="l" fontAlgn="ctr"/>
                      <a:r>
                        <a:rPr lang="en-GB" sz="700" u="none" strike="noStrike" dirty="0">
                          <a:effectLst/>
                        </a:rPr>
                        <a:t>Filling and spilling of sludge treatment done with operational staff present. Spilling not a concern with site being not manned. </a:t>
                      </a:r>
                      <a:br>
                        <a:rPr lang="en-GB" sz="700" u="none" strike="noStrike" dirty="0">
                          <a:effectLst/>
                        </a:rPr>
                      </a:br>
                      <a:br>
                        <a:rPr lang="en-GB" sz="700" u="none" strike="noStrike" dirty="0">
                          <a:effectLst/>
                        </a:rPr>
                      </a:br>
                      <a:r>
                        <a:rPr lang="en-GB" sz="700" u="none" strike="noStrike" dirty="0">
                          <a:effectLst/>
                        </a:rPr>
                        <a:t>Alarms would notify staff in case of foaming. Allow for foaming of volume between TWL and top of tank</a:t>
                      </a:r>
                      <a:endParaRPr lang="en-GB" sz="700" b="0" i="0" u="none" strike="noStrike" dirty="0">
                        <a:solidFill>
                          <a:srgbClr val="000000"/>
                        </a:solidFill>
                        <a:effectLst/>
                        <a:latin typeface="Calibri" panose="020F0502020204030204" pitchFamily="34" charset="0"/>
                      </a:endParaRPr>
                    </a:p>
                  </a:txBody>
                  <a:tcPr marL="3438" marR="3438" marT="3438" marB="0" anchor="ctr"/>
                </a:tc>
                <a:tc>
                  <a:txBody>
                    <a:bodyPr/>
                    <a:lstStyle/>
                    <a:p>
                      <a:pPr algn="l" fontAlgn="ctr"/>
                      <a:r>
                        <a:rPr lang="en-GB" sz="700" u="none" strike="noStrike" dirty="0">
                          <a:effectLst/>
                        </a:rPr>
                        <a:t>Filling and spilling being done manually currently. Operational staff use levels sensors in tanks to check filling and spilling. Should allow for high level alarms which is currently not in place. Could also implement high level overflows to mitigate the overflow potential completely.</a:t>
                      </a:r>
                      <a:br>
                        <a:rPr lang="en-GB" sz="700" u="none" strike="noStrike" dirty="0">
                          <a:effectLst/>
                        </a:rPr>
                      </a:br>
                      <a:br>
                        <a:rPr lang="en-GB" sz="700" u="none" strike="noStrike" dirty="0">
                          <a:effectLst/>
                        </a:rPr>
                      </a:br>
                      <a:r>
                        <a:rPr lang="en-GB" sz="700" u="none" strike="noStrike" dirty="0">
                          <a:effectLst/>
                        </a:rPr>
                        <a:t>In case of overflow of tanks, if staff is not present in area, allowance for 30min to 1hour before valve is shut off stopping overflow. Volume based on flow rate to tanks to be allowed for.</a:t>
                      </a:r>
                      <a:br>
                        <a:rPr lang="en-GB" sz="700" u="none" strike="noStrike" dirty="0">
                          <a:effectLst/>
                        </a:rPr>
                      </a:br>
                      <a:br>
                        <a:rPr lang="en-GB" sz="700" u="none" strike="noStrike" dirty="0">
                          <a:effectLst/>
                        </a:rPr>
                      </a:br>
                      <a:r>
                        <a:rPr lang="en-GB" sz="700" u="none" strike="noStrike" dirty="0">
                          <a:effectLst/>
                        </a:rPr>
                        <a:t>Consolidation tanks, digesters and centrifuge feed tank have high level overflows - overfilling should not be an issue.</a:t>
                      </a:r>
                      <a:br>
                        <a:rPr lang="en-GB" sz="700" u="none" strike="noStrike" dirty="0">
                          <a:effectLst/>
                        </a:rPr>
                      </a:br>
                      <a:br>
                        <a:rPr lang="en-GB" sz="700" u="none" strike="noStrike" dirty="0">
                          <a:effectLst/>
                        </a:rPr>
                      </a:br>
                      <a:r>
                        <a:rPr lang="en-GB" sz="700" u="none" strike="noStrike" dirty="0">
                          <a:effectLst/>
                        </a:rPr>
                        <a:t>Tanks to consider - Digested sludge holding tanks - being fed at 8l/s (2 digesters).  To allow for 29m</a:t>
                      </a:r>
                      <a:r>
                        <a:rPr lang="en-GB" sz="700" u="none" strike="noStrike" baseline="30000" dirty="0">
                          <a:effectLst/>
                        </a:rPr>
                        <a:t>3</a:t>
                      </a:r>
                      <a:r>
                        <a:rPr lang="en-GB" sz="700" u="none" strike="noStrike" dirty="0">
                          <a:effectLst/>
                        </a:rPr>
                        <a:t> containment around each digested sludge holding tank.</a:t>
                      </a:r>
                      <a:br>
                        <a:rPr lang="en-GB" sz="700" u="none" strike="noStrike" dirty="0">
                          <a:effectLst/>
                        </a:rPr>
                      </a:br>
                      <a:br>
                        <a:rPr lang="en-GB" sz="700" u="none" strike="noStrike" dirty="0">
                          <a:effectLst/>
                        </a:rPr>
                      </a:br>
                      <a:r>
                        <a:rPr lang="en-GB" sz="700" u="none" strike="noStrike" dirty="0">
                          <a:effectLst/>
                        </a:rPr>
                        <a:t>In the case of valve seizure (double jeopardy) - Allow for another half hour of volume loss. Could provide double valves to reduce volume.</a:t>
                      </a:r>
                      <a:br>
                        <a:rPr lang="en-GB" sz="700" u="none" strike="noStrike" dirty="0">
                          <a:effectLst/>
                        </a:rPr>
                      </a:br>
                      <a:br>
                        <a:rPr lang="en-GB" sz="700" u="none" strike="noStrike" dirty="0">
                          <a:effectLst/>
                        </a:rPr>
                      </a:br>
                      <a:r>
                        <a:rPr lang="en-GB" sz="700" u="none" strike="noStrike" dirty="0">
                          <a:effectLst/>
                        </a:rPr>
                        <a:t>Alarms would notify staff in case of foaming. Allow for foaming of volume between TWL and top of tank</a:t>
                      </a:r>
                      <a:endParaRPr lang="en-GB" sz="700" b="0" i="0" u="none" strike="noStrike" dirty="0">
                        <a:solidFill>
                          <a:srgbClr val="000000"/>
                        </a:solidFill>
                        <a:effectLst/>
                        <a:latin typeface="Calibri" panose="020F0502020204030204" pitchFamily="34" charset="0"/>
                      </a:endParaRPr>
                    </a:p>
                  </a:txBody>
                  <a:tcPr marL="3438" marR="3438" marT="3438" marB="0" anchor="ctr"/>
                </a:tc>
                <a:extLst>
                  <a:ext uri="{0D108BD9-81ED-4DB2-BD59-A6C34878D82A}">
                    <a16:rowId xmlns:a16="http://schemas.microsoft.com/office/drawing/2014/main" val="625936816"/>
                  </a:ext>
                </a:extLst>
              </a:tr>
            </a:tbl>
          </a:graphicData>
        </a:graphic>
      </p:graphicFrame>
      <p:sp>
        <p:nvSpPr>
          <p:cNvPr id="5" name="Title 1">
            <a:extLst>
              <a:ext uri="{FF2B5EF4-FFF2-40B4-BE49-F238E27FC236}">
                <a16:creationId xmlns:a16="http://schemas.microsoft.com/office/drawing/2014/main" id="{1E9D260E-4C21-4517-AE49-5FDA40567BEB}"/>
              </a:ext>
            </a:extLst>
          </p:cNvPr>
          <p:cNvSpPr txBox="1">
            <a:spLocks/>
          </p:cNvSpPr>
          <p:nvPr/>
        </p:nvSpPr>
        <p:spPr>
          <a:xfrm>
            <a:off x="3671392" y="123478"/>
            <a:ext cx="5472608" cy="936104"/>
          </a:xfrm>
          <a:prstGeom prst="rect">
            <a:avLst/>
          </a:prstGeom>
        </p:spPr>
        <p:txBody>
          <a:bodyPr vert="horz" lIns="91423" tIns="45712" rIns="91423" bIns="45712" rtlCol="0" anchor="ctr">
            <a:normAutofit fontScale="85000" lnSpcReduction="10000"/>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Secondary containment volume required based on failure</a:t>
            </a:r>
          </a:p>
        </p:txBody>
      </p:sp>
    </p:spTree>
    <p:extLst>
      <p:ext uri="{BB962C8B-B14F-4D97-AF65-F5344CB8AC3E}">
        <p14:creationId xmlns:p14="http://schemas.microsoft.com/office/powerpoint/2010/main" val="184612681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BDA5C6F-7430-499C-819B-C26DD45A488C}"/>
              </a:ext>
            </a:extLst>
          </p:cNvPr>
          <p:cNvSpPr txBox="1">
            <a:spLocks/>
          </p:cNvSpPr>
          <p:nvPr/>
        </p:nvSpPr>
        <p:spPr>
          <a:xfrm>
            <a:off x="3671392" y="123478"/>
            <a:ext cx="5472608" cy="936104"/>
          </a:xfrm>
          <a:prstGeom prst="rect">
            <a:avLst/>
          </a:prstGeom>
        </p:spPr>
        <p:txBody>
          <a:bodyPr vert="horz" lIns="91423" tIns="45712" rIns="91423" bIns="45712" rtlCol="0" anchor="ctr">
            <a:normAutofit fontScale="85000" lnSpcReduction="10000"/>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Secondary containment volume required based on failure</a:t>
            </a:r>
          </a:p>
        </p:txBody>
      </p:sp>
      <p:graphicFrame>
        <p:nvGraphicFramePr>
          <p:cNvPr id="2" name="Table 1">
            <a:extLst>
              <a:ext uri="{FF2B5EF4-FFF2-40B4-BE49-F238E27FC236}">
                <a16:creationId xmlns:a16="http://schemas.microsoft.com/office/drawing/2014/main" id="{FC4357DF-BD8B-46DB-B935-D24128BE4A3D}"/>
              </a:ext>
            </a:extLst>
          </p:cNvPr>
          <p:cNvGraphicFramePr>
            <a:graphicFrameLocks noGrp="1"/>
          </p:cNvGraphicFramePr>
          <p:nvPr>
            <p:extLst>
              <p:ext uri="{D42A27DB-BD31-4B8C-83A1-F6EECF244321}">
                <p14:modId xmlns:p14="http://schemas.microsoft.com/office/powerpoint/2010/main" val="408272256"/>
              </p:ext>
            </p:extLst>
          </p:nvPr>
        </p:nvGraphicFramePr>
        <p:xfrm>
          <a:off x="827584" y="1343528"/>
          <a:ext cx="7776865" cy="2668382"/>
        </p:xfrm>
        <a:graphic>
          <a:graphicData uri="http://schemas.openxmlformats.org/drawingml/2006/table">
            <a:tbl>
              <a:tblPr>
                <a:tableStyleId>{5C22544A-7EE6-4342-B048-85BDC9FD1C3A}</a:tableStyleId>
              </a:tblPr>
              <a:tblGrid>
                <a:gridCol w="1188945">
                  <a:extLst>
                    <a:ext uri="{9D8B030D-6E8A-4147-A177-3AD203B41FA5}">
                      <a16:colId xmlns:a16="http://schemas.microsoft.com/office/drawing/2014/main" val="3500248816"/>
                    </a:ext>
                  </a:extLst>
                </a:gridCol>
                <a:gridCol w="1188945">
                  <a:extLst>
                    <a:ext uri="{9D8B030D-6E8A-4147-A177-3AD203B41FA5}">
                      <a16:colId xmlns:a16="http://schemas.microsoft.com/office/drawing/2014/main" val="1048101366"/>
                    </a:ext>
                  </a:extLst>
                </a:gridCol>
                <a:gridCol w="1650229">
                  <a:extLst>
                    <a:ext uri="{9D8B030D-6E8A-4147-A177-3AD203B41FA5}">
                      <a16:colId xmlns:a16="http://schemas.microsoft.com/office/drawing/2014/main" val="3061308495"/>
                    </a:ext>
                  </a:extLst>
                </a:gridCol>
                <a:gridCol w="1864626">
                  <a:extLst>
                    <a:ext uri="{9D8B030D-6E8A-4147-A177-3AD203B41FA5}">
                      <a16:colId xmlns:a16="http://schemas.microsoft.com/office/drawing/2014/main" val="2002973072"/>
                    </a:ext>
                  </a:extLst>
                </a:gridCol>
                <a:gridCol w="1884120">
                  <a:extLst>
                    <a:ext uri="{9D8B030D-6E8A-4147-A177-3AD203B41FA5}">
                      <a16:colId xmlns:a16="http://schemas.microsoft.com/office/drawing/2014/main" val="3330297046"/>
                    </a:ext>
                  </a:extLst>
                </a:gridCol>
              </a:tblGrid>
              <a:tr h="117407">
                <a:tc>
                  <a:txBody>
                    <a:bodyPr/>
                    <a:lstStyle/>
                    <a:p>
                      <a:pPr algn="ctr" fontAlgn="b"/>
                      <a:r>
                        <a:rPr lang="en-GB" sz="700" b="1" u="none" strike="noStrike">
                          <a:effectLst/>
                        </a:rPr>
                        <a:t>Failure</a:t>
                      </a:r>
                      <a:endParaRPr lang="en-GB" sz="700" b="1" i="0" u="none" strike="noStrike">
                        <a:solidFill>
                          <a:srgbClr val="000000"/>
                        </a:solidFill>
                        <a:effectLst/>
                        <a:latin typeface="Calibri" panose="020F0502020204030204" pitchFamily="34" charset="0"/>
                      </a:endParaRPr>
                    </a:p>
                  </a:txBody>
                  <a:tcPr marL="1402" marR="1402" marT="1402" marB="0" anchor="b"/>
                </a:tc>
                <a:tc>
                  <a:txBody>
                    <a:bodyPr/>
                    <a:lstStyle/>
                    <a:p>
                      <a:pPr algn="l" fontAlgn="b"/>
                      <a:r>
                        <a:rPr lang="en-GB" sz="700" b="1" u="none" strike="noStrike">
                          <a:effectLst/>
                        </a:rPr>
                        <a:t> </a:t>
                      </a:r>
                      <a:endParaRPr lang="en-GB" sz="700" b="1" i="0" u="none" strike="noStrike">
                        <a:solidFill>
                          <a:srgbClr val="000000"/>
                        </a:solidFill>
                        <a:effectLst/>
                        <a:latin typeface="Calibri" panose="020F0502020204030204" pitchFamily="34" charset="0"/>
                      </a:endParaRPr>
                    </a:p>
                  </a:txBody>
                  <a:tcPr marL="1402" marR="1402" marT="1402" marB="0" anchor="b"/>
                </a:tc>
                <a:tc>
                  <a:txBody>
                    <a:bodyPr/>
                    <a:lstStyle/>
                    <a:p>
                      <a:pPr algn="ctr" fontAlgn="b"/>
                      <a:r>
                        <a:rPr lang="en-GB" sz="700" b="1" u="none" strike="noStrike">
                          <a:effectLst/>
                        </a:rPr>
                        <a:t>Catastrophic</a:t>
                      </a:r>
                      <a:endParaRPr lang="en-GB" sz="700" b="1" i="0" u="none" strike="noStrike">
                        <a:solidFill>
                          <a:srgbClr val="000000"/>
                        </a:solidFill>
                        <a:effectLst/>
                        <a:latin typeface="Calibri" panose="020F0502020204030204" pitchFamily="34" charset="0"/>
                      </a:endParaRPr>
                    </a:p>
                  </a:txBody>
                  <a:tcPr marL="1402" marR="1402" marT="1402" marB="0" anchor="b"/>
                </a:tc>
                <a:tc>
                  <a:txBody>
                    <a:bodyPr/>
                    <a:lstStyle/>
                    <a:p>
                      <a:pPr algn="ctr" fontAlgn="b"/>
                      <a:r>
                        <a:rPr lang="en-GB" sz="700" b="1" u="none" strike="noStrike">
                          <a:effectLst/>
                        </a:rPr>
                        <a:t>Pragmatic - no site presence</a:t>
                      </a:r>
                      <a:endParaRPr lang="en-GB" sz="700" b="1" i="0" u="none" strike="noStrike">
                        <a:solidFill>
                          <a:srgbClr val="000000"/>
                        </a:solidFill>
                        <a:effectLst/>
                        <a:latin typeface="Calibri" panose="020F0502020204030204" pitchFamily="34" charset="0"/>
                      </a:endParaRPr>
                    </a:p>
                  </a:txBody>
                  <a:tcPr marL="1402" marR="1402" marT="1402" marB="0" anchor="b"/>
                </a:tc>
                <a:tc>
                  <a:txBody>
                    <a:bodyPr/>
                    <a:lstStyle/>
                    <a:p>
                      <a:pPr algn="ctr" fontAlgn="b"/>
                      <a:r>
                        <a:rPr lang="en-GB" sz="700" b="1" u="none" strike="noStrike" dirty="0">
                          <a:effectLst/>
                        </a:rPr>
                        <a:t>Pragmatic - site presence</a:t>
                      </a:r>
                      <a:endParaRPr lang="en-GB" sz="700" b="1" i="0" u="none" strike="noStrike" dirty="0">
                        <a:solidFill>
                          <a:srgbClr val="000000"/>
                        </a:solidFill>
                        <a:effectLst/>
                        <a:latin typeface="Calibri" panose="020F0502020204030204" pitchFamily="34" charset="0"/>
                      </a:endParaRPr>
                    </a:p>
                  </a:txBody>
                  <a:tcPr marL="1402" marR="1402" marT="1402" marB="0" anchor="b"/>
                </a:tc>
                <a:extLst>
                  <a:ext uri="{0D108BD9-81ED-4DB2-BD59-A6C34878D82A}">
                    <a16:rowId xmlns:a16="http://schemas.microsoft.com/office/drawing/2014/main" val="2898799193"/>
                  </a:ext>
                </a:extLst>
              </a:tr>
              <a:tr h="2550975">
                <a:tc>
                  <a:txBody>
                    <a:bodyPr/>
                    <a:lstStyle/>
                    <a:p>
                      <a:pPr algn="ctr" fontAlgn="ctr"/>
                      <a:r>
                        <a:rPr lang="en-GB" sz="700" b="1" u="none" strike="noStrike" dirty="0">
                          <a:effectLst/>
                        </a:rPr>
                        <a:t>Structural failure - tank (GFS)</a:t>
                      </a:r>
                    </a:p>
                    <a:p>
                      <a:pPr algn="ctr" fontAlgn="ctr"/>
                      <a:endParaRPr lang="en-GB" sz="700" b="1" i="0" u="none" strike="noStrike" dirty="0">
                        <a:solidFill>
                          <a:srgbClr val="000000"/>
                        </a:solidFill>
                        <a:effectLst/>
                        <a:latin typeface="Calibri" panose="020F0502020204030204" pitchFamily="34" charset="0"/>
                      </a:endParaRPr>
                    </a:p>
                    <a:p>
                      <a:pPr marL="0" marR="0" lvl="0" indent="0" algn="ctr" defTabSz="914233" rtl="0" eaLnBrk="1" fontAlgn="ctr" latinLnBrk="0" hangingPunct="1">
                        <a:lnSpc>
                          <a:spcPct val="100000"/>
                        </a:lnSpc>
                        <a:spcBef>
                          <a:spcPts val="0"/>
                        </a:spcBef>
                        <a:spcAft>
                          <a:spcPts val="0"/>
                        </a:spcAft>
                        <a:buClrTx/>
                        <a:buSzTx/>
                        <a:buFontTx/>
                        <a:buNone/>
                        <a:tabLst/>
                        <a:defRPr/>
                      </a:pPr>
                      <a:r>
                        <a:rPr lang="en-GB" sz="700" b="1" i="0" u="none" strike="noStrike" dirty="0">
                          <a:solidFill>
                            <a:srgbClr val="000000"/>
                          </a:solidFill>
                          <a:effectLst/>
                          <a:latin typeface="Calibri" panose="020F0502020204030204" pitchFamily="34" charset="0"/>
                        </a:rPr>
                        <a:t>Digested sludge holding tanks zone 4 and Centrifuge feed tank</a:t>
                      </a:r>
                    </a:p>
                    <a:p>
                      <a:pPr algn="ctr" fontAlgn="ctr"/>
                      <a:endParaRPr lang="en-GB" sz="700" b="1" i="0" u="none" strike="noStrike" dirty="0">
                        <a:solidFill>
                          <a:srgbClr val="000000"/>
                        </a:solidFill>
                        <a:effectLst/>
                        <a:latin typeface="Calibri" panose="020F0502020204030204" pitchFamily="34" charset="0"/>
                      </a:endParaRPr>
                    </a:p>
                  </a:txBody>
                  <a:tcPr marL="1402" marR="1402" marT="1402" marB="0" anchor="ctr"/>
                </a:tc>
                <a:tc>
                  <a:txBody>
                    <a:bodyPr/>
                    <a:lstStyle/>
                    <a:p>
                      <a:pPr algn="ctr" fontAlgn="ctr"/>
                      <a:r>
                        <a:rPr lang="en-GB" sz="700" u="none" strike="noStrike" dirty="0">
                          <a:effectLst/>
                        </a:rPr>
                        <a:t>Leaks</a:t>
                      </a:r>
                      <a:br>
                        <a:rPr lang="en-GB" sz="700" u="none" strike="noStrike" dirty="0">
                          <a:effectLst/>
                        </a:rPr>
                      </a:br>
                      <a:r>
                        <a:rPr lang="en-GB" sz="700" u="none" strike="noStrike" dirty="0">
                          <a:effectLst/>
                        </a:rPr>
                        <a:t>Corrosion</a:t>
                      </a:r>
                      <a:br>
                        <a:rPr lang="en-GB" sz="700" u="none" strike="noStrike" dirty="0">
                          <a:effectLst/>
                        </a:rPr>
                      </a:br>
                      <a:r>
                        <a:rPr lang="en-GB" sz="700" u="none" strike="noStrike" dirty="0">
                          <a:effectLst/>
                        </a:rPr>
                        <a:t>Sealant leak</a:t>
                      </a:r>
                      <a:br>
                        <a:rPr lang="en-GB" sz="700" u="none" strike="noStrike" dirty="0">
                          <a:effectLst/>
                        </a:rPr>
                      </a:br>
                      <a:br>
                        <a:rPr lang="en-GB" sz="700" u="none" strike="noStrike" dirty="0">
                          <a:effectLst/>
                        </a:rPr>
                      </a:br>
                      <a:r>
                        <a:rPr lang="en-GB" sz="700" u="none" strike="noStrike" dirty="0">
                          <a:effectLst/>
                        </a:rPr>
                        <a:t>Sealant failure - loss through base</a:t>
                      </a:r>
                      <a:endParaRPr lang="en-GB" sz="700" b="0" i="0" u="none" strike="noStrike" dirty="0">
                        <a:solidFill>
                          <a:srgbClr val="000000"/>
                        </a:solidFill>
                        <a:effectLst/>
                        <a:latin typeface="Calibri" panose="020F0502020204030204" pitchFamily="34" charset="0"/>
                      </a:endParaRPr>
                    </a:p>
                  </a:txBody>
                  <a:tcPr marL="1402" marR="1402" marT="1402" marB="0" anchor="ctr"/>
                </a:tc>
                <a:tc>
                  <a:txBody>
                    <a:bodyPr/>
                    <a:lstStyle/>
                    <a:p>
                      <a:pPr algn="ctr" fontAlgn="ctr"/>
                      <a:r>
                        <a:rPr lang="en-GB" sz="700" u="none" strike="noStrike" dirty="0">
                          <a:effectLst/>
                        </a:rPr>
                        <a:t>110% of volume above ground - Worst case</a:t>
                      </a:r>
                      <a:br>
                        <a:rPr lang="en-GB" sz="700" u="none" strike="noStrike" dirty="0">
                          <a:effectLst/>
                        </a:rPr>
                      </a:br>
                      <a:br>
                        <a:rPr lang="en-GB" sz="700" u="none" strike="noStrike" dirty="0">
                          <a:effectLst/>
                        </a:rPr>
                      </a:br>
                      <a:endParaRPr lang="en-GB" sz="700" b="0" i="0" u="none" strike="noStrike" dirty="0">
                        <a:solidFill>
                          <a:srgbClr val="000000"/>
                        </a:solidFill>
                        <a:effectLst/>
                        <a:latin typeface="Calibri" panose="020F0502020204030204" pitchFamily="34" charset="0"/>
                      </a:endParaRPr>
                    </a:p>
                  </a:txBody>
                  <a:tcPr marL="1402" marR="1402" marT="1402" marB="0" anchor="ctr"/>
                </a:tc>
                <a:tc>
                  <a:txBody>
                    <a:bodyPr/>
                    <a:lstStyle/>
                    <a:p>
                      <a:pPr algn="l" fontAlgn="ctr"/>
                      <a:r>
                        <a:rPr lang="en-GB" sz="700" u="none" strike="noStrike" dirty="0">
                          <a:effectLst/>
                        </a:rPr>
                        <a:t>Cracks and leaks - if significant DCWW would repair tanks and spot leaks in daily site inspection.  Small leakage would be contained in concrete area around tank.</a:t>
                      </a:r>
                      <a:br>
                        <a:rPr lang="en-GB" sz="700" u="none" strike="noStrike" dirty="0">
                          <a:effectLst/>
                        </a:rPr>
                      </a:br>
                      <a:br>
                        <a:rPr lang="en-GB" sz="700" u="none" strike="noStrike" dirty="0">
                          <a:effectLst/>
                        </a:rPr>
                      </a:br>
                      <a:r>
                        <a:rPr lang="en-GB" sz="700" u="none" strike="noStrike" dirty="0">
                          <a:effectLst/>
                        </a:rPr>
                        <a:t>In case the leaks are not spotted or catastrophic failure when site is manned:</a:t>
                      </a:r>
                      <a:br>
                        <a:rPr lang="en-GB" sz="700" u="none" strike="noStrike" dirty="0">
                          <a:effectLst/>
                        </a:rPr>
                      </a:br>
                      <a:br>
                        <a:rPr lang="en-GB" sz="700" u="none" strike="noStrike" dirty="0">
                          <a:effectLst/>
                        </a:rPr>
                      </a:br>
                      <a:r>
                        <a:rPr lang="en-GB" sz="700" u="none" strike="noStrike" dirty="0">
                          <a:effectLst/>
                        </a:rPr>
                        <a:t>Alarms should notify staff when there is a significant drop in tank level based on ultrasonic level meter readings.  Alarm for call out at </a:t>
                      </a:r>
                      <a:r>
                        <a:rPr lang="en-GB" sz="700" b="1" u="sng" strike="noStrike" dirty="0">
                          <a:effectLst/>
                        </a:rPr>
                        <a:t>500mm</a:t>
                      </a:r>
                      <a:r>
                        <a:rPr lang="en-GB" sz="700" u="none" strike="noStrike" dirty="0">
                          <a:effectLst/>
                        </a:rPr>
                        <a:t> drop in level - would notify at 100mm increments</a:t>
                      </a:r>
                      <a:br>
                        <a:rPr lang="en-GB" sz="700" u="none" strike="noStrike" dirty="0">
                          <a:effectLst/>
                        </a:rPr>
                      </a:br>
                      <a:br>
                        <a:rPr lang="en-GB" sz="700" u="none" strike="noStrike" dirty="0">
                          <a:effectLst/>
                        </a:rPr>
                      </a:br>
                      <a:r>
                        <a:rPr lang="en-GB" sz="700" u="none" strike="noStrike" dirty="0">
                          <a:effectLst/>
                        </a:rPr>
                        <a:t>Allow for </a:t>
                      </a:r>
                      <a:r>
                        <a:rPr lang="en-GB" sz="700" b="1" u="sng" strike="noStrike" dirty="0">
                          <a:effectLst/>
                        </a:rPr>
                        <a:t>1000mm</a:t>
                      </a:r>
                      <a:r>
                        <a:rPr lang="en-GB" sz="700" u="none" strike="noStrike" dirty="0">
                          <a:effectLst/>
                        </a:rPr>
                        <a:t> volume loss until operational staff arrives during operating hours before tank is drained down.</a:t>
                      </a:r>
                      <a:br>
                        <a:rPr lang="en-GB" sz="700" u="none" strike="noStrike" dirty="0">
                          <a:effectLst/>
                        </a:rPr>
                      </a:br>
                      <a:br>
                        <a:rPr lang="en-GB" sz="700" u="none" strike="noStrike" dirty="0">
                          <a:effectLst/>
                        </a:rPr>
                      </a:br>
                      <a:r>
                        <a:rPr lang="en-GB" sz="700" u="none" strike="noStrike" dirty="0">
                          <a:effectLst/>
                        </a:rPr>
                        <a:t>In the case of valve seizure (double jeopardy) - Allow for another 500mm of volume loss (</a:t>
                      </a:r>
                      <a:r>
                        <a:rPr lang="en-GB" sz="700" b="1" u="sng" strike="noStrike" dirty="0">
                          <a:effectLst/>
                        </a:rPr>
                        <a:t>1500mm</a:t>
                      </a:r>
                      <a:r>
                        <a:rPr lang="en-GB" sz="700" u="none" strike="noStrike" dirty="0">
                          <a:effectLst/>
                        </a:rPr>
                        <a:t> in total). Could provide double valves to reduce volume.</a:t>
                      </a:r>
                      <a:endParaRPr lang="en-GB" sz="700" b="0" i="0" u="none" strike="noStrike" dirty="0">
                        <a:solidFill>
                          <a:srgbClr val="000000"/>
                        </a:solidFill>
                        <a:effectLst/>
                        <a:latin typeface="Calibri" panose="020F0502020204030204" pitchFamily="34" charset="0"/>
                      </a:endParaRPr>
                    </a:p>
                  </a:txBody>
                  <a:tcPr marL="1402" marR="1402" marT="1402" marB="0" anchor="ctr"/>
                </a:tc>
                <a:tc>
                  <a:txBody>
                    <a:bodyPr/>
                    <a:lstStyle/>
                    <a:p>
                      <a:pPr algn="l" fontAlgn="ctr"/>
                      <a:r>
                        <a:rPr lang="en-GB" sz="700" u="none" strike="noStrike" dirty="0">
                          <a:effectLst/>
                        </a:rPr>
                        <a:t>Cracks and leaks - if significant DCWW would repair tanks and spot leaks in daily site inspection.  Small leakage would be contained in concrete area around tank.</a:t>
                      </a:r>
                      <a:br>
                        <a:rPr lang="en-GB" sz="700" u="none" strike="noStrike" dirty="0">
                          <a:effectLst/>
                        </a:rPr>
                      </a:br>
                      <a:br>
                        <a:rPr lang="en-GB" sz="700" u="none" strike="noStrike" dirty="0">
                          <a:effectLst/>
                        </a:rPr>
                      </a:br>
                      <a:r>
                        <a:rPr lang="en-GB" sz="700" u="none" strike="noStrike" dirty="0">
                          <a:effectLst/>
                        </a:rPr>
                        <a:t>In case the leaks are not spotted or catastrophic failure when site is manned:</a:t>
                      </a:r>
                      <a:br>
                        <a:rPr lang="en-GB" sz="700" u="none" strike="noStrike" dirty="0">
                          <a:effectLst/>
                        </a:rPr>
                      </a:br>
                      <a:br>
                        <a:rPr lang="en-GB" sz="700" u="none" strike="noStrike" dirty="0">
                          <a:effectLst/>
                        </a:rPr>
                      </a:br>
                      <a:r>
                        <a:rPr lang="en-GB" sz="700" u="none" strike="noStrike" dirty="0">
                          <a:effectLst/>
                        </a:rPr>
                        <a:t>Alarms should notify staff when there is a significant drop in tank level based on ultrasonic level meter readings.  Alarm for call out at </a:t>
                      </a:r>
                      <a:r>
                        <a:rPr lang="en-GB" sz="700" b="1" u="sng" strike="noStrike" dirty="0">
                          <a:effectLst/>
                        </a:rPr>
                        <a:t>500mm</a:t>
                      </a:r>
                      <a:r>
                        <a:rPr lang="en-GB" sz="700" u="none" strike="noStrike" dirty="0">
                          <a:effectLst/>
                        </a:rPr>
                        <a:t> drop in level - would notify at 100mm increments</a:t>
                      </a:r>
                      <a:br>
                        <a:rPr lang="en-GB" sz="700" u="none" strike="noStrike" dirty="0">
                          <a:effectLst/>
                        </a:rPr>
                      </a:br>
                      <a:br>
                        <a:rPr lang="en-GB" sz="700" u="none" strike="noStrike" dirty="0">
                          <a:effectLst/>
                        </a:rPr>
                      </a:br>
                      <a:r>
                        <a:rPr lang="en-GB" sz="700" u="none" strike="noStrike" dirty="0">
                          <a:effectLst/>
                        </a:rPr>
                        <a:t>Allow for </a:t>
                      </a:r>
                      <a:r>
                        <a:rPr lang="en-GB" sz="700" b="1" u="sng" strike="noStrike" dirty="0">
                          <a:effectLst/>
                        </a:rPr>
                        <a:t>1000mm</a:t>
                      </a:r>
                      <a:r>
                        <a:rPr lang="en-GB" sz="700" u="none" strike="noStrike" dirty="0">
                          <a:effectLst/>
                        </a:rPr>
                        <a:t> volume loss until operational staff arrives during operating hours before tank is drained down.</a:t>
                      </a:r>
                      <a:br>
                        <a:rPr lang="en-GB" sz="700" u="none" strike="noStrike" dirty="0">
                          <a:effectLst/>
                        </a:rPr>
                      </a:br>
                      <a:br>
                        <a:rPr lang="en-GB" sz="700" u="none" strike="noStrike" dirty="0">
                          <a:effectLst/>
                        </a:rPr>
                      </a:br>
                      <a:r>
                        <a:rPr lang="en-GB" sz="700" u="none" strike="noStrike" dirty="0">
                          <a:effectLst/>
                        </a:rPr>
                        <a:t>In the case of valve seizure (double jeopardy) - Allow for another 500mm of volume loss (</a:t>
                      </a:r>
                      <a:r>
                        <a:rPr lang="en-GB" sz="700" b="1" u="sng" strike="noStrike" dirty="0">
                          <a:effectLst/>
                        </a:rPr>
                        <a:t>1500mm</a:t>
                      </a:r>
                      <a:r>
                        <a:rPr lang="en-GB" sz="700" u="none" strike="noStrike" dirty="0">
                          <a:effectLst/>
                        </a:rPr>
                        <a:t> in total). Could provide double valves to reduce volume.</a:t>
                      </a:r>
                      <a:endParaRPr lang="en-GB" sz="700" b="0" i="0" u="none" strike="noStrike" dirty="0">
                        <a:solidFill>
                          <a:srgbClr val="000000"/>
                        </a:solidFill>
                        <a:effectLst/>
                        <a:latin typeface="Calibri" panose="020F0502020204030204" pitchFamily="34" charset="0"/>
                      </a:endParaRPr>
                    </a:p>
                  </a:txBody>
                  <a:tcPr marL="1402" marR="1402" marT="1402" marB="0" anchor="ctr"/>
                </a:tc>
                <a:extLst>
                  <a:ext uri="{0D108BD9-81ED-4DB2-BD59-A6C34878D82A}">
                    <a16:rowId xmlns:a16="http://schemas.microsoft.com/office/drawing/2014/main" val="1802252580"/>
                  </a:ext>
                </a:extLst>
              </a:tr>
            </a:tbl>
          </a:graphicData>
        </a:graphic>
      </p:graphicFrame>
    </p:spTree>
    <p:extLst>
      <p:ext uri="{BB962C8B-B14F-4D97-AF65-F5344CB8AC3E}">
        <p14:creationId xmlns:p14="http://schemas.microsoft.com/office/powerpoint/2010/main" val="825261588"/>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BDA5C6F-7430-499C-819B-C26DD45A488C}"/>
              </a:ext>
            </a:extLst>
          </p:cNvPr>
          <p:cNvSpPr txBox="1">
            <a:spLocks/>
          </p:cNvSpPr>
          <p:nvPr/>
        </p:nvSpPr>
        <p:spPr>
          <a:xfrm>
            <a:off x="3671392" y="123478"/>
            <a:ext cx="5472608" cy="936104"/>
          </a:xfrm>
          <a:prstGeom prst="rect">
            <a:avLst/>
          </a:prstGeom>
        </p:spPr>
        <p:txBody>
          <a:bodyPr vert="horz" lIns="91423" tIns="45712" rIns="91423" bIns="45712" rtlCol="0" anchor="ctr">
            <a:normAutofit fontScale="85000" lnSpcReduction="10000"/>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Secondary containment volume required based on failure</a:t>
            </a:r>
          </a:p>
        </p:txBody>
      </p:sp>
      <p:graphicFrame>
        <p:nvGraphicFramePr>
          <p:cNvPr id="2" name="Table 1">
            <a:extLst>
              <a:ext uri="{FF2B5EF4-FFF2-40B4-BE49-F238E27FC236}">
                <a16:creationId xmlns:a16="http://schemas.microsoft.com/office/drawing/2014/main" id="{FC4357DF-BD8B-46DB-B935-D24128BE4A3D}"/>
              </a:ext>
            </a:extLst>
          </p:cNvPr>
          <p:cNvGraphicFramePr>
            <a:graphicFrameLocks noGrp="1"/>
          </p:cNvGraphicFramePr>
          <p:nvPr>
            <p:extLst>
              <p:ext uri="{D42A27DB-BD31-4B8C-83A1-F6EECF244321}">
                <p14:modId xmlns:p14="http://schemas.microsoft.com/office/powerpoint/2010/main" val="3543784576"/>
              </p:ext>
            </p:extLst>
          </p:nvPr>
        </p:nvGraphicFramePr>
        <p:xfrm>
          <a:off x="827584" y="1275606"/>
          <a:ext cx="7776865" cy="2736304"/>
        </p:xfrm>
        <a:graphic>
          <a:graphicData uri="http://schemas.openxmlformats.org/drawingml/2006/table">
            <a:tbl>
              <a:tblPr>
                <a:tableStyleId>{5C22544A-7EE6-4342-B048-85BDC9FD1C3A}</a:tableStyleId>
              </a:tblPr>
              <a:tblGrid>
                <a:gridCol w="1188945">
                  <a:extLst>
                    <a:ext uri="{9D8B030D-6E8A-4147-A177-3AD203B41FA5}">
                      <a16:colId xmlns:a16="http://schemas.microsoft.com/office/drawing/2014/main" val="3500248816"/>
                    </a:ext>
                  </a:extLst>
                </a:gridCol>
                <a:gridCol w="1188945">
                  <a:extLst>
                    <a:ext uri="{9D8B030D-6E8A-4147-A177-3AD203B41FA5}">
                      <a16:colId xmlns:a16="http://schemas.microsoft.com/office/drawing/2014/main" val="1048101366"/>
                    </a:ext>
                  </a:extLst>
                </a:gridCol>
                <a:gridCol w="1650229">
                  <a:extLst>
                    <a:ext uri="{9D8B030D-6E8A-4147-A177-3AD203B41FA5}">
                      <a16:colId xmlns:a16="http://schemas.microsoft.com/office/drawing/2014/main" val="3061308495"/>
                    </a:ext>
                  </a:extLst>
                </a:gridCol>
                <a:gridCol w="1864626">
                  <a:extLst>
                    <a:ext uri="{9D8B030D-6E8A-4147-A177-3AD203B41FA5}">
                      <a16:colId xmlns:a16="http://schemas.microsoft.com/office/drawing/2014/main" val="2002973072"/>
                    </a:ext>
                  </a:extLst>
                </a:gridCol>
                <a:gridCol w="1884120">
                  <a:extLst>
                    <a:ext uri="{9D8B030D-6E8A-4147-A177-3AD203B41FA5}">
                      <a16:colId xmlns:a16="http://schemas.microsoft.com/office/drawing/2014/main" val="3330297046"/>
                    </a:ext>
                  </a:extLst>
                </a:gridCol>
              </a:tblGrid>
              <a:tr h="120395">
                <a:tc>
                  <a:txBody>
                    <a:bodyPr/>
                    <a:lstStyle/>
                    <a:p>
                      <a:pPr algn="ctr" fontAlgn="b"/>
                      <a:r>
                        <a:rPr lang="en-GB" sz="700" b="1" u="none" strike="noStrike" dirty="0">
                          <a:effectLst/>
                        </a:rPr>
                        <a:t>Failure</a:t>
                      </a:r>
                      <a:endParaRPr lang="en-GB" sz="700" b="1" i="0" u="none" strike="noStrike" dirty="0">
                        <a:solidFill>
                          <a:srgbClr val="000000"/>
                        </a:solidFill>
                        <a:effectLst/>
                        <a:latin typeface="Calibri" panose="020F0502020204030204" pitchFamily="34" charset="0"/>
                      </a:endParaRPr>
                    </a:p>
                  </a:txBody>
                  <a:tcPr marL="1402" marR="1402" marT="1402" marB="0" anchor="b"/>
                </a:tc>
                <a:tc>
                  <a:txBody>
                    <a:bodyPr/>
                    <a:lstStyle/>
                    <a:p>
                      <a:pPr algn="l" fontAlgn="b"/>
                      <a:r>
                        <a:rPr lang="en-GB" sz="700" b="1" u="none" strike="noStrike" dirty="0">
                          <a:effectLst/>
                        </a:rPr>
                        <a:t> </a:t>
                      </a:r>
                      <a:endParaRPr lang="en-GB" sz="700" b="1" i="0" u="none" strike="noStrike" dirty="0">
                        <a:solidFill>
                          <a:srgbClr val="000000"/>
                        </a:solidFill>
                        <a:effectLst/>
                        <a:latin typeface="Calibri" panose="020F0502020204030204" pitchFamily="34" charset="0"/>
                      </a:endParaRPr>
                    </a:p>
                  </a:txBody>
                  <a:tcPr marL="1402" marR="1402" marT="1402" marB="0" anchor="b"/>
                </a:tc>
                <a:tc>
                  <a:txBody>
                    <a:bodyPr/>
                    <a:lstStyle/>
                    <a:p>
                      <a:pPr algn="ctr" fontAlgn="b"/>
                      <a:r>
                        <a:rPr lang="en-GB" sz="700" b="1" u="none" strike="noStrike" dirty="0">
                          <a:effectLst/>
                        </a:rPr>
                        <a:t>Catastrophic</a:t>
                      </a:r>
                      <a:endParaRPr lang="en-GB" sz="700" b="1" i="0" u="none" strike="noStrike" dirty="0">
                        <a:solidFill>
                          <a:srgbClr val="000000"/>
                        </a:solidFill>
                        <a:effectLst/>
                        <a:latin typeface="Calibri" panose="020F0502020204030204" pitchFamily="34" charset="0"/>
                      </a:endParaRPr>
                    </a:p>
                  </a:txBody>
                  <a:tcPr marL="1402" marR="1402" marT="1402" marB="0" anchor="b"/>
                </a:tc>
                <a:tc>
                  <a:txBody>
                    <a:bodyPr/>
                    <a:lstStyle/>
                    <a:p>
                      <a:pPr algn="ctr" fontAlgn="b"/>
                      <a:r>
                        <a:rPr lang="en-GB" sz="700" b="1" u="none" strike="noStrike" dirty="0">
                          <a:effectLst/>
                        </a:rPr>
                        <a:t>Pragmatic - no site presence</a:t>
                      </a:r>
                      <a:endParaRPr lang="en-GB" sz="700" b="1" i="0" u="none" strike="noStrike" dirty="0">
                        <a:solidFill>
                          <a:srgbClr val="000000"/>
                        </a:solidFill>
                        <a:effectLst/>
                        <a:latin typeface="Calibri" panose="020F0502020204030204" pitchFamily="34" charset="0"/>
                      </a:endParaRPr>
                    </a:p>
                  </a:txBody>
                  <a:tcPr marL="1402" marR="1402" marT="1402" marB="0" anchor="b"/>
                </a:tc>
                <a:tc>
                  <a:txBody>
                    <a:bodyPr/>
                    <a:lstStyle/>
                    <a:p>
                      <a:pPr algn="ctr" fontAlgn="b"/>
                      <a:r>
                        <a:rPr lang="en-GB" sz="700" b="1" u="none" strike="noStrike" dirty="0">
                          <a:effectLst/>
                        </a:rPr>
                        <a:t>Pragmatic - site presence</a:t>
                      </a:r>
                      <a:endParaRPr lang="en-GB" sz="700" b="1" i="0" u="none" strike="noStrike" dirty="0">
                        <a:solidFill>
                          <a:srgbClr val="000000"/>
                        </a:solidFill>
                        <a:effectLst/>
                        <a:latin typeface="Calibri" panose="020F0502020204030204" pitchFamily="34" charset="0"/>
                      </a:endParaRPr>
                    </a:p>
                  </a:txBody>
                  <a:tcPr marL="1402" marR="1402" marT="1402" marB="0" anchor="b"/>
                </a:tc>
                <a:extLst>
                  <a:ext uri="{0D108BD9-81ED-4DB2-BD59-A6C34878D82A}">
                    <a16:rowId xmlns:a16="http://schemas.microsoft.com/office/drawing/2014/main" val="2898799193"/>
                  </a:ext>
                </a:extLst>
              </a:tr>
              <a:tr h="2615909">
                <a:tc>
                  <a:txBody>
                    <a:bodyPr/>
                    <a:lstStyle/>
                    <a:p>
                      <a:pPr algn="ctr" fontAlgn="ctr"/>
                      <a:r>
                        <a:rPr lang="en-GB" sz="700" b="1" u="none" strike="noStrike" dirty="0">
                          <a:effectLst/>
                        </a:rPr>
                        <a:t>Structural failure - tank (Concrete)</a:t>
                      </a:r>
                    </a:p>
                    <a:p>
                      <a:pPr algn="ctr" fontAlgn="ctr"/>
                      <a:endParaRPr lang="en-GB" sz="700" b="1" i="0" u="none" strike="noStrike" dirty="0">
                        <a:solidFill>
                          <a:srgbClr val="000000"/>
                        </a:solidFill>
                        <a:effectLst/>
                        <a:latin typeface="Calibri" panose="020F0502020204030204" pitchFamily="34" charset="0"/>
                      </a:endParaRPr>
                    </a:p>
                    <a:p>
                      <a:pPr marL="0" marR="0" lvl="0" indent="0" algn="ctr" defTabSz="914233" rtl="0" eaLnBrk="1" fontAlgn="ctr" latinLnBrk="0" hangingPunct="1">
                        <a:lnSpc>
                          <a:spcPct val="100000"/>
                        </a:lnSpc>
                        <a:spcBef>
                          <a:spcPts val="0"/>
                        </a:spcBef>
                        <a:spcAft>
                          <a:spcPts val="0"/>
                        </a:spcAft>
                        <a:buClrTx/>
                        <a:buSzTx/>
                        <a:buFontTx/>
                        <a:buNone/>
                        <a:tabLst/>
                        <a:defRPr/>
                      </a:pPr>
                      <a:r>
                        <a:rPr lang="en-GB" sz="700" b="1" i="0" u="none" strike="noStrike" dirty="0">
                          <a:solidFill>
                            <a:srgbClr val="000000"/>
                          </a:solidFill>
                          <a:effectLst/>
                          <a:latin typeface="Calibri" panose="020F0502020204030204" pitchFamily="34" charset="0"/>
                        </a:rPr>
                        <a:t>Digested sludge holding tanks zone 5&amp;6 and Digesters</a:t>
                      </a:r>
                    </a:p>
                    <a:p>
                      <a:pPr algn="ctr" fontAlgn="ctr"/>
                      <a:endParaRPr lang="en-GB" sz="700" b="1" i="0" u="none" strike="noStrike" dirty="0">
                        <a:solidFill>
                          <a:srgbClr val="000000"/>
                        </a:solidFill>
                        <a:effectLst/>
                        <a:latin typeface="Calibri" panose="020F0502020204030204" pitchFamily="34" charset="0"/>
                      </a:endParaRPr>
                    </a:p>
                  </a:txBody>
                  <a:tcPr marL="1402" marR="1402" marT="1402" marB="0" anchor="ctr"/>
                </a:tc>
                <a:tc>
                  <a:txBody>
                    <a:bodyPr/>
                    <a:lstStyle/>
                    <a:p>
                      <a:pPr algn="ctr" fontAlgn="ctr"/>
                      <a:r>
                        <a:rPr lang="en-GB" sz="700" u="none" strike="noStrike">
                          <a:effectLst/>
                        </a:rPr>
                        <a:t>Cracks</a:t>
                      </a:r>
                      <a:br>
                        <a:rPr lang="en-GB" sz="700" u="none" strike="noStrike">
                          <a:effectLst/>
                        </a:rPr>
                      </a:br>
                      <a:r>
                        <a:rPr lang="en-GB" sz="700" u="none" strike="noStrike">
                          <a:effectLst/>
                        </a:rPr>
                        <a:t>Leaks</a:t>
                      </a:r>
                      <a:br>
                        <a:rPr lang="en-GB" sz="700" u="none" strike="noStrike">
                          <a:effectLst/>
                        </a:rPr>
                      </a:br>
                      <a:r>
                        <a:rPr lang="en-GB" sz="700" u="none" strike="noStrike">
                          <a:effectLst/>
                        </a:rPr>
                        <a:t>Corrosion</a:t>
                      </a:r>
                      <a:br>
                        <a:rPr lang="en-GB" sz="700" u="none" strike="noStrike">
                          <a:effectLst/>
                        </a:rPr>
                      </a:br>
                      <a:br>
                        <a:rPr lang="en-GB" sz="700" u="none" strike="noStrike">
                          <a:effectLst/>
                        </a:rPr>
                      </a:br>
                      <a:r>
                        <a:rPr lang="en-GB" sz="700" u="none" strike="noStrike">
                          <a:effectLst/>
                        </a:rPr>
                        <a:t>Pipe/mixer breaks off - orifice</a:t>
                      </a:r>
                      <a:endParaRPr lang="en-GB" sz="700" b="0" i="0" u="none" strike="noStrike">
                        <a:solidFill>
                          <a:srgbClr val="000000"/>
                        </a:solidFill>
                        <a:effectLst/>
                        <a:latin typeface="Calibri" panose="020F0502020204030204" pitchFamily="34" charset="0"/>
                      </a:endParaRPr>
                    </a:p>
                  </a:txBody>
                  <a:tcPr marL="1402" marR="1402" marT="1402" marB="0" anchor="ctr"/>
                </a:tc>
                <a:tc>
                  <a:txBody>
                    <a:bodyPr/>
                    <a:lstStyle/>
                    <a:p>
                      <a:pPr algn="ctr" fontAlgn="ctr"/>
                      <a:r>
                        <a:rPr lang="en-GB" sz="700" u="none" strike="noStrike" dirty="0">
                          <a:effectLst/>
                        </a:rPr>
                        <a:t>110% of volume above ground - Worst case</a:t>
                      </a:r>
                      <a:br>
                        <a:rPr lang="en-GB" sz="700" u="none" strike="noStrike" dirty="0">
                          <a:effectLst/>
                        </a:rPr>
                      </a:br>
                      <a:endParaRPr lang="en-GB" sz="700" u="none" strike="noStrike" dirty="0">
                        <a:effectLst/>
                      </a:endParaRPr>
                    </a:p>
                  </a:txBody>
                  <a:tcPr marL="1402" marR="1402" marT="1402" marB="0" anchor="ctr"/>
                </a:tc>
                <a:tc>
                  <a:txBody>
                    <a:bodyPr/>
                    <a:lstStyle/>
                    <a:p>
                      <a:pPr algn="l" fontAlgn="ctr"/>
                      <a:r>
                        <a:rPr lang="en-GB" sz="700" u="none" strike="noStrike" dirty="0">
                          <a:effectLst/>
                        </a:rPr>
                        <a:t>Cracks and leaks - if significant DCWW would repair tanks and spot leaks in daily site inspection.  Small leakage would be contained in concrete area around tank.</a:t>
                      </a:r>
                      <a:br>
                        <a:rPr lang="en-GB" sz="700" u="none" strike="noStrike" dirty="0">
                          <a:effectLst/>
                        </a:rPr>
                      </a:br>
                      <a:br>
                        <a:rPr lang="en-GB" sz="700" u="none" strike="noStrike" dirty="0">
                          <a:effectLst/>
                        </a:rPr>
                      </a:br>
                      <a:r>
                        <a:rPr lang="en-GB" sz="700" u="none" strike="noStrike" dirty="0">
                          <a:effectLst/>
                        </a:rPr>
                        <a:t>In case the leaks are not spotted or catastrophic failure when site is manned:</a:t>
                      </a:r>
                      <a:br>
                        <a:rPr lang="en-GB" sz="700" u="none" strike="noStrike" dirty="0">
                          <a:effectLst/>
                        </a:rPr>
                      </a:br>
                      <a:br>
                        <a:rPr lang="en-GB" sz="700" u="none" strike="noStrike" dirty="0">
                          <a:effectLst/>
                        </a:rPr>
                      </a:br>
                      <a:r>
                        <a:rPr lang="en-GB" sz="700" u="none" strike="noStrike" dirty="0">
                          <a:effectLst/>
                        </a:rPr>
                        <a:t>Alarms should notify staff when there is a significant drop in tank level based on ultrasonic level meter readings.  Alarm for call out at </a:t>
                      </a:r>
                      <a:r>
                        <a:rPr lang="en-GB" sz="700" b="1" u="sng" strike="noStrike" dirty="0">
                          <a:effectLst/>
                        </a:rPr>
                        <a:t>500mm</a:t>
                      </a:r>
                      <a:r>
                        <a:rPr lang="en-GB" sz="700" u="none" strike="noStrike" dirty="0">
                          <a:effectLst/>
                        </a:rPr>
                        <a:t> drop in level - would notify at 100mm increments</a:t>
                      </a:r>
                      <a:br>
                        <a:rPr lang="en-GB" sz="700" u="none" strike="noStrike" dirty="0">
                          <a:effectLst/>
                        </a:rPr>
                      </a:br>
                      <a:br>
                        <a:rPr lang="en-GB" sz="700" u="none" strike="noStrike" dirty="0">
                          <a:effectLst/>
                        </a:rPr>
                      </a:br>
                      <a:r>
                        <a:rPr lang="en-GB" sz="700" u="none" strike="noStrike" dirty="0">
                          <a:effectLst/>
                        </a:rPr>
                        <a:t>Allow for </a:t>
                      </a:r>
                      <a:r>
                        <a:rPr lang="en-GB" sz="700" b="1" u="sng" strike="noStrike" dirty="0">
                          <a:effectLst/>
                        </a:rPr>
                        <a:t>1000mm</a:t>
                      </a:r>
                      <a:r>
                        <a:rPr lang="en-GB" sz="700" u="none" strike="noStrike" dirty="0">
                          <a:effectLst/>
                        </a:rPr>
                        <a:t> volume loss until operational staff arrives during operating hours before tank is drained down.</a:t>
                      </a:r>
                      <a:br>
                        <a:rPr lang="en-GB" sz="700" u="none" strike="noStrike" dirty="0">
                          <a:effectLst/>
                        </a:rPr>
                      </a:br>
                      <a:br>
                        <a:rPr lang="en-GB" sz="700" u="none" strike="noStrike" dirty="0">
                          <a:effectLst/>
                        </a:rPr>
                      </a:br>
                      <a:r>
                        <a:rPr lang="en-GB" sz="700" u="none" strike="noStrike" dirty="0">
                          <a:effectLst/>
                        </a:rPr>
                        <a:t>In the case of valve seizure (double jeopardy) - Allow for another 500mm of volume loss (</a:t>
                      </a:r>
                      <a:r>
                        <a:rPr lang="en-GB" sz="700" b="1" u="sng" strike="noStrike" dirty="0">
                          <a:effectLst/>
                        </a:rPr>
                        <a:t>1500mm</a:t>
                      </a:r>
                      <a:r>
                        <a:rPr lang="en-GB" sz="700" u="none" strike="noStrike" dirty="0">
                          <a:effectLst/>
                        </a:rPr>
                        <a:t> in total). Could provide double valves to reduce volume.</a:t>
                      </a:r>
                      <a:endParaRPr lang="en-GB" sz="700" b="0" i="0" u="none" strike="noStrike" dirty="0">
                        <a:solidFill>
                          <a:srgbClr val="000000"/>
                        </a:solidFill>
                        <a:effectLst/>
                        <a:latin typeface="Calibri" panose="020F0502020204030204" pitchFamily="34" charset="0"/>
                      </a:endParaRPr>
                    </a:p>
                  </a:txBody>
                  <a:tcPr marL="1402" marR="1402" marT="1402" marB="0" anchor="ctr"/>
                </a:tc>
                <a:tc>
                  <a:txBody>
                    <a:bodyPr/>
                    <a:lstStyle/>
                    <a:p>
                      <a:pPr algn="l" fontAlgn="ctr"/>
                      <a:r>
                        <a:rPr lang="en-GB" sz="700" u="none" strike="noStrike" dirty="0">
                          <a:effectLst/>
                        </a:rPr>
                        <a:t>Cracks and leaks - if significant DCWW would repair tanks and spot leaks in daily site inspection.  Small leakage would be contained in concrete area around tank.</a:t>
                      </a:r>
                      <a:br>
                        <a:rPr lang="en-GB" sz="700" u="none" strike="noStrike" dirty="0">
                          <a:effectLst/>
                        </a:rPr>
                      </a:br>
                      <a:br>
                        <a:rPr lang="en-GB" sz="700" u="none" strike="noStrike" dirty="0">
                          <a:effectLst/>
                        </a:rPr>
                      </a:br>
                      <a:r>
                        <a:rPr lang="en-GB" sz="700" u="none" strike="noStrike" dirty="0">
                          <a:effectLst/>
                        </a:rPr>
                        <a:t>In case the leaks are not spotted or catastrophic failure when site is manned:</a:t>
                      </a:r>
                      <a:br>
                        <a:rPr lang="en-GB" sz="700" u="none" strike="noStrike" dirty="0">
                          <a:effectLst/>
                        </a:rPr>
                      </a:br>
                      <a:br>
                        <a:rPr lang="en-GB" sz="700" u="none" strike="noStrike" dirty="0">
                          <a:effectLst/>
                        </a:rPr>
                      </a:br>
                      <a:r>
                        <a:rPr lang="en-GB" sz="700" u="none" strike="noStrike" dirty="0">
                          <a:effectLst/>
                        </a:rPr>
                        <a:t>Alarms should notify staff when there is a significant drop in tank level based on ultrasonic level meter readings.  Alarm for call out at </a:t>
                      </a:r>
                      <a:r>
                        <a:rPr lang="en-GB" sz="700" b="1" u="sng" strike="noStrike" dirty="0">
                          <a:effectLst/>
                        </a:rPr>
                        <a:t>500mm</a:t>
                      </a:r>
                      <a:r>
                        <a:rPr lang="en-GB" sz="700" u="none" strike="noStrike" dirty="0">
                          <a:effectLst/>
                        </a:rPr>
                        <a:t> drop in level - would notify at 100mm increments</a:t>
                      </a:r>
                      <a:br>
                        <a:rPr lang="en-GB" sz="700" u="none" strike="noStrike" dirty="0">
                          <a:effectLst/>
                        </a:rPr>
                      </a:br>
                      <a:br>
                        <a:rPr lang="en-GB" sz="700" u="none" strike="noStrike" dirty="0">
                          <a:effectLst/>
                        </a:rPr>
                      </a:br>
                      <a:r>
                        <a:rPr lang="en-GB" sz="700" u="none" strike="noStrike" dirty="0">
                          <a:effectLst/>
                        </a:rPr>
                        <a:t>Allow for </a:t>
                      </a:r>
                      <a:r>
                        <a:rPr lang="en-GB" sz="700" b="1" u="sng" strike="noStrike" dirty="0">
                          <a:effectLst/>
                        </a:rPr>
                        <a:t>1000mm</a:t>
                      </a:r>
                      <a:r>
                        <a:rPr lang="en-GB" sz="700" u="none" strike="noStrike" dirty="0">
                          <a:effectLst/>
                        </a:rPr>
                        <a:t> volume loss until operational staff arrives during operating hours before tank is drained down.</a:t>
                      </a:r>
                      <a:br>
                        <a:rPr lang="en-GB" sz="700" u="none" strike="noStrike" dirty="0">
                          <a:effectLst/>
                        </a:rPr>
                      </a:br>
                      <a:br>
                        <a:rPr lang="en-GB" sz="700" u="none" strike="noStrike" dirty="0">
                          <a:effectLst/>
                        </a:rPr>
                      </a:br>
                      <a:r>
                        <a:rPr lang="en-GB" sz="700" u="none" strike="noStrike" dirty="0">
                          <a:effectLst/>
                        </a:rPr>
                        <a:t>In the case of valve seizure (double jeopardy) - Allow for another 500mm of volume loss (</a:t>
                      </a:r>
                      <a:r>
                        <a:rPr lang="en-GB" sz="700" b="1" u="sng" strike="noStrike" dirty="0">
                          <a:effectLst/>
                        </a:rPr>
                        <a:t>1500mm</a:t>
                      </a:r>
                      <a:r>
                        <a:rPr lang="en-GB" sz="700" u="none" strike="noStrike" dirty="0">
                          <a:effectLst/>
                        </a:rPr>
                        <a:t> in total). Could provide double valves to reduce volume.</a:t>
                      </a:r>
                      <a:endParaRPr lang="en-GB" sz="700" b="0" i="0" u="none" strike="noStrike" dirty="0">
                        <a:solidFill>
                          <a:srgbClr val="000000"/>
                        </a:solidFill>
                        <a:effectLst/>
                        <a:latin typeface="Calibri" panose="020F0502020204030204" pitchFamily="34" charset="0"/>
                      </a:endParaRPr>
                    </a:p>
                  </a:txBody>
                  <a:tcPr marL="1402" marR="1402" marT="1402" marB="0" anchor="ctr"/>
                </a:tc>
                <a:extLst>
                  <a:ext uri="{0D108BD9-81ED-4DB2-BD59-A6C34878D82A}">
                    <a16:rowId xmlns:a16="http://schemas.microsoft.com/office/drawing/2014/main" val="2965282182"/>
                  </a:ext>
                </a:extLst>
              </a:tr>
            </a:tbl>
          </a:graphicData>
        </a:graphic>
      </p:graphicFrame>
    </p:spTree>
    <p:extLst>
      <p:ext uri="{BB962C8B-B14F-4D97-AF65-F5344CB8AC3E}">
        <p14:creationId xmlns:p14="http://schemas.microsoft.com/office/powerpoint/2010/main" val="2652126865"/>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BDA5C6F-7430-499C-819B-C26DD45A488C}"/>
              </a:ext>
            </a:extLst>
          </p:cNvPr>
          <p:cNvSpPr txBox="1">
            <a:spLocks/>
          </p:cNvSpPr>
          <p:nvPr/>
        </p:nvSpPr>
        <p:spPr>
          <a:xfrm>
            <a:off x="3671392" y="123478"/>
            <a:ext cx="5472608" cy="936104"/>
          </a:xfrm>
          <a:prstGeom prst="rect">
            <a:avLst/>
          </a:prstGeom>
        </p:spPr>
        <p:txBody>
          <a:bodyPr vert="horz" lIns="91423" tIns="45712" rIns="91423" bIns="45712" rtlCol="0" anchor="ctr">
            <a:normAutofit fontScale="85000" lnSpcReduction="10000"/>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Secondary containment volume required based on failure</a:t>
            </a:r>
          </a:p>
        </p:txBody>
      </p:sp>
      <p:graphicFrame>
        <p:nvGraphicFramePr>
          <p:cNvPr id="3" name="Table 2">
            <a:extLst>
              <a:ext uri="{FF2B5EF4-FFF2-40B4-BE49-F238E27FC236}">
                <a16:creationId xmlns:a16="http://schemas.microsoft.com/office/drawing/2014/main" id="{9D2ED68A-467D-4569-9D3F-4557587D5663}"/>
              </a:ext>
            </a:extLst>
          </p:cNvPr>
          <p:cNvGraphicFramePr>
            <a:graphicFrameLocks noGrp="1"/>
          </p:cNvGraphicFramePr>
          <p:nvPr>
            <p:extLst>
              <p:ext uri="{D42A27DB-BD31-4B8C-83A1-F6EECF244321}">
                <p14:modId xmlns:p14="http://schemas.microsoft.com/office/powerpoint/2010/main" val="256332193"/>
              </p:ext>
            </p:extLst>
          </p:nvPr>
        </p:nvGraphicFramePr>
        <p:xfrm>
          <a:off x="539552" y="1131590"/>
          <a:ext cx="8136904" cy="3233994"/>
        </p:xfrm>
        <a:graphic>
          <a:graphicData uri="http://schemas.openxmlformats.org/drawingml/2006/table">
            <a:tbl>
              <a:tblPr>
                <a:tableStyleId>{5C22544A-7EE6-4342-B048-85BDC9FD1C3A}</a:tableStyleId>
              </a:tblPr>
              <a:tblGrid>
                <a:gridCol w="1243988">
                  <a:extLst>
                    <a:ext uri="{9D8B030D-6E8A-4147-A177-3AD203B41FA5}">
                      <a16:colId xmlns:a16="http://schemas.microsoft.com/office/drawing/2014/main" val="4097535730"/>
                    </a:ext>
                  </a:extLst>
                </a:gridCol>
                <a:gridCol w="1276292">
                  <a:extLst>
                    <a:ext uri="{9D8B030D-6E8A-4147-A177-3AD203B41FA5}">
                      <a16:colId xmlns:a16="http://schemas.microsoft.com/office/drawing/2014/main" val="2357148584"/>
                    </a:ext>
                  </a:extLst>
                </a:gridCol>
                <a:gridCol w="1694324">
                  <a:extLst>
                    <a:ext uri="{9D8B030D-6E8A-4147-A177-3AD203B41FA5}">
                      <a16:colId xmlns:a16="http://schemas.microsoft.com/office/drawing/2014/main" val="1506541096"/>
                    </a:ext>
                  </a:extLst>
                </a:gridCol>
                <a:gridCol w="1950953">
                  <a:extLst>
                    <a:ext uri="{9D8B030D-6E8A-4147-A177-3AD203B41FA5}">
                      <a16:colId xmlns:a16="http://schemas.microsoft.com/office/drawing/2014/main" val="3441554110"/>
                    </a:ext>
                  </a:extLst>
                </a:gridCol>
                <a:gridCol w="1971347">
                  <a:extLst>
                    <a:ext uri="{9D8B030D-6E8A-4147-A177-3AD203B41FA5}">
                      <a16:colId xmlns:a16="http://schemas.microsoft.com/office/drawing/2014/main" val="1574559905"/>
                    </a:ext>
                  </a:extLst>
                </a:gridCol>
              </a:tblGrid>
              <a:tr h="144016">
                <a:tc>
                  <a:txBody>
                    <a:bodyPr/>
                    <a:lstStyle/>
                    <a:p>
                      <a:pPr algn="ctr" fontAlgn="b"/>
                      <a:r>
                        <a:rPr lang="en-GB" sz="700" b="1" u="none" strike="noStrike" dirty="0">
                          <a:effectLst/>
                        </a:rPr>
                        <a:t>Failure</a:t>
                      </a:r>
                      <a:endParaRPr lang="en-GB" sz="700" b="1" i="0" u="none" strike="noStrike" dirty="0">
                        <a:solidFill>
                          <a:srgbClr val="000000"/>
                        </a:solidFill>
                        <a:effectLst/>
                        <a:latin typeface="Calibri" panose="020F0502020204030204" pitchFamily="34" charset="0"/>
                      </a:endParaRPr>
                    </a:p>
                  </a:txBody>
                  <a:tcPr marL="1402" marR="1402" marT="1402" marB="0" anchor="b"/>
                </a:tc>
                <a:tc>
                  <a:txBody>
                    <a:bodyPr/>
                    <a:lstStyle/>
                    <a:p>
                      <a:pPr algn="l" fontAlgn="b"/>
                      <a:r>
                        <a:rPr lang="en-GB" sz="700" b="1" u="none" strike="noStrike" dirty="0">
                          <a:effectLst/>
                        </a:rPr>
                        <a:t> </a:t>
                      </a:r>
                      <a:endParaRPr lang="en-GB" sz="700" b="1" i="0" u="none" strike="noStrike" dirty="0">
                        <a:solidFill>
                          <a:srgbClr val="000000"/>
                        </a:solidFill>
                        <a:effectLst/>
                        <a:latin typeface="Calibri" panose="020F0502020204030204" pitchFamily="34" charset="0"/>
                      </a:endParaRPr>
                    </a:p>
                  </a:txBody>
                  <a:tcPr marL="1402" marR="1402" marT="1402" marB="0" anchor="b"/>
                </a:tc>
                <a:tc>
                  <a:txBody>
                    <a:bodyPr/>
                    <a:lstStyle/>
                    <a:p>
                      <a:pPr algn="ctr" fontAlgn="b"/>
                      <a:r>
                        <a:rPr lang="en-GB" sz="700" b="1" u="none" strike="noStrike" dirty="0">
                          <a:effectLst/>
                        </a:rPr>
                        <a:t>Catastrophic</a:t>
                      </a:r>
                      <a:endParaRPr lang="en-GB" sz="700" b="1" i="0" u="none" strike="noStrike" dirty="0">
                        <a:solidFill>
                          <a:srgbClr val="000000"/>
                        </a:solidFill>
                        <a:effectLst/>
                        <a:latin typeface="Calibri" panose="020F0502020204030204" pitchFamily="34" charset="0"/>
                      </a:endParaRPr>
                    </a:p>
                  </a:txBody>
                  <a:tcPr marL="1402" marR="1402" marT="1402" marB="0" anchor="b"/>
                </a:tc>
                <a:tc>
                  <a:txBody>
                    <a:bodyPr/>
                    <a:lstStyle/>
                    <a:p>
                      <a:pPr algn="ctr" fontAlgn="b"/>
                      <a:r>
                        <a:rPr lang="en-GB" sz="700" b="1" u="none" strike="noStrike" dirty="0">
                          <a:effectLst/>
                        </a:rPr>
                        <a:t>Pragmatic - no site presence</a:t>
                      </a:r>
                      <a:endParaRPr lang="en-GB" sz="700" b="1" i="0" u="none" strike="noStrike" dirty="0">
                        <a:solidFill>
                          <a:srgbClr val="000000"/>
                        </a:solidFill>
                        <a:effectLst/>
                        <a:latin typeface="Calibri" panose="020F0502020204030204" pitchFamily="34" charset="0"/>
                      </a:endParaRPr>
                    </a:p>
                  </a:txBody>
                  <a:tcPr marL="1402" marR="1402" marT="1402" marB="0" anchor="b"/>
                </a:tc>
                <a:tc>
                  <a:txBody>
                    <a:bodyPr/>
                    <a:lstStyle/>
                    <a:p>
                      <a:pPr algn="ctr" fontAlgn="b"/>
                      <a:r>
                        <a:rPr lang="en-GB" sz="700" b="1" u="none" strike="noStrike" dirty="0">
                          <a:effectLst/>
                        </a:rPr>
                        <a:t>Pragmatic - site presence</a:t>
                      </a:r>
                      <a:endParaRPr lang="en-GB" sz="700" b="1" i="0" u="none" strike="noStrike" dirty="0">
                        <a:solidFill>
                          <a:srgbClr val="000000"/>
                        </a:solidFill>
                        <a:effectLst/>
                        <a:latin typeface="Calibri" panose="020F0502020204030204" pitchFamily="34" charset="0"/>
                      </a:endParaRPr>
                    </a:p>
                  </a:txBody>
                  <a:tcPr marL="1402" marR="1402" marT="1402" marB="0" anchor="b"/>
                </a:tc>
                <a:extLst>
                  <a:ext uri="{0D108BD9-81ED-4DB2-BD59-A6C34878D82A}">
                    <a16:rowId xmlns:a16="http://schemas.microsoft.com/office/drawing/2014/main" val="1033553964"/>
                  </a:ext>
                </a:extLst>
              </a:tr>
              <a:tr h="1584176">
                <a:tc>
                  <a:txBody>
                    <a:bodyPr/>
                    <a:lstStyle/>
                    <a:p>
                      <a:pPr algn="ctr" fontAlgn="ctr"/>
                      <a:r>
                        <a:rPr lang="en-GB" sz="700" b="1" u="none" strike="noStrike" dirty="0">
                          <a:effectLst/>
                        </a:rPr>
                        <a:t>Structural failure - pipework</a:t>
                      </a:r>
                      <a:endParaRPr lang="en-GB" sz="700" b="1" i="0" u="none" strike="noStrike" dirty="0">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dirty="0">
                          <a:effectLst/>
                        </a:rPr>
                        <a:t>Leaks</a:t>
                      </a:r>
                      <a:br>
                        <a:rPr lang="en-GB" sz="700" u="none" strike="noStrike" dirty="0">
                          <a:effectLst/>
                        </a:rPr>
                      </a:br>
                      <a:r>
                        <a:rPr lang="en-GB" sz="700" u="none" strike="noStrike" dirty="0">
                          <a:effectLst/>
                        </a:rPr>
                        <a:t>Corrosion</a:t>
                      </a:r>
                      <a:br>
                        <a:rPr lang="en-GB" sz="700" u="none" strike="noStrike" dirty="0">
                          <a:effectLst/>
                        </a:rPr>
                      </a:br>
                      <a:br>
                        <a:rPr lang="en-GB" sz="700" u="none" strike="noStrike" dirty="0">
                          <a:effectLst/>
                        </a:rPr>
                      </a:br>
                      <a:r>
                        <a:rPr lang="en-GB" sz="700" u="none" strike="noStrike" dirty="0">
                          <a:effectLst/>
                        </a:rPr>
                        <a:t>Rising main breaks off - pumped volume escapes</a:t>
                      </a:r>
                      <a:br>
                        <a:rPr lang="en-GB" sz="700" u="none" strike="noStrike" dirty="0">
                          <a:effectLst/>
                        </a:rPr>
                      </a:br>
                      <a:br>
                        <a:rPr lang="en-GB" sz="700" u="none" strike="noStrike" dirty="0">
                          <a:effectLst/>
                        </a:rPr>
                      </a:br>
                      <a:r>
                        <a:rPr lang="en-GB" sz="700" u="none" strike="noStrike" dirty="0">
                          <a:effectLst/>
                        </a:rPr>
                        <a:t>Valve seizure</a:t>
                      </a:r>
                      <a:endParaRPr lang="en-GB" sz="700" b="0" i="0" u="none" strike="noStrike" dirty="0">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dirty="0">
                          <a:effectLst/>
                        </a:rPr>
                        <a:t>110% of volume above ground - Worst case - If loss in pressure, rising main failure, pressure sensors will be installed to shut off pumps - would be immediate. Allow for total volume of pipe section to be lost </a:t>
                      </a:r>
                    </a:p>
                    <a:p>
                      <a:pPr algn="ctr" fontAlgn="ctr"/>
                      <a:endParaRPr lang="en-GB" sz="700" u="none" strike="noStrike" dirty="0">
                        <a:effectLst/>
                      </a:endParaRPr>
                    </a:p>
                    <a:p>
                      <a:pPr algn="ctr" fontAlgn="ctr"/>
                      <a:r>
                        <a:rPr lang="en-GB" sz="700" u="none" strike="noStrike" dirty="0">
                          <a:effectLst/>
                        </a:rPr>
                        <a:t>Underground pipe containment not considered.</a:t>
                      </a:r>
                    </a:p>
                  </a:txBody>
                  <a:tcPr marL="2945" marR="2945" marT="2945" marB="0" anchor="ctr"/>
                </a:tc>
                <a:tc>
                  <a:txBody>
                    <a:bodyPr/>
                    <a:lstStyle/>
                    <a:p>
                      <a:pPr algn="l" fontAlgn="ctr"/>
                      <a:r>
                        <a:rPr lang="en-GB" sz="700" u="none" strike="noStrike" dirty="0">
                          <a:effectLst/>
                        </a:rPr>
                        <a:t>Leaks in above ground pipework - if significant DCWW would repair leaks and spot leaks in daily site inspection.  Small leakage would be contained in hardstanding area around pipe.</a:t>
                      </a:r>
                      <a:br>
                        <a:rPr lang="en-GB" sz="700" u="none" strike="noStrike" dirty="0">
                          <a:effectLst/>
                        </a:rPr>
                      </a:br>
                      <a:br>
                        <a:rPr lang="en-GB" sz="700" u="none" strike="noStrike" dirty="0">
                          <a:effectLst/>
                        </a:rPr>
                      </a:br>
                      <a:r>
                        <a:rPr lang="en-GB" sz="700" u="none" strike="noStrike" dirty="0">
                          <a:effectLst/>
                        </a:rPr>
                        <a:t>In case they are not spotted - small leaks becoming larger leaks:</a:t>
                      </a:r>
                      <a:br>
                        <a:rPr lang="en-GB" sz="700" u="none" strike="noStrike" dirty="0">
                          <a:effectLst/>
                        </a:rPr>
                      </a:br>
                      <a:br>
                        <a:rPr lang="en-GB" sz="700" u="none" strike="noStrike" dirty="0">
                          <a:effectLst/>
                        </a:rPr>
                      </a:br>
                      <a:r>
                        <a:rPr lang="en-GB" sz="700" u="none" strike="noStrike" dirty="0">
                          <a:effectLst/>
                        </a:rPr>
                        <a:t>If leaks become significant, pipe could lose all the contents within the pipe section. Allow for total volume of pipe section to be lost. </a:t>
                      </a:r>
                      <a:endParaRPr lang="en-GB" sz="700" b="0" i="0" u="none" strike="noStrike" dirty="0">
                        <a:solidFill>
                          <a:srgbClr val="000000"/>
                        </a:solidFill>
                        <a:effectLst/>
                        <a:latin typeface="Calibri" panose="020F0502020204030204" pitchFamily="34" charset="0"/>
                      </a:endParaRPr>
                    </a:p>
                  </a:txBody>
                  <a:tcPr marL="2945" marR="2945" marT="2945" marB="0" anchor="ctr"/>
                </a:tc>
                <a:tc>
                  <a:txBody>
                    <a:bodyPr/>
                    <a:lstStyle/>
                    <a:p>
                      <a:pPr algn="l" fontAlgn="ctr"/>
                      <a:r>
                        <a:rPr lang="en-GB" sz="700" u="none" strike="noStrike" dirty="0">
                          <a:effectLst/>
                        </a:rPr>
                        <a:t>Leaks in above ground pipework - if significant DCWW would repair leaks and spot leaks in daily site inspection.  Small leakage would be contained in hardstanding area around pipe.</a:t>
                      </a:r>
                      <a:br>
                        <a:rPr lang="en-GB" sz="700" u="none" strike="noStrike" dirty="0">
                          <a:effectLst/>
                        </a:rPr>
                      </a:br>
                      <a:br>
                        <a:rPr lang="en-GB" sz="700" u="none" strike="noStrike" dirty="0">
                          <a:effectLst/>
                        </a:rPr>
                      </a:br>
                      <a:r>
                        <a:rPr lang="en-GB" sz="700" u="none" strike="noStrike" dirty="0">
                          <a:effectLst/>
                        </a:rPr>
                        <a:t>In case they are not spotted - small leaks becoming larger leaks:</a:t>
                      </a:r>
                      <a:br>
                        <a:rPr lang="en-GB" sz="700" u="none" strike="noStrike" dirty="0">
                          <a:effectLst/>
                        </a:rPr>
                      </a:br>
                      <a:br>
                        <a:rPr lang="en-GB" sz="700" u="none" strike="noStrike" dirty="0">
                          <a:effectLst/>
                        </a:rPr>
                      </a:br>
                      <a:r>
                        <a:rPr lang="en-GB" sz="700" u="none" strike="noStrike" dirty="0">
                          <a:effectLst/>
                        </a:rPr>
                        <a:t>If leaks become significant, pipe could lose all the contents within the pipe section. Allow for total volume of pipe section to be lost. </a:t>
                      </a:r>
                      <a:endParaRPr lang="en-GB" sz="700" b="0" i="0" u="none" strike="noStrike" dirty="0">
                        <a:solidFill>
                          <a:srgbClr val="000000"/>
                        </a:solidFill>
                        <a:effectLst/>
                        <a:latin typeface="Calibri" panose="020F0502020204030204" pitchFamily="34" charset="0"/>
                      </a:endParaRPr>
                    </a:p>
                  </a:txBody>
                  <a:tcPr marL="2945" marR="2945" marT="2945" marB="0" anchor="ctr"/>
                </a:tc>
                <a:extLst>
                  <a:ext uri="{0D108BD9-81ED-4DB2-BD59-A6C34878D82A}">
                    <a16:rowId xmlns:a16="http://schemas.microsoft.com/office/drawing/2014/main" val="385233691"/>
                  </a:ext>
                </a:extLst>
              </a:tr>
              <a:tr h="501934">
                <a:tc>
                  <a:txBody>
                    <a:bodyPr/>
                    <a:lstStyle/>
                    <a:p>
                      <a:pPr algn="ctr" fontAlgn="ctr"/>
                      <a:r>
                        <a:rPr lang="en-GB" sz="700" b="1" u="none" strike="noStrike">
                          <a:effectLst/>
                        </a:rPr>
                        <a:t>Vehicular impact</a:t>
                      </a:r>
                      <a:endParaRPr lang="en-GB" sz="700" b="1" i="0" u="none" strike="noStrike">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a:effectLst/>
                        </a:rPr>
                        <a:t>Vehicular impact - significant cracks in concrete tank or failure of GFS tank</a:t>
                      </a:r>
                      <a:endParaRPr lang="en-GB" sz="700" b="0" i="0" u="none" strike="noStrike">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dirty="0">
                          <a:effectLst/>
                        </a:rPr>
                        <a:t>110% of volume above ground - Worst case - Mitigated through vehicular barriers</a:t>
                      </a:r>
                      <a:endParaRPr lang="en-GB" sz="700" b="0" i="0" u="none" strike="noStrike" dirty="0">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a:effectLst/>
                        </a:rPr>
                        <a:t>Unlikely and not considered - Mitigated through vehicular barriers</a:t>
                      </a:r>
                      <a:endParaRPr lang="en-GB" sz="700" b="0" i="0" u="none" strike="noStrike">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a:effectLst/>
                        </a:rPr>
                        <a:t>Unlikely and not considered</a:t>
                      </a:r>
                      <a:endParaRPr lang="en-GB" sz="700" b="0" i="0" u="none" strike="noStrike">
                        <a:solidFill>
                          <a:srgbClr val="000000"/>
                        </a:solidFill>
                        <a:effectLst/>
                        <a:latin typeface="Calibri" panose="020F0502020204030204" pitchFamily="34" charset="0"/>
                      </a:endParaRPr>
                    </a:p>
                  </a:txBody>
                  <a:tcPr marL="2945" marR="2945" marT="2945" marB="0" anchor="ctr"/>
                </a:tc>
                <a:extLst>
                  <a:ext uri="{0D108BD9-81ED-4DB2-BD59-A6C34878D82A}">
                    <a16:rowId xmlns:a16="http://schemas.microsoft.com/office/drawing/2014/main" val="203971824"/>
                  </a:ext>
                </a:extLst>
              </a:tr>
              <a:tr h="501934">
                <a:tc>
                  <a:txBody>
                    <a:bodyPr/>
                    <a:lstStyle/>
                    <a:p>
                      <a:pPr algn="ctr" fontAlgn="ctr"/>
                      <a:r>
                        <a:rPr lang="en-GB" sz="700" b="1" u="none" strike="noStrike" dirty="0">
                          <a:effectLst/>
                        </a:rPr>
                        <a:t>Vandalism</a:t>
                      </a:r>
                      <a:endParaRPr lang="en-GB" sz="700" b="1" i="0" u="none" strike="noStrike" dirty="0">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dirty="0">
                          <a:effectLst/>
                        </a:rPr>
                        <a:t>Damage to tanks and pipework</a:t>
                      </a:r>
                      <a:endParaRPr lang="en-GB" sz="700" b="0" i="0" u="none" strike="noStrike" dirty="0">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dirty="0">
                          <a:effectLst/>
                        </a:rPr>
                        <a:t>Unlikely and not considered</a:t>
                      </a:r>
                      <a:endParaRPr lang="en-GB" sz="700" b="0" i="0" u="none" strike="noStrike" dirty="0">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a:effectLst/>
                        </a:rPr>
                        <a:t>Unlikely and not considered</a:t>
                      </a:r>
                      <a:endParaRPr lang="en-GB" sz="700" b="0" i="0" u="none" strike="noStrike">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a:effectLst/>
                        </a:rPr>
                        <a:t>Unlikely and not considered</a:t>
                      </a:r>
                      <a:endParaRPr lang="en-GB" sz="700" b="0" i="0" u="none" strike="noStrike">
                        <a:solidFill>
                          <a:srgbClr val="000000"/>
                        </a:solidFill>
                        <a:effectLst/>
                        <a:latin typeface="Calibri" panose="020F0502020204030204" pitchFamily="34" charset="0"/>
                      </a:endParaRPr>
                    </a:p>
                  </a:txBody>
                  <a:tcPr marL="2945" marR="2945" marT="2945" marB="0" anchor="ctr"/>
                </a:tc>
                <a:extLst>
                  <a:ext uri="{0D108BD9-81ED-4DB2-BD59-A6C34878D82A}">
                    <a16:rowId xmlns:a16="http://schemas.microsoft.com/office/drawing/2014/main" val="2173013133"/>
                  </a:ext>
                </a:extLst>
              </a:tr>
              <a:tr h="501934">
                <a:tc>
                  <a:txBody>
                    <a:bodyPr/>
                    <a:lstStyle/>
                    <a:p>
                      <a:pPr algn="ctr" fontAlgn="ctr"/>
                      <a:r>
                        <a:rPr lang="en-GB" sz="700" b="1" u="none" strike="noStrike" dirty="0">
                          <a:effectLst/>
                        </a:rPr>
                        <a:t>Flooding</a:t>
                      </a:r>
                      <a:endParaRPr lang="en-GB" sz="700" b="1" i="0" u="none" strike="noStrike" dirty="0">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dirty="0">
                          <a:effectLst/>
                        </a:rPr>
                        <a:t>Damage to tanks and pipework - floodwater could get contaminated with inventory</a:t>
                      </a:r>
                      <a:endParaRPr lang="en-GB" sz="700" b="0" i="0" u="none" strike="noStrike" dirty="0">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dirty="0">
                          <a:effectLst/>
                        </a:rPr>
                        <a:t>Unlikely and not considered</a:t>
                      </a:r>
                      <a:endParaRPr lang="en-GB" sz="700" b="0" i="0" u="none" strike="noStrike" dirty="0">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a:effectLst/>
                        </a:rPr>
                        <a:t>Unlikely and not considered</a:t>
                      </a:r>
                      <a:endParaRPr lang="en-GB" sz="700" b="0" i="0" u="none" strike="noStrike">
                        <a:solidFill>
                          <a:srgbClr val="000000"/>
                        </a:solidFill>
                        <a:effectLst/>
                        <a:latin typeface="Calibri" panose="020F0502020204030204" pitchFamily="34" charset="0"/>
                      </a:endParaRPr>
                    </a:p>
                  </a:txBody>
                  <a:tcPr marL="2945" marR="2945" marT="2945" marB="0" anchor="ctr"/>
                </a:tc>
                <a:tc>
                  <a:txBody>
                    <a:bodyPr/>
                    <a:lstStyle/>
                    <a:p>
                      <a:pPr algn="ctr" fontAlgn="ctr"/>
                      <a:r>
                        <a:rPr lang="en-GB" sz="700" u="none" strike="noStrike" dirty="0">
                          <a:effectLst/>
                        </a:rPr>
                        <a:t>Unlikely and not considered</a:t>
                      </a:r>
                      <a:endParaRPr lang="en-GB" sz="700" b="0" i="0" u="none" strike="noStrike" dirty="0">
                        <a:solidFill>
                          <a:srgbClr val="000000"/>
                        </a:solidFill>
                        <a:effectLst/>
                        <a:latin typeface="Calibri" panose="020F0502020204030204" pitchFamily="34" charset="0"/>
                      </a:endParaRPr>
                    </a:p>
                  </a:txBody>
                  <a:tcPr marL="2945" marR="2945" marT="2945" marB="0" anchor="ctr"/>
                </a:tc>
                <a:extLst>
                  <a:ext uri="{0D108BD9-81ED-4DB2-BD59-A6C34878D82A}">
                    <a16:rowId xmlns:a16="http://schemas.microsoft.com/office/drawing/2014/main" val="3160998156"/>
                  </a:ext>
                </a:extLst>
              </a:tr>
            </a:tbl>
          </a:graphicData>
        </a:graphic>
      </p:graphicFrame>
    </p:spTree>
    <p:extLst>
      <p:ext uri="{BB962C8B-B14F-4D97-AF65-F5344CB8AC3E}">
        <p14:creationId xmlns:p14="http://schemas.microsoft.com/office/powerpoint/2010/main" val="583518537"/>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8546DD0-BCA0-4DF0-ABB2-2BF0B1ACDB1D}"/>
              </a:ext>
            </a:extLst>
          </p:cNvPr>
          <p:cNvSpPr txBox="1">
            <a:spLocks/>
          </p:cNvSpPr>
          <p:nvPr/>
        </p:nvSpPr>
        <p:spPr>
          <a:xfrm>
            <a:off x="3853880" y="123478"/>
            <a:ext cx="5256584" cy="857250"/>
          </a:xfrm>
          <a:prstGeom prst="rect">
            <a:avLst/>
          </a:prstGeom>
        </p:spPr>
        <p:txBody>
          <a:bodyPr vert="horz" lIns="91423" tIns="45712" rIns="91423" bIns="45712" rtlCol="0" anchor="ctr">
            <a:normAutofit fontScale="92500" lnSpcReduction="20000"/>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Catastrophic failure vs. </a:t>
            </a:r>
          </a:p>
          <a:p>
            <a:r>
              <a:rPr lang="en-GB" sz="3200" b="1" dirty="0"/>
              <a:t>Pragmatic volumes</a:t>
            </a:r>
          </a:p>
        </p:txBody>
      </p:sp>
      <p:graphicFrame>
        <p:nvGraphicFramePr>
          <p:cNvPr id="2" name="Table 2">
            <a:extLst>
              <a:ext uri="{FF2B5EF4-FFF2-40B4-BE49-F238E27FC236}">
                <a16:creationId xmlns:a16="http://schemas.microsoft.com/office/drawing/2014/main" id="{36292DBA-81D6-4451-8C18-3AAD14BD666E}"/>
              </a:ext>
            </a:extLst>
          </p:cNvPr>
          <p:cNvGraphicFramePr>
            <a:graphicFrameLocks noGrp="1"/>
          </p:cNvGraphicFramePr>
          <p:nvPr/>
        </p:nvGraphicFramePr>
        <p:xfrm>
          <a:off x="1619672" y="1131590"/>
          <a:ext cx="6408712" cy="3458792"/>
        </p:xfrm>
        <a:graphic>
          <a:graphicData uri="http://schemas.openxmlformats.org/drawingml/2006/table">
            <a:tbl>
              <a:tblPr firstRow="1" bandRow="1">
                <a:tableStyleId>{5C22544A-7EE6-4342-B048-85BDC9FD1C3A}</a:tableStyleId>
              </a:tblPr>
              <a:tblGrid>
                <a:gridCol w="1368152">
                  <a:extLst>
                    <a:ext uri="{9D8B030D-6E8A-4147-A177-3AD203B41FA5}">
                      <a16:colId xmlns:a16="http://schemas.microsoft.com/office/drawing/2014/main" val="1804581795"/>
                    </a:ext>
                  </a:extLst>
                </a:gridCol>
                <a:gridCol w="3024336">
                  <a:extLst>
                    <a:ext uri="{9D8B030D-6E8A-4147-A177-3AD203B41FA5}">
                      <a16:colId xmlns:a16="http://schemas.microsoft.com/office/drawing/2014/main" val="901198346"/>
                    </a:ext>
                  </a:extLst>
                </a:gridCol>
                <a:gridCol w="2016224">
                  <a:extLst>
                    <a:ext uri="{9D8B030D-6E8A-4147-A177-3AD203B41FA5}">
                      <a16:colId xmlns:a16="http://schemas.microsoft.com/office/drawing/2014/main" val="3070404593"/>
                    </a:ext>
                  </a:extLst>
                </a:gridCol>
              </a:tblGrid>
              <a:tr h="360040">
                <a:tc>
                  <a:txBody>
                    <a:bodyPr/>
                    <a:lstStyle/>
                    <a:p>
                      <a:r>
                        <a:rPr lang="en-GB" sz="1600" dirty="0"/>
                        <a:t>Zone</a:t>
                      </a:r>
                    </a:p>
                  </a:txBody>
                  <a:tcPr/>
                </a:tc>
                <a:tc>
                  <a:txBody>
                    <a:bodyPr/>
                    <a:lstStyle/>
                    <a:p>
                      <a:r>
                        <a:rPr lang="en-GB" sz="1600" dirty="0"/>
                        <a:t>Catastrophic failure volume</a:t>
                      </a:r>
                    </a:p>
                  </a:txBody>
                  <a:tcPr/>
                </a:tc>
                <a:tc>
                  <a:txBody>
                    <a:bodyPr/>
                    <a:lstStyle/>
                    <a:p>
                      <a:r>
                        <a:rPr lang="en-GB" sz="1600" dirty="0"/>
                        <a:t>Pragmatic volume</a:t>
                      </a:r>
                    </a:p>
                  </a:txBody>
                  <a:tcPr/>
                </a:tc>
                <a:extLst>
                  <a:ext uri="{0D108BD9-81ED-4DB2-BD59-A6C34878D82A}">
                    <a16:rowId xmlns:a16="http://schemas.microsoft.com/office/drawing/2014/main" val="745869846"/>
                  </a:ext>
                </a:extLst>
              </a:tr>
              <a:tr h="387344">
                <a:tc>
                  <a:txBody>
                    <a:bodyPr/>
                    <a:lstStyle/>
                    <a:p>
                      <a:pPr algn="ctr"/>
                      <a:r>
                        <a:rPr lang="en-GB" sz="1600" dirty="0"/>
                        <a:t>1</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33m</a:t>
                      </a:r>
                      <a:r>
                        <a:rPr lang="en-GB" sz="1600" baseline="30000" dirty="0"/>
                        <a:t>3</a:t>
                      </a:r>
                    </a:p>
                  </a:txBody>
                  <a:tcPr/>
                </a:tc>
                <a:tc>
                  <a:txBody>
                    <a:bodyPr/>
                    <a:lstStyle/>
                    <a:p>
                      <a:pPr algn="ctr"/>
                      <a:r>
                        <a:rPr lang="en-GB" sz="1600" dirty="0"/>
                        <a:t>3m</a:t>
                      </a:r>
                      <a:r>
                        <a:rPr lang="en-GB" sz="1600" baseline="30000" dirty="0"/>
                        <a:t>3</a:t>
                      </a:r>
                    </a:p>
                  </a:txBody>
                  <a:tcPr/>
                </a:tc>
                <a:extLst>
                  <a:ext uri="{0D108BD9-81ED-4DB2-BD59-A6C34878D82A}">
                    <a16:rowId xmlns:a16="http://schemas.microsoft.com/office/drawing/2014/main" val="2776981417"/>
                  </a:ext>
                </a:extLst>
              </a:tr>
              <a:tr h="387344">
                <a:tc>
                  <a:txBody>
                    <a:bodyPr/>
                    <a:lstStyle/>
                    <a:p>
                      <a:pPr algn="ctr"/>
                      <a:r>
                        <a:rPr lang="en-GB" sz="1600" dirty="0"/>
                        <a:t>2</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82.5m</a:t>
                      </a:r>
                      <a:r>
                        <a:rPr lang="en-GB" sz="1600" baseline="30000" dirty="0"/>
                        <a:t>3</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0m</a:t>
                      </a:r>
                      <a:r>
                        <a:rPr lang="en-GB" sz="1600" baseline="30000" dirty="0"/>
                        <a:t>3</a:t>
                      </a:r>
                    </a:p>
                  </a:txBody>
                  <a:tcPr/>
                </a:tc>
                <a:extLst>
                  <a:ext uri="{0D108BD9-81ED-4DB2-BD59-A6C34878D82A}">
                    <a16:rowId xmlns:a16="http://schemas.microsoft.com/office/drawing/2014/main" val="420927805"/>
                  </a:ext>
                </a:extLst>
              </a:tr>
              <a:tr h="387344">
                <a:tc>
                  <a:txBody>
                    <a:bodyPr/>
                    <a:lstStyle/>
                    <a:p>
                      <a:pPr algn="ctr"/>
                      <a:r>
                        <a:rPr lang="en-GB" sz="1600" dirty="0"/>
                        <a:t>3</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1562m</a:t>
                      </a:r>
                      <a:r>
                        <a:rPr lang="en-GB" sz="1600" baseline="30000" dirty="0"/>
                        <a:t>3</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265m</a:t>
                      </a:r>
                      <a:r>
                        <a:rPr lang="en-GB" sz="1600" baseline="30000" dirty="0"/>
                        <a:t>3</a:t>
                      </a:r>
                    </a:p>
                  </a:txBody>
                  <a:tcPr/>
                </a:tc>
                <a:extLst>
                  <a:ext uri="{0D108BD9-81ED-4DB2-BD59-A6C34878D82A}">
                    <a16:rowId xmlns:a16="http://schemas.microsoft.com/office/drawing/2014/main" val="3749811306"/>
                  </a:ext>
                </a:extLst>
              </a:tr>
              <a:tr h="387344">
                <a:tc>
                  <a:txBody>
                    <a:bodyPr/>
                    <a:lstStyle/>
                    <a:p>
                      <a:pPr algn="ctr"/>
                      <a:r>
                        <a:rPr lang="en-GB" sz="1600" dirty="0"/>
                        <a:t>4</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514.8m</a:t>
                      </a:r>
                      <a:r>
                        <a:rPr lang="en-GB" sz="1600" baseline="30000" dirty="0"/>
                        <a:t>3</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133m</a:t>
                      </a:r>
                      <a:r>
                        <a:rPr lang="en-GB" sz="1600" baseline="30000" dirty="0"/>
                        <a:t>3</a:t>
                      </a:r>
                    </a:p>
                  </a:txBody>
                  <a:tcPr/>
                </a:tc>
                <a:extLst>
                  <a:ext uri="{0D108BD9-81ED-4DB2-BD59-A6C34878D82A}">
                    <a16:rowId xmlns:a16="http://schemas.microsoft.com/office/drawing/2014/main" val="1904989529"/>
                  </a:ext>
                </a:extLst>
              </a:tr>
              <a:tr h="387344">
                <a:tc>
                  <a:txBody>
                    <a:bodyPr/>
                    <a:lstStyle/>
                    <a:p>
                      <a:pPr algn="ctr"/>
                      <a:r>
                        <a:rPr lang="en-GB" sz="1600" dirty="0"/>
                        <a:t>5</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1586.2m</a:t>
                      </a:r>
                      <a:r>
                        <a:rPr lang="en-GB" sz="1600" baseline="30000" dirty="0"/>
                        <a:t>3</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216m</a:t>
                      </a:r>
                      <a:r>
                        <a:rPr lang="en-GB" sz="1600" baseline="30000" dirty="0"/>
                        <a:t>3</a:t>
                      </a:r>
                    </a:p>
                  </a:txBody>
                  <a:tcPr/>
                </a:tc>
                <a:extLst>
                  <a:ext uri="{0D108BD9-81ED-4DB2-BD59-A6C34878D82A}">
                    <a16:rowId xmlns:a16="http://schemas.microsoft.com/office/drawing/2014/main" val="3218933561"/>
                  </a:ext>
                </a:extLst>
              </a:tr>
              <a:tr h="387344">
                <a:tc>
                  <a:txBody>
                    <a:bodyPr/>
                    <a:lstStyle/>
                    <a:p>
                      <a:pPr algn="ctr"/>
                      <a:r>
                        <a:rPr lang="en-GB" sz="1600" dirty="0"/>
                        <a:t>6</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30.8m</a:t>
                      </a:r>
                      <a:r>
                        <a:rPr lang="en-GB" sz="1600" baseline="30000" dirty="0"/>
                        <a:t>3</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28m</a:t>
                      </a:r>
                      <a:r>
                        <a:rPr lang="en-GB" sz="1600" baseline="30000" dirty="0"/>
                        <a:t>3</a:t>
                      </a:r>
                    </a:p>
                  </a:txBody>
                  <a:tcPr/>
                </a:tc>
                <a:extLst>
                  <a:ext uri="{0D108BD9-81ED-4DB2-BD59-A6C34878D82A}">
                    <a16:rowId xmlns:a16="http://schemas.microsoft.com/office/drawing/2014/main" val="715971176"/>
                  </a:ext>
                </a:extLst>
              </a:tr>
              <a:tr h="387344">
                <a:tc>
                  <a:txBody>
                    <a:bodyPr/>
                    <a:lstStyle/>
                    <a:p>
                      <a:pPr algn="ctr"/>
                      <a:r>
                        <a:rPr lang="en-GB" sz="1600" dirty="0"/>
                        <a:t>7</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157m</a:t>
                      </a:r>
                      <a:r>
                        <a:rPr lang="en-GB" sz="1600" baseline="30000" dirty="0"/>
                        <a:t>3</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35m</a:t>
                      </a:r>
                      <a:r>
                        <a:rPr lang="en-GB" sz="1600" baseline="30000" dirty="0"/>
                        <a:t>3</a:t>
                      </a:r>
                    </a:p>
                  </a:txBody>
                  <a:tcPr/>
                </a:tc>
                <a:extLst>
                  <a:ext uri="{0D108BD9-81ED-4DB2-BD59-A6C34878D82A}">
                    <a16:rowId xmlns:a16="http://schemas.microsoft.com/office/drawing/2014/main" val="2579305396"/>
                  </a:ext>
                </a:extLst>
              </a:tr>
              <a:tr h="387344">
                <a:tc>
                  <a:txBody>
                    <a:bodyPr/>
                    <a:lstStyle/>
                    <a:p>
                      <a:pPr algn="ctr"/>
                      <a:r>
                        <a:rPr lang="en-GB" sz="1600" dirty="0"/>
                        <a:t>8</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15.6m</a:t>
                      </a:r>
                      <a:r>
                        <a:rPr lang="en-GB" sz="1600" baseline="30000" dirty="0"/>
                        <a:t>3</a:t>
                      </a:r>
                    </a:p>
                  </a:txBody>
                  <a:tcPr/>
                </a:tc>
                <a:tc>
                  <a:txBody>
                    <a:bodyPr/>
                    <a:lstStyle/>
                    <a:p>
                      <a:pPr marL="0" marR="0" lvl="0" indent="0" algn="ctr" defTabSz="914233" rtl="0" eaLnBrk="1" fontAlgn="auto" latinLnBrk="0" hangingPunct="1">
                        <a:lnSpc>
                          <a:spcPct val="100000"/>
                        </a:lnSpc>
                        <a:spcBef>
                          <a:spcPts val="0"/>
                        </a:spcBef>
                        <a:spcAft>
                          <a:spcPts val="0"/>
                        </a:spcAft>
                        <a:buClrTx/>
                        <a:buSzTx/>
                        <a:buFontTx/>
                        <a:buNone/>
                        <a:tabLst/>
                        <a:defRPr/>
                      </a:pPr>
                      <a:r>
                        <a:rPr lang="en-GB" sz="1600" dirty="0"/>
                        <a:t>15.6m</a:t>
                      </a:r>
                      <a:r>
                        <a:rPr lang="en-GB" sz="1600" baseline="30000" dirty="0"/>
                        <a:t>3</a:t>
                      </a:r>
                    </a:p>
                  </a:txBody>
                  <a:tcPr/>
                </a:tc>
                <a:extLst>
                  <a:ext uri="{0D108BD9-81ED-4DB2-BD59-A6C34878D82A}">
                    <a16:rowId xmlns:a16="http://schemas.microsoft.com/office/drawing/2014/main" val="1667139579"/>
                  </a:ext>
                </a:extLst>
              </a:tr>
            </a:tbl>
          </a:graphicData>
        </a:graphic>
      </p:graphicFrame>
    </p:spTree>
    <p:extLst>
      <p:ext uri="{BB962C8B-B14F-4D97-AF65-F5344CB8AC3E}">
        <p14:creationId xmlns:p14="http://schemas.microsoft.com/office/powerpoint/2010/main" val="242108837"/>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6B3DBE2-BB87-48A7-A4CA-5C56AEFA2D6E}"/>
              </a:ext>
            </a:extLst>
          </p:cNvPr>
          <p:cNvPicPr>
            <a:picLocks noChangeAspect="1"/>
          </p:cNvPicPr>
          <p:nvPr/>
        </p:nvPicPr>
        <p:blipFill rotWithShape="1">
          <a:blip r:embed="rId2"/>
          <a:srcRect t="3462" b="4803"/>
          <a:stretch/>
        </p:blipFill>
        <p:spPr>
          <a:xfrm>
            <a:off x="2627784" y="980728"/>
            <a:ext cx="3312368" cy="3816424"/>
          </a:xfrm>
          <a:prstGeom prst="rect">
            <a:avLst/>
          </a:prstGeom>
        </p:spPr>
      </p:pic>
      <p:sp>
        <p:nvSpPr>
          <p:cNvPr id="5" name="Title 1">
            <a:extLst>
              <a:ext uri="{FF2B5EF4-FFF2-40B4-BE49-F238E27FC236}">
                <a16:creationId xmlns:a16="http://schemas.microsoft.com/office/drawing/2014/main" id="{C8546DD0-BCA0-4DF0-ABB2-2BF0B1ACDB1D}"/>
              </a:ext>
            </a:extLst>
          </p:cNvPr>
          <p:cNvSpPr txBox="1">
            <a:spLocks/>
          </p:cNvSpPr>
          <p:nvPr/>
        </p:nvSpPr>
        <p:spPr>
          <a:xfrm>
            <a:off x="4283968" y="123478"/>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Civil 3D modelling</a:t>
            </a:r>
          </a:p>
        </p:txBody>
      </p:sp>
      <p:cxnSp>
        <p:nvCxnSpPr>
          <p:cNvPr id="7" name="Straight Arrow Connector 6">
            <a:extLst>
              <a:ext uri="{FF2B5EF4-FFF2-40B4-BE49-F238E27FC236}">
                <a16:creationId xmlns:a16="http://schemas.microsoft.com/office/drawing/2014/main" id="{2020EBCE-A3E6-4631-88FD-551F3CD53E3E}"/>
              </a:ext>
            </a:extLst>
          </p:cNvPr>
          <p:cNvCxnSpPr>
            <a:cxnSpLocks/>
          </p:cNvCxnSpPr>
          <p:nvPr/>
        </p:nvCxnSpPr>
        <p:spPr>
          <a:xfrm flipH="1">
            <a:off x="5236667" y="2494519"/>
            <a:ext cx="1296144" cy="360040"/>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6125935B-1C93-47B8-B7DD-874A07D424D0}"/>
              </a:ext>
            </a:extLst>
          </p:cNvPr>
          <p:cNvSpPr txBox="1"/>
          <p:nvPr/>
        </p:nvSpPr>
        <p:spPr>
          <a:xfrm>
            <a:off x="6444208" y="2142527"/>
            <a:ext cx="1296144" cy="646331"/>
          </a:xfrm>
          <a:prstGeom prst="rect">
            <a:avLst/>
          </a:prstGeom>
          <a:noFill/>
        </p:spPr>
        <p:txBody>
          <a:bodyPr wrap="square" rtlCol="0">
            <a:spAutoFit/>
          </a:bodyPr>
          <a:lstStyle/>
          <a:p>
            <a:r>
              <a:rPr lang="en-GB" dirty="0"/>
              <a:t>Higher lying areas</a:t>
            </a:r>
          </a:p>
        </p:txBody>
      </p:sp>
      <p:cxnSp>
        <p:nvCxnSpPr>
          <p:cNvPr id="9" name="Straight Arrow Connector 8">
            <a:extLst>
              <a:ext uri="{FF2B5EF4-FFF2-40B4-BE49-F238E27FC236}">
                <a16:creationId xmlns:a16="http://schemas.microsoft.com/office/drawing/2014/main" id="{E1D84FD5-CF17-4C32-B601-DF73F2D504B9}"/>
              </a:ext>
            </a:extLst>
          </p:cNvPr>
          <p:cNvCxnSpPr>
            <a:cxnSpLocks/>
          </p:cNvCxnSpPr>
          <p:nvPr/>
        </p:nvCxnSpPr>
        <p:spPr>
          <a:xfrm>
            <a:off x="2483768" y="2351374"/>
            <a:ext cx="2065097" cy="440752"/>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A1F3BA51-15BA-4F29-8E9E-6126494742BC}"/>
              </a:ext>
            </a:extLst>
          </p:cNvPr>
          <p:cNvSpPr txBox="1"/>
          <p:nvPr/>
        </p:nvSpPr>
        <p:spPr>
          <a:xfrm>
            <a:off x="1308505" y="2028208"/>
            <a:ext cx="1296144" cy="646331"/>
          </a:xfrm>
          <a:prstGeom prst="rect">
            <a:avLst/>
          </a:prstGeom>
          <a:noFill/>
        </p:spPr>
        <p:txBody>
          <a:bodyPr wrap="square" rtlCol="0">
            <a:spAutoFit/>
          </a:bodyPr>
          <a:lstStyle/>
          <a:p>
            <a:r>
              <a:rPr lang="en-GB" dirty="0"/>
              <a:t>Lower lying areas</a:t>
            </a:r>
          </a:p>
        </p:txBody>
      </p:sp>
    </p:spTree>
    <p:extLst>
      <p:ext uri="{BB962C8B-B14F-4D97-AF65-F5344CB8AC3E}">
        <p14:creationId xmlns:p14="http://schemas.microsoft.com/office/powerpoint/2010/main" val="180264234"/>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5CB90CD-D5CF-45EB-936C-DF936AB8F798}"/>
              </a:ext>
            </a:extLst>
          </p:cNvPr>
          <p:cNvSpPr txBox="1">
            <a:spLocks/>
          </p:cNvSpPr>
          <p:nvPr/>
        </p:nvSpPr>
        <p:spPr>
          <a:xfrm>
            <a:off x="1043608" y="2211710"/>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DCWW maintenance and operation</a:t>
            </a:r>
          </a:p>
        </p:txBody>
      </p:sp>
    </p:spTree>
    <p:extLst>
      <p:ext uri="{BB962C8B-B14F-4D97-AF65-F5344CB8AC3E}">
        <p14:creationId xmlns:p14="http://schemas.microsoft.com/office/powerpoint/2010/main" val="3414286242"/>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C64345C-A95B-43D0-BA1E-8E6B71D1D57C}"/>
              </a:ext>
            </a:extLst>
          </p:cNvPr>
          <p:cNvSpPr txBox="1">
            <a:spLocks/>
          </p:cNvSpPr>
          <p:nvPr/>
        </p:nvSpPr>
        <p:spPr>
          <a:xfrm>
            <a:off x="3491880" y="123478"/>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Maintenance and Operation</a:t>
            </a:r>
          </a:p>
        </p:txBody>
      </p:sp>
      <p:pic>
        <p:nvPicPr>
          <p:cNvPr id="6" name="Picture 5">
            <a:extLst>
              <a:ext uri="{FF2B5EF4-FFF2-40B4-BE49-F238E27FC236}">
                <a16:creationId xmlns:a16="http://schemas.microsoft.com/office/drawing/2014/main" id="{A1C69A50-2F5B-43EB-AEB9-C276F9C2DA8F}"/>
              </a:ext>
            </a:extLst>
          </p:cNvPr>
          <p:cNvPicPr>
            <a:picLocks noChangeAspect="1"/>
          </p:cNvPicPr>
          <p:nvPr/>
        </p:nvPicPr>
        <p:blipFill>
          <a:blip r:embed="rId3"/>
          <a:stretch>
            <a:fillRect/>
          </a:stretch>
        </p:blipFill>
        <p:spPr>
          <a:xfrm>
            <a:off x="1475656" y="843558"/>
            <a:ext cx="6336704" cy="3959121"/>
          </a:xfrm>
          <a:prstGeom prst="rect">
            <a:avLst/>
          </a:prstGeom>
        </p:spPr>
      </p:pic>
    </p:spTree>
    <p:extLst>
      <p:ext uri="{BB962C8B-B14F-4D97-AF65-F5344CB8AC3E}">
        <p14:creationId xmlns:p14="http://schemas.microsoft.com/office/powerpoint/2010/main" val="1319666256"/>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5CB90CD-D5CF-45EB-936C-DF936AB8F798}"/>
              </a:ext>
            </a:extLst>
          </p:cNvPr>
          <p:cNvSpPr txBox="1">
            <a:spLocks/>
          </p:cNvSpPr>
          <p:nvPr/>
        </p:nvSpPr>
        <p:spPr>
          <a:xfrm>
            <a:off x="3491880" y="2211710"/>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Solution</a:t>
            </a:r>
          </a:p>
        </p:txBody>
      </p:sp>
    </p:spTree>
    <p:extLst>
      <p:ext uri="{BB962C8B-B14F-4D97-AF65-F5344CB8AC3E}">
        <p14:creationId xmlns:p14="http://schemas.microsoft.com/office/powerpoint/2010/main" val="4260746414"/>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C64345C-A95B-43D0-BA1E-8E6B71D1D57C}"/>
              </a:ext>
            </a:extLst>
          </p:cNvPr>
          <p:cNvSpPr txBox="1">
            <a:spLocks/>
          </p:cNvSpPr>
          <p:nvPr/>
        </p:nvSpPr>
        <p:spPr>
          <a:xfrm>
            <a:off x="3923928" y="58316"/>
            <a:ext cx="8229600" cy="857250"/>
          </a:xfrm>
          <a:prstGeom prst="rect">
            <a:avLst/>
          </a:prstGeom>
        </p:spPr>
        <p:txBody>
          <a:bodyPr vert="horz" lIns="91423" tIns="45712" rIns="91423" bIns="45712" rtlCol="0" anchor="ctr">
            <a:normAutofit/>
          </a:bodyPr>
          <a:lstStyle>
            <a:lvl1pPr algn="l" defTabSz="914233" rtl="0" eaLnBrk="1" latinLnBrk="0" hangingPunct="1">
              <a:spcBef>
                <a:spcPct val="0"/>
              </a:spcBef>
              <a:buNone/>
              <a:defRPr sz="4400" kern="1200" baseline="0">
                <a:solidFill>
                  <a:schemeClr val="tx1"/>
                </a:solidFill>
                <a:latin typeface="Arial" panose="020B0604020202020204" pitchFamily="34" charset="0"/>
                <a:ea typeface="+mj-ea"/>
                <a:cs typeface="+mj-cs"/>
              </a:defRPr>
            </a:lvl1pPr>
          </a:lstStyle>
          <a:p>
            <a:r>
              <a:rPr lang="en-GB" sz="3200" b="1" dirty="0"/>
              <a:t>Solution Considerations</a:t>
            </a:r>
          </a:p>
        </p:txBody>
      </p:sp>
      <p:sp>
        <p:nvSpPr>
          <p:cNvPr id="5" name="Subtitle 2">
            <a:extLst>
              <a:ext uri="{FF2B5EF4-FFF2-40B4-BE49-F238E27FC236}">
                <a16:creationId xmlns:a16="http://schemas.microsoft.com/office/drawing/2014/main" id="{B680CD5C-1C83-4C6E-9327-A3FFA0EF87BA}"/>
              </a:ext>
            </a:extLst>
          </p:cNvPr>
          <p:cNvSpPr>
            <a:spLocks noGrp="1"/>
          </p:cNvSpPr>
          <p:nvPr>
            <p:ph type="subTitle" idx="1"/>
          </p:nvPr>
        </p:nvSpPr>
        <p:spPr>
          <a:xfrm>
            <a:off x="395536" y="903724"/>
            <a:ext cx="8496944" cy="3612242"/>
          </a:xfrm>
        </p:spPr>
        <p:txBody>
          <a:bodyPr/>
          <a:lstStyle/>
          <a:p>
            <a:pPr marL="257175" indent="-257175">
              <a:buFont typeface="Arial" panose="020B0604020202020204" pitchFamily="34" charset="0"/>
              <a:buChar char="•"/>
            </a:pPr>
            <a:endParaRPr lang="en-GB" dirty="0"/>
          </a:p>
          <a:p>
            <a:pPr marL="257175" indent="-257175">
              <a:buFont typeface="Arial" panose="020B0604020202020204" pitchFamily="34" charset="0"/>
              <a:buChar char="•"/>
            </a:pPr>
            <a:r>
              <a:rPr lang="en-GB" dirty="0"/>
              <a:t>Ducting and underground services – potential pathways.</a:t>
            </a:r>
          </a:p>
          <a:p>
            <a:pPr marL="257175" indent="-257175">
              <a:buFont typeface="Arial" panose="020B0604020202020204" pitchFamily="34" charset="0"/>
              <a:buChar char="•"/>
            </a:pPr>
            <a:endParaRPr lang="en-GB" dirty="0"/>
          </a:p>
          <a:p>
            <a:pPr marL="257175" indent="-257175">
              <a:buFont typeface="Arial" panose="020B0604020202020204" pitchFamily="34" charset="0"/>
              <a:buChar char="•"/>
            </a:pPr>
            <a:r>
              <a:rPr lang="en-GB" dirty="0"/>
              <a:t>Provides secondary containment for sludge stored above ground.</a:t>
            </a:r>
          </a:p>
          <a:p>
            <a:pPr marL="257175" indent="-257175">
              <a:buFont typeface="Arial" panose="020B0604020202020204" pitchFamily="34" charset="0"/>
              <a:buChar char="•"/>
            </a:pPr>
            <a:endParaRPr lang="en-GB" dirty="0"/>
          </a:p>
          <a:p>
            <a:pPr marL="257175" indent="-257175">
              <a:buFont typeface="Arial" panose="020B0604020202020204" pitchFamily="34" charset="0"/>
              <a:buChar char="•"/>
            </a:pPr>
            <a:r>
              <a:rPr lang="en-GB" dirty="0"/>
              <a:t>Manhole and chamber volumes (above and below ground) not considered as part of volume.</a:t>
            </a:r>
          </a:p>
          <a:p>
            <a:pPr marL="257175" indent="-257175">
              <a:buFont typeface="Arial" panose="020B0604020202020204" pitchFamily="34" charset="0"/>
              <a:buChar char="•"/>
            </a:pPr>
            <a:endParaRPr lang="en-GB" dirty="0"/>
          </a:p>
          <a:p>
            <a:pPr marL="257175" indent="-257175">
              <a:buFont typeface="Arial" panose="020B0604020202020204" pitchFamily="34" charset="0"/>
              <a:buChar char="•"/>
            </a:pPr>
            <a:r>
              <a:rPr lang="en-GB" dirty="0"/>
              <a:t>Acknowledges need for new rainwater attenuation.</a:t>
            </a:r>
          </a:p>
          <a:p>
            <a:endParaRPr lang="en-GB" dirty="0"/>
          </a:p>
          <a:p>
            <a:pPr marL="257175" indent="-257175">
              <a:buFont typeface="Arial" panose="020B0604020202020204" pitchFamily="34" charset="0"/>
              <a:buChar char="•"/>
            </a:pPr>
            <a:r>
              <a:rPr lang="en-GB" dirty="0"/>
              <a:t>Freeboard - low flow and little wave action associated with credible cause of failure </a:t>
            </a:r>
          </a:p>
          <a:p>
            <a:pPr marL="257175" indent="-257175">
              <a:buFont typeface="Arial" panose="020B0604020202020204" pitchFamily="34" charset="0"/>
              <a:buChar char="•"/>
            </a:pPr>
            <a:endParaRPr lang="en-GB" dirty="0"/>
          </a:p>
          <a:p>
            <a:pPr marL="257175" indent="-257175">
              <a:buFont typeface="Arial" panose="020B0604020202020204" pitchFamily="34" charset="0"/>
              <a:buChar char="•"/>
            </a:pPr>
            <a:r>
              <a:rPr lang="en-GB" dirty="0"/>
              <a:t>Firefighting requirements (firewater allowance not significant for methane)</a:t>
            </a:r>
          </a:p>
          <a:p>
            <a:pPr marL="257175" indent="-257175">
              <a:buFont typeface="Arial" panose="020B0604020202020204" pitchFamily="34" charset="0"/>
              <a:buChar char="•"/>
            </a:pPr>
            <a:endParaRPr lang="en-GB" sz="1200" dirty="0"/>
          </a:p>
          <a:p>
            <a:pPr marL="257175" indent="-257175">
              <a:buFont typeface="Arial" panose="020B0604020202020204" pitchFamily="34" charset="0"/>
              <a:buChar char="•"/>
            </a:pPr>
            <a:endParaRPr lang="en-GB" sz="1200" dirty="0"/>
          </a:p>
          <a:p>
            <a:pPr marL="257175" indent="-257175">
              <a:buFont typeface="Arial" panose="020B0604020202020204" pitchFamily="34" charset="0"/>
              <a:buChar char="•"/>
            </a:pPr>
            <a:endParaRPr lang="en-GB" sz="1200" dirty="0"/>
          </a:p>
        </p:txBody>
      </p:sp>
    </p:spTree>
    <p:extLst>
      <p:ext uri="{BB962C8B-B14F-4D97-AF65-F5344CB8AC3E}">
        <p14:creationId xmlns:p14="http://schemas.microsoft.com/office/powerpoint/2010/main" val="3552854884"/>
      </p:ext>
    </p:extLst>
  </p:cSld>
  <p:clrMapOvr>
    <a:masterClrMapping/>
  </p:clrMapOvr>
  <p:transition>
    <p:fade/>
  </p:transition>
</p:sld>
</file>

<file path=ppt/theme/theme1.xml><?xml version="1.0" encoding="utf-8"?>
<a:theme xmlns:a="http://schemas.openxmlformats.org/drawingml/2006/main" name="WW White Theme">
  <a:themeElements>
    <a:clrScheme name="WW">
      <a:dk1>
        <a:srgbClr val="009EDB"/>
      </a:dk1>
      <a:lt1>
        <a:sysClr val="window" lastClr="FFFFFF"/>
      </a:lt1>
      <a:dk2>
        <a:srgbClr val="009EDB"/>
      </a:dk2>
      <a:lt2>
        <a:srgbClr val="FFFFFF"/>
      </a:lt2>
      <a:accent1>
        <a:srgbClr val="A0CE67"/>
      </a:accent1>
      <a:accent2>
        <a:srgbClr val="EDB321"/>
      </a:accent2>
      <a:accent3>
        <a:srgbClr val="EC008C"/>
      </a:accent3>
      <a:accent4>
        <a:srgbClr val="51C6F5"/>
      </a:accent4>
      <a:accent5>
        <a:srgbClr val="CAE4AA"/>
      </a:accent5>
      <a:accent6>
        <a:srgbClr val="FFCC0D"/>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9be56660-2c31-41ef-bc00-23e72f632f2a">REGU-408-2746129</_dlc_DocId>
    <_dlc_DocIdUrl xmlns="9be56660-2c31-41ef-bc00-23e72f632f2a">
      <Url>https://cyfoethnaturiolcymru.sharepoint.com/teams/Regulatory/Permitting/_layouts/15/DocIdRedir.aspx?ID=REGU-408-2746129</Url>
      <Description>REGU-408-2746129</Description>
    </_dlc_DocIdUrl>
    <Site_x0020_Name xmlns="859f7ad6-93f6-4205-b62b-a17f28acbbac">Queensferry WWTW</Site_x0020_Name>
    <Internal_x002f_External xmlns="859f7ad6-93f6-4205-b62b-a17f28acbbac">Incoming document</Internal_x002f_External>
    <Post_x0020_code xmlns="859f7ad6-93f6-4205-b62b-a17f28acbbac">CH5 2DU</Post_x0020_code>
    <IconOverlay xmlns="http://schemas.microsoft.com/sharepoint/v4" xsi:nil="true"/>
    <Document_x0020_Type xmlns="859f7ad6-93f6-4205-b62b-a17f28acbbac">Report</Document_x0020_Type>
    <Welsh_x0020_Local_x0020_Authority xmlns="859f7ad6-93f6-4205-b62b-a17f28acbbac">Flintshire County Council</Welsh_x0020_Local_x0020_Authority>
    <Disclosure_x0020_Status xmlns="859f7ad6-93f6-4205-b62b-a17f28acbbac">Public register</Disclosure_x0020_Status>
    <Addressee xmlns="859f7ad6-93f6-4205-b62b-a17f28acbbac">Linea, Fortran Rd, St. Mellons, Cardiff, CF3 0LT</Addressee>
    <Process_x0020_Type xmlns="859f7ad6-93f6-4205-b62b-a17f28acbbac">Application</Process_x0020_Type>
    <License_x002f_Activity_x0020_Type xmlns="859f7ad6-93f6-4205-b62b-a17f28acbbac">3. EPR Regulated Industry</License_x002f_Activity_x0020_Type>
    <Surrendered_x002f_Expired xmlns="859f7ad6-93f6-4205-b62b-a17f28acbbac" xsi:nil="true"/>
    <Document_x0020_Date xmlns="859f7ad6-93f6-4205-b62b-a17f28acbbac">2022-04-20T23:00:00+00:00</Document_x0020_Date>
    <Facility_x0020_Address xmlns="859f7ad6-93f6-4205-b62b-a17f28acbbac">Factory Road, Pentre</Facility_x0020_Address>
    <Environment_x0020_Sub_x0020_Folder xmlns="859f7ad6-93f6-4205-b62b-a17f28acbbac">Licences applications</Environment_x0020_Sub_x0020_Folder>
    <Customer_x0020_Name xmlns="859f7ad6-93f6-4205-b62b-a17f28acbbac">Dwr Cymru</Customer_x0020_Name>
    <Surrendered_x002f_Expired_x0020_Date xmlns="859f7ad6-93f6-4205-b62b-a17f28acbbac"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SharedContentType xmlns="Microsoft.SharePoint.Taxonomy.ContentTypeSync" SourceId="78499d3b-94a8-4059-8763-489d4400b14a" ContentTypeId="0x01010067EB80C5FE939D4A9B3D8BA62129B7F50102" PreviousValue="false"/>
</file>

<file path=customXml/item5.xml><?xml version="1.0" encoding="utf-8"?>
<ct:contentTypeSchema xmlns:ct="http://schemas.microsoft.com/office/2006/metadata/contentType" xmlns:ma="http://schemas.microsoft.com/office/2006/metadata/properties/metaAttributes" ct:_="" ma:_="" ma:contentTypeName="NRW Perm-Comp Word Document" ma:contentTypeID="0x01010067EB80C5FE939D4A9B3D8BA62129B7F50102008103382B54324B4D9E2A330338A8DF0F" ma:contentTypeVersion="772" ma:contentTypeDescription="Permitting &amp; Compliance Word Document" ma:contentTypeScope="" ma:versionID="9d9d33058250d48a8a63caf20705035a">
  <xsd:schema xmlns:xsd="http://www.w3.org/2001/XMLSchema" xmlns:xs="http://www.w3.org/2001/XMLSchema" xmlns:p="http://schemas.microsoft.com/office/2006/metadata/properties" xmlns:ns2="859f7ad6-93f6-4205-b62b-a17f28acbbac" xmlns:ns4="6e121689-de5b-41b9-a751-bfeda7fa2b07" xmlns:ns5="7300053d-1c5f-4e78-b9e3-ee8c32344bce" xmlns:ns6="http://schemas.microsoft.com/sharepoint/v4" xmlns:ns7="9be56660-2c31-41ef-bc00-23e72f632f2a" targetNamespace="http://schemas.microsoft.com/office/2006/metadata/properties" ma:root="true" ma:fieldsID="9549b2bc068119c4ba7b64157b435f6f" ns2:_="" ns4:_="" ns5:_="" ns6:_="" ns7:_="">
    <xsd:import namespace="859f7ad6-93f6-4205-b62b-a17f28acbbac"/>
    <xsd:import namespace="6e121689-de5b-41b9-a751-bfeda7fa2b07"/>
    <xsd:import namespace="7300053d-1c5f-4e78-b9e3-ee8c32344bce"/>
    <xsd:import namespace="http://schemas.microsoft.com/sharepoint/v4"/>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LastSharedByUser" minOccurs="0"/>
                <xsd:element ref="ns4:LastSharedByTime" minOccurs="0"/>
                <xsd:element ref="ns5:MediaServiceMetadata" minOccurs="0"/>
                <xsd:element ref="ns5:MediaServiceFastMetadata" minOccurs="0"/>
                <xsd:element ref="ns6:IconOverlay" minOccurs="0"/>
                <xsd:element ref="ns5:MediaServiceAutoTags" minOccurs="0"/>
                <xsd:element ref="ns5:MediaServiceOCR" minOccurs="0"/>
                <xsd:element ref="ns5:MediaServiceAutoKeyPoints" minOccurs="0"/>
                <xsd:element ref="ns5:MediaServiceKeyPoints" minOccurs="0"/>
                <xsd:element ref="ns5:MediaServiceGenerationTime" minOccurs="0"/>
                <xsd:element ref="ns5:MediaServiceEventHashCode" minOccurs="0"/>
                <xsd:element ref="ns5:MediaServiceDateTaken" minOccurs="0"/>
                <xsd:element ref="ns5:MediaServiceLocation" minOccurs="0"/>
                <xsd:element ref="ns7:_dlc_DocId" minOccurs="0"/>
                <xsd:element ref="ns7:_dlc_DocIdUrl" minOccurs="0"/>
                <xsd:element ref="ns7: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8" ma:displayName="Disclosure Status" ma:format="Dropdown" ma:indexed="true" ma:internalName="Disclosure_x0020_Status">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9" ma:displayName="Document Date" ma:format="DateOnly" ma:indexed="true" ma:internalName="Document_x0020_Date">
      <xsd:simpleType>
        <xsd:restriction base="dms:DateTime"/>
      </xsd:simpleType>
    </xsd:element>
    <xsd:element name="Document_x0020_Type" ma:index="10" ma:displayName="Document Type" ma:format="Dropdown" ma:indexed="true" ma:internalName="Document_x0020_Typ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11"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12" ma:displayName="Environment Category" ma:format="Dropdown" ma:internalName="Environment_x0020_Sub_x0020_Folder">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14"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ma:displayName="Facility Address" ma:indexed="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6e121689-de5b-41b9-a751-bfeda7fa2b07" elementFormDefault="qualified">
    <xsd:import namespace="http://schemas.microsoft.com/office/2006/documentManagement/types"/>
    <xsd:import namespace="http://schemas.microsoft.com/office/infopath/2007/PartnerControls"/>
    <xsd:element name="LastSharedByUser" ma:index="24" nillable="true" ma:displayName="Last Shared By User" ma:description="" ma:internalName="LastSharedByUser" ma:readOnly="true">
      <xsd:simpleType>
        <xsd:restriction base="dms:Note">
          <xsd:maxLength value="255"/>
        </xsd:restriction>
      </xsd:simpleType>
    </xsd:element>
    <xsd:element name="LastSharedByTime" ma:index="25"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300053d-1c5f-4e78-b9e3-ee8c32344bce" elementFormDefault="qualified">
    <xsd:import namespace="http://schemas.microsoft.com/office/2006/documentManagement/types"/>
    <xsd:import namespace="http://schemas.microsoft.com/office/infopath/2007/PartnerControls"/>
    <xsd:element name="MediaServiceMetadata" ma:index="26" nillable="true" ma:displayName="MediaServiceMetadata" ma:description="" ma:hidden="true" ma:internalName="MediaServiceMetadata" ma:readOnly="true">
      <xsd:simpleType>
        <xsd:restriction base="dms:Note"/>
      </xsd:simpleType>
    </xsd:element>
    <xsd:element name="MediaServiceFastMetadata" ma:index="27" nillable="true" ma:displayName="MediaServiceFastMetadata" ma:description="" ma:hidden="true" ma:internalName="MediaServiceFastMetadata" ma:readOnly="true">
      <xsd:simpleType>
        <xsd:restriction base="dms:Note"/>
      </xsd:simpleType>
    </xsd:element>
    <xsd:element name="MediaServiceAutoTags" ma:index="29" nillable="true" ma:displayName="MediaServiceAutoTags" ma:internalName="MediaServiceAutoTags" ma:readOnly="true">
      <xsd:simpleType>
        <xsd:restriction base="dms:Text"/>
      </xsd:simpleType>
    </xsd:element>
    <xsd:element name="MediaServiceOCR" ma:index="30" nillable="true" ma:displayName="MediaServiceOCR" ma:internalName="MediaServiceOCR" ma:readOnly="true">
      <xsd:simpleType>
        <xsd:restriction base="dms:Note">
          <xsd:maxLength value="255"/>
        </xsd:restriction>
      </xsd:simpleType>
    </xsd:element>
    <xsd:element name="MediaServiceAutoKeyPoints" ma:index="31" nillable="true" ma:displayName="MediaServiceAutoKeyPoints" ma:hidden="true" ma:internalName="MediaServiceAutoKeyPoints" ma:readOnly="true">
      <xsd:simpleType>
        <xsd:restriction base="dms:Note"/>
      </xsd:simpleType>
    </xsd:element>
    <xsd:element name="MediaServiceKeyPoints" ma:index="32" nillable="true" ma:displayName="KeyPoints" ma:internalName="MediaServiceKeyPoints" ma:readOnly="true">
      <xsd:simpleType>
        <xsd:restriction base="dms:Note">
          <xsd:maxLength value="255"/>
        </xsd:restriction>
      </xsd:simpleType>
    </xsd:element>
    <xsd:element name="MediaServiceGenerationTime" ma:index="33" nillable="true" ma:displayName="MediaServiceGenerationTime" ma:hidden="true" ma:internalName="MediaServiceGenerationTime" ma:readOnly="true">
      <xsd:simpleType>
        <xsd:restriction base="dms:Text"/>
      </xsd:simpleType>
    </xsd:element>
    <xsd:element name="MediaServiceEventHashCode" ma:index="34" nillable="true" ma:displayName="MediaServiceEventHashCode" ma:hidden="true" ma:internalName="MediaServiceEventHashCode" ma:readOnly="true">
      <xsd:simpleType>
        <xsd:restriction base="dms:Text"/>
      </xsd:simpleType>
    </xsd:element>
    <xsd:element name="MediaServiceDateTaken" ma:index="35" nillable="true" ma:displayName="MediaServiceDateTaken" ma:hidden="true" ma:internalName="MediaServiceDateTaken" ma:readOnly="true">
      <xsd:simpleType>
        <xsd:restriction base="dms:Text"/>
      </xsd:simpleType>
    </xsd:element>
    <xsd:element name="MediaServiceLocation" ma:index="3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28" nillable="true" ma:displayName="IconOverlay" ma:hidden="true" ma:internalName="IconOverlay">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37" nillable="true" ma:displayName="Document ID Value" ma:description="The value of the document ID assigned to this item." ma:indexed="true" ma:internalName="_dlc_DocId" ma:readOnly="true">
      <xsd:simpleType>
        <xsd:restriction base="dms:Text"/>
      </xsd:simpleType>
    </xsd:element>
    <xsd:element name="_dlc_DocIdUrl" ma:index="3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3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13"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E7E93F3-9A11-4F46-A0C5-4BF028031C43}">
  <ds:schemaRefs>
    <ds:schemaRef ds:uri="http://schemas.microsoft.com/office/infopath/2007/PartnerControls"/>
    <ds:schemaRef ds:uri="980b2c76-4eb4-4926-991a-bb246786b55e"/>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s>
</ds:datastoreItem>
</file>

<file path=customXml/itemProps2.xml><?xml version="1.0" encoding="utf-8"?>
<ds:datastoreItem xmlns:ds="http://schemas.openxmlformats.org/officeDocument/2006/customXml" ds:itemID="{A80D0858-F1F9-4622-A604-153F25A33BC7}">
  <ds:schemaRefs>
    <ds:schemaRef ds:uri="http://schemas.microsoft.com/sharepoint/v3/contenttype/forms"/>
  </ds:schemaRefs>
</ds:datastoreItem>
</file>

<file path=customXml/itemProps3.xml><?xml version="1.0" encoding="utf-8"?>
<ds:datastoreItem xmlns:ds="http://schemas.openxmlformats.org/officeDocument/2006/customXml" ds:itemID="{5ED7B677-BDF1-43DC-A798-B869D45915C9}">
  <ds:schemaRefs>
    <ds:schemaRef ds:uri="http://schemas.microsoft.com/sharepoint/events"/>
  </ds:schemaRefs>
</ds:datastoreItem>
</file>

<file path=customXml/itemProps4.xml><?xml version="1.0" encoding="utf-8"?>
<ds:datastoreItem xmlns:ds="http://schemas.openxmlformats.org/officeDocument/2006/customXml" ds:itemID="{CA436925-BF67-4582-A16D-9AE21E77FB7D}"/>
</file>

<file path=customXml/itemProps5.xml><?xml version="1.0" encoding="utf-8"?>
<ds:datastoreItem xmlns:ds="http://schemas.openxmlformats.org/officeDocument/2006/customXml" ds:itemID="{A890467C-563B-4DE1-A797-1327A961002D}"/>
</file>

<file path=docProps/app.xml><?xml version="1.0" encoding="utf-8"?>
<Properties xmlns="http://schemas.openxmlformats.org/officeDocument/2006/extended-properties" xmlns:vt="http://schemas.openxmlformats.org/officeDocument/2006/docPropsVTypes">
  <Template>White template  - Dwr Cymru</Template>
  <TotalTime>30651</TotalTime>
  <Words>2092</Words>
  <Application>Microsoft Office PowerPoint</Application>
  <PresentationFormat>On-screen Show (16:9)</PresentationFormat>
  <Paragraphs>228</Paragraphs>
  <Slides>22</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WW White Theme</vt:lpstr>
      <vt:lpstr>PowerPoint Presentation</vt:lpstr>
      <vt:lpstr>Contents</vt:lpstr>
      <vt:lpstr>Background and purpose</vt:lpstr>
      <vt:lpstr>Queensferry WwTW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Welsh Water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PAN-017841 - B14411-123532-XX-XX-PP-ZA-MM4009 - Queensferry IED NRW meeting presentation - Oct 2020</dc:title>
  <dc:creator>Thomas Alicia</dc:creator>
  <cp:lastModifiedBy>James Croston</cp:lastModifiedBy>
  <cp:revision>278</cp:revision>
  <cp:lastPrinted>2016-10-05T08:01:54Z</cp:lastPrinted>
  <dcterms:created xsi:type="dcterms:W3CDTF">2015-01-29T14:54:53Z</dcterms:created>
  <dcterms:modified xsi:type="dcterms:W3CDTF">2020-10-22T21:07:21Z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0x01010067EB80C5FE939D4A9B3D8BA62129B7F50102008103382B54324B4D9E2A330338A8DF0F</vt:lpwstr>
  </property>
  <property fmtid="{D5CDD505-2E9C-101B-9397-08002B2CF9AE}" pid="3" name="TemplateUrl">
    <vt:lpwstr/>
  </property>
  <property fmtid="{D5CDD505-2E9C-101B-9397-08002B2CF9AE}" pid="4" name="Order">
    <vt:r8>2000</vt:r8>
  </property>
  <property fmtid="{D5CDD505-2E9C-101B-9397-08002B2CF9AE}" pid="5" name="xd_Signature">
    <vt:bool>false</vt:bool>
  </property>
  <property fmtid="{D5CDD505-2E9C-101B-9397-08002B2CF9AE}" pid="6" name="xd_ProgID">
    <vt:lpwstr/>
  </property>
  <property fmtid="{D5CDD505-2E9C-101B-9397-08002B2CF9AE}" pid="7" name="_dlc_DocIdItemGuid">
    <vt:lpwstr>ee65f305-189c-4627-8959-cd2dee42eafb</vt:lpwstr>
  </property>
  <property fmtid="{D5CDD505-2E9C-101B-9397-08002B2CF9AE}" pid="8" name="TaxKeyword">
    <vt:lpwstr/>
  </property>
  <property fmtid="{D5CDD505-2E9C-101B-9397-08002B2CF9AE}" pid="9" name="SharedWithUsers">
    <vt:lpwstr>101;#Jones, Jack Oliver O;#1938;#Manns, Anita L</vt:lpwstr>
  </property>
</Properties>
</file>