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1.xml" ContentType="application/vnd.openxmlformats-officedocument.drawingml.diagramData+xml"/>
  <Override PartName="/ppt/diagrams/data4.xml" ContentType="application/vnd.openxmlformats-officedocument.drawingml.diagramData+xml"/>
  <Override PartName="/ppt/presentation.xml" ContentType="application/vnd.openxmlformats-officedocument.presentationml.presentation.main+xml"/>
  <Override PartName="/ppt/slideMasters/slideMaster2.xml" ContentType="application/vnd.openxmlformats-officedocument.presentationml.slideMaster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diagrams/drawing2.xml" ContentType="application/vnd.ms-office.drawingml.diagramDrawing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theme/theme2.xml" ContentType="application/vnd.openxmlformats-officedocument.theme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diagrams/drawing4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theme/theme3.xml" ContentType="application/vnd.openxmlformats-officedocument.theme+xml"/>
  <Override PartName="/ppt/diagrams/colors4.xml" ContentType="application/vnd.openxmlformats-officedocument.drawingml.diagramColor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7"/>
  </p:notesMasterIdLst>
  <p:sldIdLst>
    <p:sldId id="288" r:id="rId6"/>
  </p:sldIdLst>
  <p:sldSz cx="9144000" cy="6858000" type="screen4x3"/>
  <p:notesSz cx="6797675" cy="9872663"/>
  <p:custDataLst>
    <p:tags r:id="rId8"/>
  </p:custDataLst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87">
          <p15:clr>
            <a:srgbClr val="A4A3A4"/>
          </p15:clr>
        </p15:guide>
        <p15:guide id="3" orient="horz" pos="754">
          <p15:clr>
            <a:srgbClr val="A4A3A4"/>
          </p15:clr>
        </p15:guide>
        <p15:guide id="4" orient="horz" pos="935">
          <p15:clr>
            <a:srgbClr val="A4A3A4"/>
          </p15:clr>
        </p15:guide>
        <p15:guide id="5" orient="horz" pos="2954">
          <p15:clr>
            <a:srgbClr val="A4A3A4"/>
          </p15:clr>
        </p15:guide>
        <p15:guide id="6" orient="horz" pos="799">
          <p15:clr>
            <a:srgbClr val="A4A3A4"/>
          </p15:clr>
        </p15:guide>
        <p15:guide id="7" pos="2880">
          <p15:clr>
            <a:srgbClr val="A4A3A4"/>
          </p15:clr>
        </p15:guide>
        <p15:guide id="8" pos="340">
          <p15:clr>
            <a:srgbClr val="A4A3A4"/>
          </p15:clr>
        </p15:guide>
        <p15:guide id="9" pos="5465">
          <p15:clr>
            <a:srgbClr val="A4A3A4"/>
          </p15:clr>
        </p15:guide>
        <p15:guide id="10" pos="52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ppler Birgit" initials="BB" lastIdx="4" clrIdx="0"/>
  <p:cmAuthor id="1" name="Nolte Peter" initials="NP" lastIdx="6" clrIdx="1"/>
  <p:cmAuthor id="2" name="Michini Susan" initials="sm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227" autoAdjust="0"/>
    <p:restoredTop sz="99137" autoAdjust="0"/>
  </p:normalViewPr>
  <p:slideViewPr>
    <p:cSldViewPr showGuides="1">
      <p:cViewPr varScale="1">
        <p:scale>
          <a:sx n="112" d="100"/>
          <a:sy n="112" d="100"/>
        </p:scale>
        <p:origin x="1578" y="108"/>
      </p:cViewPr>
      <p:guideLst>
        <p:guide orient="horz" pos="2160"/>
        <p:guide orient="horz" pos="187"/>
        <p:guide orient="horz" pos="754"/>
        <p:guide orient="horz" pos="935"/>
        <p:guide orient="horz" pos="2954"/>
        <p:guide orient="horz" pos="799"/>
        <p:guide pos="2880"/>
        <p:guide pos="340"/>
        <p:guide pos="5465"/>
        <p:guide pos="5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customXml" Target="../customXml/item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openxmlformats.org/officeDocument/2006/relationships/customXml" Target="../customXml/item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54B7A9-F917-42BA-A17C-BA9F97B8EC61}" type="doc">
      <dgm:prSet loTypeId="urn:microsoft.com/office/officeart/2005/8/layout/chevron1" loCatId="process" qsTypeId="urn:microsoft.com/office/officeart/2005/8/quickstyle/simple2" qsCatId="simple" csTypeId="urn:microsoft.com/office/officeart/2005/8/colors/accent1_4" csCatId="accent1" phldr="1"/>
      <dgm:spPr/>
    </dgm:pt>
    <dgm:pt modelId="{641E2B69-2F79-4FC5-8D60-4917A1CE71B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1. Definición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3B731F29-47D9-475E-B2F1-22A3AA8AB339}" type="par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58CE594-BE9D-4600-AADB-4F53B3413277}" type="sib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7F02F73A-3339-4AE1-91C6-466B0853E68A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2. Permisos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AAE45096-7B46-4A2E-9464-35DDAED338BC}" type="par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FC611471-69FE-4FBE-92E7-FE3C144B2F51}" type="sib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59F28E76-6E40-45E2-B36E-44EC6337FAEB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3. Empleados afectados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865710C7-2A07-4738-866E-8BA295DE439B}" type="par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137251B-F683-4B26-AC2F-0505C118461E}" type="sib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9E8E38EE-50CF-482B-8FB8-C24046128C4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4. Procedimiento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61EA2FF0-3E4A-49EB-986A-55E4E43E7C98}" type="par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00506EFE-7575-4DB9-B963-FFD9ECD1EC29}" type="sib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4FD65F66-819C-41C0-B907-674FADE7BC39}" type="pres">
      <dgm:prSet presAssocID="{6354B7A9-F917-42BA-A17C-BA9F97B8EC61}" presName="Name0" presStyleCnt="0">
        <dgm:presLayoutVars>
          <dgm:dir/>
          <dgm:animLvl val="lvl"/>
          <dgm:resizeHandles val="exact"/>
        </dgm:presLayoutVars>
      </dgm:prSet>
      <dgm:spPr/>
    </dgm:pt>
    <dgm:pt modelId="{1F3AAE87-E627-4BFA-8395-BBBCD9AD5858}" type="pres">
      <dgm:prSet presAssocID="{641E2B69-2F79-4FC5-8D60-4917A1CE71B8}" presName="parTxOnly" presStyleLbl="node1" presStyleIdx="0" presStyleCnt="4" custScaleX="25022" custScaleY="56090" custLinFactX="-12759" custLinFactNeighborX="-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8F05A2F2-E0AB-4C88-9952-4EC4410EE563}" type="pres">
      <dgm:prSet presAssocID="{A58CE594-BE9D-4600-AADB-4F53B3413277}" presName="parTxOnlySpace" presStyleCnt="0"/>
      <dgm:spPr/>
    </dgm:pt>
    <dgm:pt modelId="{A59CE0EA-EADB-4894-952E-7EAEE1AE37DC}" type="pres">
      <dgm:prSet presAssocID="{7F02F73A-3339-4AE1-91C6-466B0853E68A}" presName="parTxOnly" presStyleLbl="node1" presStyleIdx="1" presStyleCnt="4" custScaleX="25022" custScaleY="56090" custLinFactNeighborX="-6189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EBCD00EC-49AE-41FF-9762-DFD591981D6E}" type="pres">
      <dgm:prSet presAssocID="{FC611471-69FE-4FBE-92E7-FE3C144B2F51}" presName="parTxOnlySpace" presStyleCnt="0"/>
      <dgm:spPr/>
    </dgm:pt>
    <dgm:pt modelId="{FA06773C-91B1-49C7-9CE6-8E6252481156}" type="pres">
      <dgm:prSet presAssocID="{59F28E76-6E40-45E2-B36E-44EC6337FAEB}" presName="parTxOnly" presStyleLbl="node1" presStyleIdx="2" presStyleCnt="4" custScaleX="25022" custScaleY="56090" custLinFactNeighborX="45409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3F063579-5657-4C10-88AC-4EE6E0C43338}" type="pres">
      <dgm:prSet presAssocID="{A137251B-F683-4B26-AC2F-0505C118461E}" presName="parTxOnlySpace" presStyleCnt="0"/>
      <dgm:spPr/>
    </dgm:pt>
    <dgm:pt modelId="{EC93E5AE-80BA-460C-B47A-506E5AFE8CB3}" type="pres">
      <dgm:prSet presAssocID="{9E8E38EE-50CF-482B-8FB8-C24046128C48}" presName="parTxOnly" presStyleLbl="node1" presStyleIdx="3" presStyleCnt="4" custScaleX="25022" custScaleY="56090" custLinFactX="12950" custLinFactNeighborX="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</dgm:ptLst>
  <dgm:cxnLst>
    <dgm:cxn modelId="{E0B49FBB-E90A-4F88-A8C4-D924DB681767}" type="presOf" srcId="{7F02F73A-3339-4AE1-91C6-466B0853E68A}" destId="{A59CE0EA-EADB-4894-952E-7EAEE1AE37DC}" srcOrd="0" destOrd="0" presId="urn:microsoft.com/office/officeart/2005/8/layout/chevron1"/>
    <dgm:cxn modelId="{86E6E6BB-5C29-4E71-B9B9-184B3AEC1613}" srcId="{6354B7A9-F917-42BA-A17C-BA9F97B8EC61}" destId="{9E8E38EE-50CF-482B-8FB8-C24046128C48}" srcOrd="3" destOrd="0" parTransId="{61EA2FF0-3E4A-49EB-986A-55E4E43E7C98}" sibTransId="{00506EFE-7575-4DB9-B963-FFD9ECD1EC29}"/>
    <dgm:cxn modelId="{8D314181-9F30-46FF-BC52-C9D14EA6A9CE}" type="presOf" srcId="{6354B7A9-F917-42BA-A17C-BA9F97B8EC61}" destId="{4FD65F66-819C-41C0-B907-674FADE7BC39}" srcOrd="0" destOrd="0" presId="urn:microsoft.com/office/officeart/2005/8/layout/chevron1"/>
    <dgm:cxn modelId="{CE137975-5ADA-4C80-8931-11A2BADA45ED}" type="presOf" srcId="{59F28E76-6E40-45E2-B36E-44EC6337FAEB}" destId="{FA06773C-91B1-49C7-9CE6-8E6252481156}" srcOrd="0" destOrd="0" presId="urn:microsoft.com/office/officeart/2005/8/layout/chevron1"/>
    <dgm:cxn modelId="{525ACDAA-FE88-4703-80C1-8EB9286A56E6}" srcId="{6354B7A9-F917-42BA-A17C-BA9F97B8EC61}" destId="{7F02F73A-3339-4AE1-91C6-466B0853E68A}" srcOrd="1" destOrd="0" parTransId="{AAE45096-7B46-4A2E-9464-35DDAED338BC}" sibTransId="{FC611471-69FE-4FBE-92E7-FE3C144B2F51}"/>
    <dgm:cxn modelId="{413D1A08-4DC8-4172-8385-05B0E50F42BC}" srcId="{6354B7A9-F917-42BA-A17C-BA9F97B8EC61}" destId="{641E2B69-2F79-4FC5-8D60-4917A1CE71B8}" srcOrd="0" destOrd="0" parTransId="{3B731F29-47D9-475E-B2F1-22A3AA8AB339}" sibTransId="{A58CE594-BE9D-4600-AADB-4F53B3413277}"/>
    <dgm:cxn modelId="{14AC2705-3431-4F5B-947A-EA98730B04F5}" srcId="{6354B7A9-F917-42BA-A17C-BA9F97B8EC61}" destId="{59F28E76-6E40-45E2-B36E-44EC6337FAEB}" srcOrd="2" destOrd="0" parTransId="{865710C7-2A07-4738-866E-8BA295DE439B}" sibTransId="{A137251B-F683-4B26-AC2F-0505C118461E}"/>
    <dgm:cxn modelId="{D7FA3DE9-B822-4AD1-81B0-F95E23524897}" type="presOf" srcId="{641E2B69-2F79-4FC5-8D60-4917A1CE71B8}" destId="{1F3AAE87-E627-4BFA-8395-BBBCD9AD5858}" srcOrd="0" destOrd="0" presId="urn:microsoft.com/office/officeart/2005/8/layout/chevron1"/>
    <dgm:cxn modelId="{DCB2BE59-C046-4550-8FB8-21ED748284A8}" type="presOf" srcId="{9E8E38EE-50CF-482B-8FB8-C24046128C48}" destId="{EC93E5AE-80BA-460C-B47A-506E5AFE8CB3}" srcOrd="0" destOrd="0" presId="urn:microsoft.com/office/officeart/2005/8/layout/chevron1"/>
    <dgm:cxn modelId="{CE0996CE-9D22-405B-811E-43AEC7CC102B}" type="presParOf" srcId="{4FD65F66-819C-41C0-B907-674FADE7BC39}" destId="{1F3AAE87-E627-4BFA-8395-BBBCD9AD5858}" srcOrd="0" destOrd="0" presId="urn:microsoft.com/office/officeart/2005/8/layout/chevron1"/>
    <dgm:cxn modelId="{5C013C43-76BD-4FD4-ADC9-663BEBCA543D}" type="presParOf" srcId="{4FD65F66-819C-41C0-B907-674FADE7BC39}" destId="{8F05A2F2-E0AB-4C88-9952-4EC4410EE563}" srcOrd="1" destOrd="0" presId="urn:microsoft.com/office/officeart/2005/8/layout/chevron1"/>
    <dgm:cxn modelId="{0726CBD8-B8C1-4CC3-8D27-72D6902DD48A}" type="presParOf" srcId="{4FD65F66-819C-41C0-B907-674FADE7BC39}" destId="{A59CE0EA-EADB-4894-952E-7EAEE1AE37DC}" srcOrd="2" destOrd="0" presId="urn:microsoft.com/office/officeart/2005/8/layout/chevron1"/>
    <dgm:cxn modelId="{3B7D4608-6950-411E-BE11-DB257554FB44}" type="presParOf" srcId="{4FD65F66-819C-41C0-B907-674FADE7BC39}" destId="{EBCD00EC-49AE-41FF-9762-DFD591981D6E}" srcOrd="3" destOrd="0" presId="urn:microsoft.com/office/officeart/2005/8/layout/chevron1"/>
    <dgm:cxn modelId="{DED347D4-4732-4592-A093-7EBC71B83176}" type="presParOf" srcId="{4FD65F66-819C-41C0-B907-674FADE7BC39}" destId="{FA06773C-91B1-49C7-9CE6-8E6252481156}" srcOrd="4" destOrd="0" presId="urn:microsoft.com/office/officeart/2005/8/layout/chevron1"/>
    <dgm:cxn modelId="{92E6321A-9788-4300-B069-C532D68244B3}" type="presParOf" srcId="{4FD65F66-819C-41C0-B907-674FADE7BC39}" destId="{3F063579-5657-4C10-88AC-4EE6E0C43338}" srcOrd="5" destOrd="0" presId="urn:microsoft.com/office/officeart/2005/8/layout/chevron1"/>
    <dgm:cxn modelId="{34CFF86A-235B-4780-93D1-EABBCD5057E6}" type="presParOf" srcId="{4FD65F66-819C-41C0-B907-674FADE7BC39}" destId="{EC93E5AE-80BA-460C-B47A-506E5AFE8CB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54B7A9-F917-42BA-A17C-BA9F97B8EC61}" type="doc">
      <dgm:prSet loTypeId="urn:microsoft.com/office/officeart/2005/8/layout/chevron1" loCatId="process" qsTypeId="urn:microsoft.com/office/officeart/2005/8/quickstyle/simple2" qsCatId="simple" csTypeId="urn:microsoft.com/office/officeart/2005/8/colors/accent1_4" csCatId="accent1" phldr="1"/>
      <dgm:spPr/>
    </dgm:pt>
    <dgm:pt modelId="{641E2B69-2F79-4FC5-8D60-4917A1CE71B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1. Definición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3B731F29-47D9-475E-B2F1-22A3AA8AB339}" type="par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58CE594-BE9D-4600-AADB-4F53B3413277}" type="sib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7F02F73A-3339-4AE1-91C6-466B0853E68A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2. Permisos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AAE45096-7B46-4A2E-9464-35DDAED338BC}" type="par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FC611471-69FE-4FBE-92E7-FE3C144B2F51}" type="sib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59F28E76-6E40-45E2-B36E-44EC6337FAEB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3. Empleados afectados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865710C7-2A07-4738-866E-8BA295DE439B}" type="par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137251B-F683-4B26-AC2F-0505C118461E}" type="sib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9E8E38EE-50CF-482B-8FB8-C24046128C4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4. Procedimiento</a:t>
          </a:r>
          <a:endParaRPr lang="es-ES" sz="2000" dirty="0">
            <a:latin typeface="GillSans Condensed" pitchFamily="34" charset="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61EA2FF0-3E4A-49EB-986A-55E4E43E7C98}" type="par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00506EFE-7575-4DB9-B963-FFD9ECD1EC29}" type="sib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4FD65F66-819C-41C0-B907-674FADE7BC39}" type="pres">
      <dgm:prSet presAssocID="{6354B7A9-F917-42BA-A17C-BA9F97B8EC61}" presName="Name0" presStyleCnt="0">
        <dgm:presLayoutVars>
          <dgm:dir/>
          <dgm:animLvl val="lvl"/>
          <dgm:resizeHandles val="exact"/>
        </dgm:presLayoutVars>
      </dgm:prSet>
      <dgm:spPr/>
    </dgm:pt>
    <dgm:pt modelId="{1F3AAE87-E627-4BFA-8395-BBBCD9AD5858}" type="pres">
      <dgm:prSet presAssocID="{641E2B69-2F79-4FC5-8D60-4917A1CE71B8}" presName="parTxOnly" presStyleLbl="node1" presStyleIdx="0" presStyleCnt="4" custScaleX="25022" custScaleY="56090" custLinFactX="-12759" custLinFactNeighborX="-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8F05A2F2-E0AB-4C88-9952-4EC4410EE563}" type="pres">
      <dgm:prSet presAssocID="{A58CE594-BE9D-4600-AADB-4F53B3413277}" presName="parTxOnlySpace" presStyleCnt="0"/>
      <dgm:spPr/>
    </dgm:pt>
    <dgm:pt modelId="{A59CE0EA-EADB-4894-952E-7EAEE1AE37DC}" type="pres">
      <dgm:prSet presAssocID="{7F02F73A-3339-4AE1-91C6-466B0853E68A}" presName="parTxOnly" presStyleLbl="node1" presStyleIdx="1" presStyleCnt="4" custScaleX="25022" custScaleY="56090" custLinFactNeighborX="-6189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EBCD00EC-49AE-41FF-9762-DFD591981D6E}" type="pres">
      <dgm:prSet presAssocID="{FC611471-69FE-4FBE-92E7-FE3C144B2F51}" presName="parTxOnlySpace" presStyleCnt="0"/>
      <dgm:spPr/>
    </dgm:pt>
    <dgm:pt modelId="{FA06773C-91B1-49C7-9CE6-8E6252481156}" type="pres">
      <dgm:prSet presAssocID="{59F28E76-6E40-45E2-B36E-44EC6337FAEB}" presName="parTxOnly" presStyleLbl="node1" presStyleIdx="2" presStyleCnt="4" custScaleX="25022" custScaleY="56090" custLinFactNeighborX="45409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3F063579-5657-4C10-88AC-4EE6E0C43338}" type="pres">
      <dgm:prSet presAssocID="{A137251B-F683-4B26-AC2F-0505C118461E}" presName="parTxOnlySpace" presStyleCnt="0"/>
      <dgm:spPr/>
    </dgm:pt>
    <dgm:pt modelId="{EC93E5AE-80BA-460C-B47A-506E5AFE8CB3}" type="pres">
      <dgm:prSet presAssocID="{9E8E38EE-50CF-482B-8FB8-C24046128C48}" presName="parTxOnly" presStyleLbl="node1" presStyleIdx="3" presStyleCnt="4" custScaleX="25022" custScaleY="56090" custLinFactX="12950" custLinFactNeighborX="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</dgm:ptLst>
  <dgm:cxnLst>
    <dgm:cxn modelId="{A1096221-459F-4BD5-AFA1-F67B5E14B1D7}" type="presOf" srcId="{9E8E38EE-50CF-482B-8FB8-C24046128C48}" destId="{EC93E5AE-80BA-460C-B47A-506E5AFE8CB3}" srcOrd="0" destOrd="0" presId="urn:microsoft.com/office/officeart/2005/8/layout/chevron1"/>
    <dgm:cxn modelId="{86E6E6BB-5C29-4E71-B9B9-184B3AEC1613}" srcId="{6354B7A9-F917-42BA-A17C-BA9F97B8EC61}" destId="{9E8E38EE-50CF-482B-8FB8-C24046128C48}" srcOrd="3" destOrd="0" parTransId="{61EA2FF0-3E4A-49EB-986A-55E4E43E7C98}" sibTransId="{00506EFE-7575-4DB9-B963-FFD9ECD1EC29}"/>
    <dgm:cxn modelId="{AFE46763-889D-453D-AB6E-B80A709B454A}" type="presOf" srcId="{6354B7A9-F917-42BA-A17C-BA9F97B8EC61}" destId="{4FD65F66-819C-41C0-B907-674FADE7BC39}" srcOrd="0" destOrd="0" presId="urn:microsoft.com/office/officeart/2005/8/layout/chevron1"/>
    <dgm:cxn modelId="{CB38129C-3E03-4782-B311-79B4921202FA}" type="presOf" srcId="{641E2B69-2F79-4FC5-8D60-4917A1CE71B8}" destId="{1F3AAE87-E627-4BFA-8395-BBBCD9AD5858}" srcOrd="0" destOrd="0" presId="urn:microsoft.com/office/officeart/2005/8/layout/chevron1"/>
    <dgm:cxn modelId="{525ACDAA-FE88-4703-80C1-8EB9286A56E6}" srcId="{6354B7A9-F917-42BA-A17C-BA9F97B8EC61}" destId="{7F02F73A-3339-4AE1-91C6-466B0853E68A}" srcOrd="1" destOrd="0" parTransId="{AAE45096-7B46-4A2E-9464-35DDAED338BC}" sibTransId="{FC611471-69FE-4FBE-92E7-FE3C144B2F51}"/>
    <dgm:cxn modelId="{1448A408-4CE3-43FC-97A4-54CC1F1764DC}" type="presOf" srcId="{7F02F73A-3339-4AE1-91C6-466B0853E68A}" destId="{A59CE0EA-EADB-4894-952E-7EAEE1AE37DC}" srcOrd="0" destOrd="0" presId="urn:microsoft.com/office/officeart/2005/8/layout/chevron1"/>
    <dgm:cxn modelId="{413D1A08-4DC8-4172-8385-05B0E50F42BC}" srcId="{6354B7A9-F917-42BA-A17C-BA9F97B8EC61}" destId="{641E2B69-2F79-4FC5-8D60-4917A1CE71B8}" srcOrd="0" destOrd="0" parTransId="{3B731F29-47D9-475E-B2F1-22A3AA8AB339}" sibTransId="{A58CE594-BE9D-4600-AADB-4F53B3413277}"/>
    <dgm:cxn modelId="{14AC2705-3431-4F5B-947A-EA98730B04F5}" srcId="{6354B7A9-F917-42BA-A17C-BA9F97B8EC61}" destId="{59F28E76-6E40-45E2-B36E-44EC6337FAEB}" srcOrd="2" destOrd="0" parTransId="{865710C7-2A07-4738-866E-8BA295DE439B}" sibTransId="{A137251B-F683-4B26-AC2F-0505C118461E}"/>
    <dgm:cxn modelId="{53E4E470-3566-470E-BC5E-E74A9CDF0F1F}" type="presOf" srcId="{59F28E76-6E40-45E2-B36E-44EC6337FAEB}" destId="{FA06773C-91B1-49C7-9CE6-8E6252481156}" srcOrd="0" destOrd="0" presId="urn:microsoft.com/office/officeart/2005/8/layout/chevron1"/>
    <dgm:cxn modelId="{B7AF2A2D-9D9D-4E67-9EDA-B092E8224EE3}" type="presParOf" srcId="{4FD65F66-819C-41C0-B907-674FADE7BC39}" destId="{1F3AAE87-E627-4BFA-8395-BBBCD9AD5858}" srcOrd="0" destOrd="0" presId="urn:microsoft.com/office/officeart/2005/8/layout/chevron1"/>
    <dgm:cxn modelId="{02DD95D2-9468-40F2-A181-0C909C8592BD}" type="presParOf" srcId="{4FD65F66-819C-41C0-B907-674FADE7BC39}" destId="{8F05A2F2-E0AB-4C88-9952-4EC4410EE563}" srcOrd="1" destOrd="0" presId="urn:microsoft.com/office/officeart/2005/8/layout/chevron1"/>
    <dgm:cxn modelId="{C1DDFE87-8CA0-43CE-9C8A-D5FC4BA2894E}" type="presParOf" srcId="{4FD65F66-819C-41C0-B907-674FADE7BC39}" destId="{A59CE0EA-EADB-4894-952E-7EAEE1AE37DC}" srcOrd="2" destOrd="0" presId="urn:microsoft.com/office/officeart/2005/8/layout/chevron1"/>
    <dgm:cxn modelId="{5406F274-24FE-4CF3-9CF7-F57C27A16EE7}" type="presParOf" srcId="{4FD65F66-819C-41C0-B907-674FADE7BC39}" destId="{EBCD00EC-49AE-41FF-9762-DFD591981D6E}" srcOrd="3" destOrd="0" presId="urn:microsoft.com/office/officeart/2005/8/layout/chevron1"/>
    <dgm:cxn modelId="{78634C58-40AF-4ACA-B5E1-91EE362BA95B}" type="presParOf" srcId="{4FD65F66-819C-41C0-B907-674FADE7BC39}" destId="{FA06773C-91B1-49C7-9CE6-8E6252481156}" srcOrd="4" destOrd="0" presId="urn:microsoft.com/office/officeart/2005/8/layout/chevron1"/>
    <dgm:cxn modelId="{BAAF649B-65AD-4EB1-9F33-6B27E00BCF84}" type="presParOf" srcId="{4FD65F66-819C-41C0-B907-674FADE7BC39}" destId="{3F063579-5657-4C10-88AC-4EE6E0C43338}" srcOrd="5" destOrd="0" presId="urn:microsoft.com/office/officeart/2005/8/layout/chevron1"/>
    <dgm:cxn modelId="{09D617E2-F131-40A0-B430-B832D51AA74D}" type="presParOf" srcId="{4FD65F66-819C-41C0-B907-674FADE7BC39}" destId="{EC93E5AE-80BA-460C-B47A-506E5AFE8CB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54B7A9-F917-42BA-A17C-BA9F97B8EC61}" type="doc">
      <dgm:prSet loTypeId="urn:microsoft.com/office/officeart/2005/8/layout/chevron1" loCatId="process" qsTypeId="urn:microsoft.com/office/officeart/2005/8/quickstyle/simple2" qsCatId="simple" csTypeId="urn:microsoft.com/office/officeart/2005/8/colors/accent1_4" csCatId="accent1" phldr="1"/>
      <dgm:spPr/>
    </dgm:pt>
    <dgm:pt modelId="{641E2B69-2F79-4FC5-8D60-4917A1CE71B8}">
      <dgm:prSet phldrT="[Texto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1. Definición</a:t>
          </a:r>
          <a:endParaRPr lang="es-ES" sz="2000" dirty="0">
            <a:latin typeface="GillSans Condensed" pitchFamily="34" charset="0"/>
          </a:endParaRPr>
        </a:p>
      </dgm:t>
    </dgm:pt>
    <dgm:pt modelId="{3B731F29-47D9-475E-B2F1-22A3AA8AB339}" type="par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58CE594-BE9D-4600-AADB-4F53B3413277}" type="sib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7F02F73A-3339-4AE1-91C6-466B0853E68A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2. Permisos</a:t>
          </a:r>
          <a:endParaRPr lang="es-ES" sz="2000" dirty="0">
            <a:latin typeface="GillSans Condensed" pitchFamily="34" charset="0"/>
          </a:endParaRPr>
        </a:p>
      </dgm:t>
    </dgm:pt>
    <dgm:pt modelId="{AAE45096-7B46-4A2E-9464-35DDAED338BC}" type="par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FC611471-69FE-4FBE-92E7-FE3C144B2F51}" type="sib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59F28E76-6E40-45E2-B36E-44EC6337FAEB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3. Empleados afectados</a:t>
          </a:r>
          <a:endParaRPr lang="es-ES" sz="2000" dirty="0">
            <a:latin typeface="GillSans Condensed" pitchFamily="34" charset="0"/>
          </a:endParaRPr>
        </a:p>
      </dgm:t>
    </dgm:pt>
    <dgm:pt modelId="{865710C7-2A07-4738-866E-8BA295DE439B}" type="par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137251B-F683-4B26-AC2F-0505C118461E}" type="sib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9E8E38EE-50CF-482B-8FB8-C24046128C4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4. Procedimiento</a:t>
          </a:r>
          <a:endParaRPr lang="es-ES" sz="2000" dirty="0">
            <a:latin typeface="GillSans Condensed" pitchFamily="34" charset="0"/>
          </a:endParaRPr>
        </a:p>
      </dgm:t>
    </dgm:pt>
    <dgm:pt modelId="{61EA2FF0-3E4A-49EB-986A-55E4E43E7C98}" type="par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00506EFE-7575-4DB9-B963-FFD9ECD1EC29}" type="sib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4FD65F66-819C-41C0-B907-674FADE7BC39}" type="pres">
      <dgm:prSet presAssocID="{6354B7A9-F917-42BA-A17C-BA9F97B8EC61}" presName="Name0" presStyleCnt="0">
        <dgm:presLayoutVars>
          <dgm:dir/>
          <dgm:animLvl val="lvl"/>
          <dgm:resizeHandles val="exact"/>
        </dgm:presLayoutVars>
      </dgm:prSet>
      <dgm:spPr/>
    </dgm:pt>
    <dgm:pt modelId="{1F3AAE87-E627-4BFA-8395-BBBCD9AD5858}" type="pres">
      <dgm:prSet presAssocID="{641E2B69-2F79-4FC5-8D60-4917A1CE71B8}" presName="parTxOnly" presStyleLbl="node1" presStyleIdx="0" presStyleCnt="4" custScaleX="25022" custScaleY="56090" custLinFactX="-12759" custLinFactNeighborX="-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8F05A2F2-E0AB-4C88-9952-4EC4410EE563}" type="pres">
      <dgm:prSet presAssocID="{A58CE594-BE9D-4600-AADB-4F53B3413277}" presName="parTxOnlySpace" presStyleCnt="0"/>
      <dgm:spPr/>
    </dgm:pt>
    <dgm:pt modelId="{A59CE0EA-EADB-4894-952E-7EAEE1AE37DC}" type="pres">
      <dgm:prSet presAssocID="{7F02F73A-3339-4AE1-91C6-466B0853E68A}" presName="parTxOnly" presStyleLbl="node1" presStyleIdx="1" presStyleCnt="4" custScaleX="25022" custScaleY="56090" custLinFactNeighborX="-58366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EBCD00EC-49AE-41FF-9762-DFD591981D6E}" type="pres">
      <dgm:prSet presAssocID="{FC611471-69FE-4FBE-92E7-FE3C144B2F51}" presName="parTxOnlySpace" presStyleCnt="0"/>
      <dgm:spPr/>
    </dgm:pt>
    <dgm:pt modelId="{FA06773C-91B1-49C7-9CE6-8E6252481156}" type="pres">
      <dgm:prSet presAssocID="{59F28E76-6E40-45E2-B36E-44EC6337FAEB}" presName="parTxOnly" presStyleLbl="node1" presStyleIdx="2" presStyleCnt="4" custScaleX="25022" custScaleY="56090" custLinFactNeighborX="45409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3F063579-5657-4C10-88AC-4EE6E0C43338}" type="pres">
      <dgm:prSet presAssocID="{A137251B-F683-4B26-AC2F-0505C118461E}" presName="parTxOnlySpace" presStyleCnt="0"/>
      <dgm:spPr/>
    </dgm:pt>
    <dgm:pt modelId="{EC93E5AE-80BA-460C-B47A-506E5AFE8CB3}" type="pres">
      <dgm:prSet presAssocID="{9E8E38EE-50CF-482B-8FB8-C24046128C48}" presName="parTxOnly" presStyleLbl="node1" presStyleIdx="3" presStyleCnt="4" custScaleX="25022" custScaleY="56090" custLinFactX="12950" custLinFactNeighborX="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</dgm:ptLst>
  <dgm:cxnLst>
    <dgm:cxn modelId="{4ED42770-27BB-4F70-BF66-6860EBC916FD}" type="presOf" srcId="{641E2B69-2F79-4FC5-8D60-4917A1CE71B8}" destId="{1F3AAE87-E627-4BFA-8395-BBBCD9AD5858}" srcOrd="0" destOrd="0" presId="urn:microsoft.com/office/officeart/2005/8/layout/chevron1"/>
    <dgm:cxn modelId="{28C0C39E-7A8A-40BB-B5C0-6E90A2235F7B}" type="presOf" srcId="{7F02F73A-3339-4AE1-91C6-466B0853E68A}" destId="{A59CE0EA-EADB-4894-952E-7EAEE1AE37DC}" srcOrd="0" destOrd="0" presId="urn:microsoft.com/office/officeart/2005/8/layout/chevron1"/>
    <dgm:cxn modelId="{86E6E6BB-5C29-4E71-B9B9-184B3AEC1613}" srcId="{6354B7A9-F917-42BA-A17C-BA9F97B8EC61}" destId="{9E8E38EE-50CF-482B-8FB8-C24046128C48}" srcOrd="3" destOrd="0" parTransId="{61EA2FF0-3E4A-49EB-986A-55E4E43E7C98}" sibTransId="{00506EFE-7575-4DB9-B963-FFD9ECD1EC29}"/>
    <dgm:cxn modelId="{BA60353C-1186-47AD-B2B1-098030FB2550}" type="presOf" srcId="{59F28E76-6E40-45E2-B36E-44EC6337FAEB}" destId="{FA06773C-91B1-49C7-9CE6-8E6252481156}" srcOrd="0" destOrd="0" presId="urn:microsoft.com/office/officeart/2005/8/layout/chevron1"/>
    <dgm:cxn modelId="{D37F42FC-7E16-4326-8B2B-A4D92EADFFF2}" type="presOf" srcId="{6354B7A9-F917-42BA-A17C-BA9F97B8EC61}" destId="{4FD65F66-819C-41C0-B907-674FADE7BC39}" srcOrd="0" destOrd="0" presId="urn:microsoft.com/office/officeart/2005/8/layout/chevron1"/>
    <dgm:cxn modelId="{525ACDAA-FE88-4703-80C1-8EB9286A56E6}" srcId="{6354B7A9-F917-42BA-A17C-BA9F97B8EC61}" destId="{7F02F73A-3339-4AE1-91C6-466B0853E68A}" srcOrd="1" destOrd="0" parTransId="{AAE45096-7B46-4A2E-9464-35DDAED338BC}" sibTransId="{FC611471-69FE-4FBE-92E7-FE3C144B2F51}"/>
    <dgm:cxn modelId="{413D1A08-4DC8-4172-8385-05B0E50F42BC}" srcId="{6354B7A9-F917-42BA-A17C-BA9F97B8EC61}" destId="{641E2B69-2F79-4FC5-8D60-4917A1CE71B8}" srcOrd="0" destOrd="0" parTransId="{3B731F29-47D9-475E-B2F1-22A3AA8AB339}" sibTransId="{A58CE594-BE9D-4600-AADB-4F53B3413277}"/>
    <dgm:cxn modelId="{14AC2705-3431-4F5B-947A-EA98730B04F5}" srcId="{6354B7A9-F917-42BA-A17C-BA9F97B8EC61}" destId="{59F28E76-6E40-45E2-B36E-44EC6337FAEB}" srcOrd="2" destOrd="0" parTransId="{865710C7-2A07-4738-866E-8BA295DE439B}" sibTransId="{A137251B-F683-4B26-AC2F-0505C118461E}"/>
    <dgm:cxn modelId="{2F1E5E2E-1CEF-4341-BFB8-F197531AD634}" type="presOf" srcId="{9E8E38EE-50CF-482B-8FB8-C24046128C48}" destId="{EC93E5AE-80BA-460C-B47A-506E5AFE8CB3}" srcOrd="0" destOrd="0" presId="urn:microsoft.com/office/officeart/2005/8/layout/chevron1"/>
    <dgm:cxn modelId="{BB5D0C52-37C2-411F-B693-951ECE9D559F}" type="presParOf" srcId="{4FD65F66-819C-41C0-B907-674FADE7BC39}" destId="{1F3AAE87-E627-4BFA-8395-BBBCD9AD5858}" srcOrd="0" destOrd="0" presId="urn:microsoft.com/office/officeart/2005/8/layout/chevron1"/>
    <dgm:cxn modelId="{C27E8E01-D1DE-4454-BBDF-EF76E1E00479}" type="presParOf" srcId="{4FD65F66-819C-41C0-B907-674FADE7BC39}" destId="{8F05A2F2-E0AB-4C88-9952-4EC4410EE563}" srcOrd="1" destOrd="0" presId="urn:microsoft.com/office/officeart/2005/8/layout/chevron1"/>
    <dgm:cxn modelId="{96820872-959D-43CD-8843-8E27F1B7B9E2}" type="presParOf" srcId="{4FD65F66-819C-41C0-B907-674FADE7BC39}" destId="{A59CE0EA-EADB-4894-952E-7EAEE1AE37DC}" srcOrd="2" destOrd="0" presId="urn:microsoft.com/office/officeart/2005/8/layout/chevron1"/>
    <dgm:cxn modelId="{ED13B0AF-98D7-4BC7-B659-31C9FE2176ED}" type="presParOf" srcId="{4FD65F66-819C-41C0-B907-674FADE7BC39}" destId="{EBCD00EC-49AE-41FF-9762-DFD591981D6E}" srcOrd="3" destOrd="0" presId="urn:microsoft.com/office/officeart/2005/8/layout/chevron1"/>
    <dgm:cxn modelId="{B77F840B-4AF7-42B5-BBBF-4AE8B40BEC23}" type="presParOf" srcId="{4FD65F66-819C-41C0-B907-674FADE7BC39}" destId="{FA06773C-91B1-49C7-9CE6-8E6252481156}" srcOrd="4" destOrd="0" presId="urn:microsoft.com/office/officeart/2005/8/layout/chevron1"/>
    <dgm:cxn modelId="{5CB50D44-19B9-4FE4-B61D-A14864FE221D}" type="presParOf" srcId="{4FD65F66-819C-41C0-B907-674FADE7BC39}" destId="{3F063579-5657-4C10-88AC-4EE6E0C43338}" srcOrd="5" destOrd="0" presId="urn:microsoft.com/office/officeart/2005/8/layout/chevron1"/>
    <dgm:cxn modelId="{278FB39C-2B99-4AA2-A8EA-6A56D81ACE5B}" type="presParOf" srcId="{4FD65F66-819C-41C0-B907-674FADE7BC39}" destId="{EC93E5AE-80BA-460C-B47A-506E5AFE8CB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54B7A9-F917-42BA-A17C-BA9F97B8EC61}" type="doc">
      <dgm:prSet loTypeId="urn:microsoft.com/office/officeart/2005/8/layout/chevron1" loCatId="process" qsTypeId="urn:microsoft.com/office/officeart/2005/8/quickstyle/simple2" qsCatId="simple" csTypeId="urn:microsoft.com/office/officeart/2005/8/colors/accent1_4" csCatId="accent1" phldr="1"/>
      <dgm:spPr/>
    </dgm:pt>
    <dgm:pt modelId="{641E2B69-2F79-4FC5-8D60-4917A1CE71B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1. Definición</a:t>
          </a:r>
          <a:endParaRPr lang="es-ES" sz="2000" dirty="0">
            <a:latin typeface="GillSans Condensed" pitchFamily="34" charset="0"/>
          </a:endParaRPr>
        </a:p>
      </dgm:t>
    </dgm:pt>
    <dgm:pt modelId="{3B731F29-47D9-475E-B2F1-22A3AA8AB339}" type="par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58CE594-BE9D-4600-AADB-4F53B3413277}" type="sibTrans" cxnId="{413D1A08-4DC8-4172-8385-05B0E50F42BC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7F02F73A-3339-4AE1-91C6-466B0853E68A}">
      <dgm:prSet phldrT="[Texto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2. Permisos</a:t>
          </a:r>
          <a:endParaRPr lang="es-ES" sz="2000" dirty="0">
            <a:latin typeface="GillSans Condensed" pitchFamily="34" charset="0"/>
          </a:endParaRPr>
        </a:p>
      </dgm:t>
    </dgm:pt>
    <dgm:pt modelId="{AAE45096-7B46-4A2E-9464-35DDAED338BC}" type="par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FC611471-69FE-4FBE-92E7-FE3C144B2F51}" type="sibTrans" cxnId="{525ACDAA-FE88-4703-80C1-8EB9286A56E6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59F28E76-6E40-45E2-B36E-44EC6337FAEB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3. Empleados afectados</a:t>
          </a:r>
          <a:endParaRPr lang="es-ES" sz="2000" dirty="0">
            <a:latin typeface="GillSans Condensed" pitchFamily="34" charset="0"/>
          </a:endParaRPr>
        </a:p>
      </dgm:t>
    </dgm:pt>
    <dgm:pt modelId="{865710C7-2A07-4738-866E-8BA295DE439B}" type="par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A137251B-F683-4B26-AC2F-0505C118461E}" type="sibTrans" cxnId="{14AC2705-3431-4F5B-947A-EA98730B04F5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9E8E38EE-50CF-482B-8FB8-C24046128C4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ES" sz="2000" dirty="0" smtClean="0">
              <a:latin typeface="GillSans Condensed" pitchFamily="34" charset="0"/>
            </a:rPr>
            <a:t>4. Procedimiento</a:t>
          </a:r>
          <a:endParaRPr lang="es-ES" sz="2000" dirty="0">
            <a:latin typeface="GillSans Condensed" pitchFamily="34" charset="0"/>
          </a:endParaRPr>
        </a:p>
      </dgm:t>
    </dgm:pt>
    <dgm:pt modelId="{61EA2FF0-3E4A-49EB-986A-55E4E43E7C98}" type="par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00506EFE-7575-4DB9-B963-FFD9ECD1EC29}" type="sibTrans" cxnId="{86E6E6BB-5C29-4E71-B9B9-184B3AEC1613}">
      <dgm:prSet/>
      <dgm:spPr/>
      <dgm:t>
        <a:bodyPr/>
        <a:lstStyle/>
        <a:p>
          <a:endParaRPr lang="es-ES" sz="2000">
            <a:latin typeface="GillSans Condensed" pitchFamily="34" charset="0"/>
          </a:endParaRPr>
        </a:p>
      </dgm:t>
    </dgm:pt>
    <dgm:pt modelId="{4FD65F66-819C-41C0-B907-674FADE7BC39}" type="pres">
      <dgm:prSet presAssocID="{6354B7A9-F917-42BA-A17C-BA9F97B8EC61}" presName="Name0" presStyleCnt="0">
        <dgm:presLayoutVars>
          <dgm:dir/>
          <dgm:animLvl val="lvl"/>
          <dgm:resizeHandles val="exact"/>
        </dgm:presLayoutVars>
      </dgm:prSet>
      <dgm:spPr/>
    </dgm:pt>
    <dgm:pt modelId="{1F3AAE87-E627-4BFA-8395-BBBCD9AD5858}" type="pres">
      <dgm:prSet presAssocID="{641E2B69-2F79-4FC5-8D60-4917A1CE71B8}" presName="parTxOnly" presStyleLbl="node1" presStyleIdx="0" presStyleCnt="4" custScaleX="25022" custScaleY="56090" custLinFactX="-12759" custLinFactNeighborX="-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8F05A2F2-E0AB-4C88-9952-4EC4410EE563}" type="pres">
      <dgm:prSet presAssocID="{A58CE594-BE9D-4600-AADB-4F53B3413277}" presName="parTxOnlySpace" presStyleCnt="0"/>
      <dgm:spPr/>
    </dgm:pt>
    <dgm:pt modelId="{A59CE0EA-EADB-4894-952E-7EAEE1AE37DC}" type="pres">
      <dgm:prSet presAssocID="{7F02F73A-3339-4AE1-91C6-466B0853E68A}" presName="parTxOnly" presStyleLbl="node1" presStyleIdx="1" presStyleCnt="4" custScaleX="25022" custScaleY="56090" custLinFactNeighborX="-58366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EBCD00EC-49AE-41FF-9762-DFD591981D6E}" type="pres">
      <dgm:prSet presAssocID="{FC611471-69FE-4FBE-92E7-FE3C144B2F51}" presName="parTxOnlySpace" presStyleCnt="0"/>
      <dgm:spPr/>
    </dgm:pt>
    <dgm:pt modelId="{FA06773C-91B1-49C7-9CE6-8E6252481156}" type="pres">
      <dgm:prSet presAssocID="{59F28E76-6E40-45E2-B36E-44EC6337FAEB}" presName="parTxOnly" presStyleLbl="node1" presStyleIdx="2" presStyleCnt="4" custScaleX="25022" custScaleY="56090" custLinFactNeighborX="45409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3F063579-5657-4C10-88AC-4EE6E0C43338}" type="pres">
      <dgm:prSet presAssocID="{A137251B-F683-4B26-AC2F-0505C118461E}" presName="parTxOnlySpace" presStyleCnt="0"/>
      <dgm:spPr/>
    </dgm:pt>
    <dgm:pt modelId="{EC93E5AE-80BA-460C-B47A-506E5AFE8CB3}" type="pres">
      <dgm:prSet presAssocID="{9E8E38EE-50CF-482B-8FB8-C24046128C48}" presName="parTxOnly" presStyleLbl="node1" presStyleIdx="3" presStyleCnt="4" custScaleX="25022" custScaleY="56090" custLinFactX="12950" custLinFactNeighborX="100000">
        <dgm:presLayoutVars>
          <dgm:chMax val="0"/>
          <dgm:chPref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</dgm:ptLst>
  <dgm:cxnLst>
    <dgm:cxn modelId="{413D1A08-4DC8-4172-8385-05B0E50F42BC}" srcId="{6354B7A9-F917-42BA-A17C-BA9F97B8EC61}" destId="{641E2B69-2F79-4FC5-8D60-4917A1CE71B8}" srcOrd="0" destOrd="0" parTransId="{3B731F29-47D9-475E-B2F1-22A3AA8AB339}" sibTransId="{A58CE594-BE9D-4600-AADB-4F53B3413277}"/>
    <dgm:cxn modelId="{4E9D7D30-E27F-4B0C-A11C-BDF803E6CCE2}" type="presOf" srcId="{6354B7A9-F917-42BA-A17C-BA9F97B8EC61}" destId="{4FD65F66-819C-41C0-B907-674FADE7BC39}" srcOrd="0" destOrd="0" presId="urn:microsoft.com/office/officeart/2005/8/layout/chevron1"/>
    <dgm:cxn modelId="{06D7EDA4-1742-4CBC-923C-F493B12F1529}" type="presOf" srcId="{7F02F73A-3339-4AE1-91C6-466B0853E68A}" destId="{A59CE0EA-EADB-4894-952E-7EAEE1AE37DC}" srcOrd="0" destOrd="0" presId="urn:microsoft.com/office/officeart/2005/8/layout/chevron1"/>
    <dgm:cxn modelId="{6F4C55CB-43E7-410D-A678-5B695A81283C}" type="presOf" srcId="{59F28E76-6E40-45E2-B36E-44EC6337FAEB}" destId="{FA06773C-91B1-49C7-9CE6-8E6252481156}" srcOrd="0" destOrd="0" presId="urn:microsoft.com/office/officeart/2005/8/layout/chevron1"/>
    <dgm:cxn modelId="{86E6E6BB-5C29-4E71-B9B9-184B3AEC1613}" srcId="{6354B7A9-F917-42BA-A17C-BA9F97B8EC61}" destId="{9E8E38EE-50CF-482B-8FB8-C24046128C48}" srcOrd="3" destOrd="0" parTransId="{61EA2FF0-3E4A-49EB-986A-55E4E43E7C98}" sibTransId="{00506EFE-7575-4DB9-B963-FFD9ECD1EC29}"/>
    <dgm:cxn modelId="{2C7B1532-BBBE-4E1E-9C77-0F7628CBAB46}" type="presOf" srcId="{9E8E38EE-50CF-482B-8FB8-C24046128C48}" destId="{EC93E5AE-80BA-460C-B47A-506E5AFE8CB3}" srcOrd="0" destOrd="0" presId="urn:microsoft.com/office/officeart/2005/8/layout/chevron1"/>
    <dgm:cxn modelId="{14AC2705-3431-4F5B-947A-EA98730B04F5}" srcId="{6354B7A9-F917-42BA-A17C-BA9F97B8EC61}" destId="{59F28E76-6E40-45E2-B36E-44EC6337FAEB}" srcOrd="2" destOrd="0" parTransId="{865710C7-2A07-4738-866E-8BA295DE439B}" sibTransId="{A137251B-F683-4B26-AC2F-0505C118461E}"/>
    <dgm:cxn modelId="{F1BBCE4D-E6B7-4D9B-A22B-2468A23F0C71}" type="presOf" srcId="{641E2B69-2F79-4FC5-8D60-4917A1CE71B8}" destId="{1F3AAE87-E627-4BFA-8395-BBBCD9AD5858}" srcOrd="0" destOrd="0" presId="urn:microsoft.com/office/officeart/2005/8/layout/chevron1"/>
    <dgm:cxn modelId="{525ACDAA-FE88-4703-80C1-8EB9286A56E6}" srcId="{6354B7A9-F917-42BA-A17C-BA9F97B8EC61}" destId="{7F02F73A-3339-4AE1-91C6-466B0853E68A}" srcOrd="1" destOrd="0" parTransId="{AAE45096-7B46-4A2E-9464-35DDAED338BC}" sibTransId="{FC611471-69FE-4FBE-92E7-FE3C144B2F51}"/>
    <dgm:cxn modelId="{07366FE7-F46D-419A-BBBD-7CDBC969258D}" type="presParOf" srcId="{4FD65F66-819C-41C0-B907-674FADE7BC39}" destId="{1F3AAE87-E627-4BFA-8395-BBBCD9AD5858}" srcOrd="0" destOrd="0" presId="urn:microsoft.com/office/officeart/2005/8/layout/chevron1"/>
    <dgm:cxn modelId="{8CE21FE5-13C4-4EA0-AF22-9404E5921D44}" type="presParOf" srcId="{4FD65F66-819C-41C0-B907-674FADE7BC39}" destId="{8F05A2F2-E0AB-4C88-9952-4EC4410EE563}" srcOrd="1" destOrd="0" presId="urn:microsoft.com/office/officeart/2005/8/layout/chevron1"/>
    <dgm:cxn modelId="{DD10CF96-D5CD-4A89-8338-28CD53AF0352}" type="presParOf" srcId="{4FD65F66-819C-41C0-B907-674FADE7BC39}" destId="{A59CE0EA-EADB-4894-952E-7EAEE1AE37DC}" srcOrd="2" destOrd="0" presId="urn:microsoft.com/office/officeart/2005/8/layout/chevron1"/>
    <dgm:cxn modelId="{EF263888-3F5E-4741-9FE8-68B1BA5F38AF}" type="presParOf" srcId="{4FD65F66-819C-41C0-B907-674FADE7BC39}" destId="{EBCD00EC-49AE-41FF-9762-DFD591981D6E}" srcOrd="3" destOrd="0" presId="urn:microsoft.com/office/officeart/2005/8/layout/chevron1"/>
    <dgm:cxn modelId="{5F8829D6-042B-4E05-861D-255ACE601915}" type="presParOf" srcId="{4FD65F66-819C-41C0-B907-674FADE7BC39}" destId="{FA06773C-91B1-49C7-9CE6-8E6252481156}" srcOrd="4" destOrd="0" presId="urn:microsoft.com/office/officeart/2005/8/layout/chevron1"/>
    <dgm:cxn modelId="{469233B9-8CE6-4619-905D-936B5CE64F02}" type="presParOf" srcId="{4FD65F66-819C-41C0-B907-674FADE7BC39}" destId="{3F063579-5657-4C10-88AC-4EE6E0C43338}" srcOrd="5" destOrd="0" presId="urn:microsoft.com/office/officeart/2005/8/layout/chevron1"/>
    <dgm:cxn modelId="{C8C460BF-496A-408E-A459-02F8E4AC2EC5}" type="presParOf" srcId="{4FD65F66-819C-41C0-B907-674FADE7BC39}" destId="{EC93E5AE-80BA-460C-B47A-506E5AFE8CB3}" srcOrd="6" destOrd="0" presId="urn:microsoft.com/office/officeart/2005/8/layout/chevron1"/>
  </dgm:cxnLst>
  <dgm:bg>
    <a:solidFill>
      <a:schemeClr val="accent1">
        <a:lumMod val="5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nl-NL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373DD657-AD5B-4141-8F0B-5E7D04A758DD}" type="datetimeFigureOut">
              <a:rPr lang="nl-NL" smtClean="0"/>
              <a:t>2-3-2015</a:t>
            </a:fld>
            <a:endParaRPr lang="nl-NL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39775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nl-NL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9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D64B4FAF-002C-4A26-935A-0641077797A6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02344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Master" Target="../slideMasters/slideMaster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Master" Target="../slideMasters/slideMaster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Master" Target="../slideMasters/slideMaster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 err="1" smtClean="0"/>
              <a:t>Reglas</a:t>
            </a:r>
            <a:r>
              <a:rPr lang="nl-NL" dirty="0" smtClean="0"/>
              <a:t> </a:t>
            </a:r>
            <a:r>
              <a:rPr lang="nl-NL" dirty="0" err="1" smtClean="0"/>
              <a:t>Salvavidas</a:t>
            </a:r>
            <a:endParaRPr lang="nl-NL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53172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-288000">
              <a:spcBef>
                <a:spcPts val="0"/>
              </a:spcBef>
              <a:buClr>
                <a:schemeClr val="bg2"/>
              </a:buClr>
              <a:buFont typeface="Wingdings" pitchFamily="2" charset="2"/>
              <a:buChar char="§"/>
              <a:defRPr/>
            </a:lvl1pPr>
            <a:lvl2pPr marL="576000">
              <a:defRPr sz="1600" baseline="0"/>
            </a:lvl2pPr>
            <a:lvl3pPr marL="864000">
              <a:defRPr/>
            </a:lvl3pPr>
            <a:lvl4pPr marL="1152000">
              <a:defRPr/>
            </a:lvl4pPr>
            <a:lvl5pPr marL="1440000">
              <a:defRPr/>
            </a:lvl5pPr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noProof="1" smtClean="0"/>
              <a:t>Reglas Salvavidas</a:t>
            </a:r>
            <a:endParaRPr lang="en-US" noProof="1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91676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76400" y="6620400"/>
            <a:ext cx="5774400" cy="2376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Reglas</a:t>
            </a:r>
            <a:r>
              <a:rPr lang="en-US" dirty="0" smtClean="0"/>
              <a:t> </a:t>
            </a:r>
            <a:r>
              <a:rPr lang="en-US" dirty="0" err="1" smtClean="0"/>
              <a:t>Salvavidas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57730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3200"/>
            <a:ext cx="4038600" cy="320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7088" y="1280059"/>
            <a:ext cx="4038600" cy="531729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 smtClean="0"/>
              <a:t>The Life-Saving Rules</a:t>
            </a:r>
            <a:endParaRPr lang="en-US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49724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The Life-Saving Rules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469817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Reglas</a:t>
            </a:r>
            <a:r>
              <a:rPr lang="en-US" dirty="0" smtClean="0"/>
              <a:t> </a:t>
            </a:r>
            <a:r>
              <a:rPr lang="en-US" dirty="0" err="1" smtClean="0"/>
              <a:t>Salvavidas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9349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The Life-Saving Rules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55603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The Life-Saving Rules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22390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nl-NL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The Life-Saving Rules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16150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777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The Life-Saving Rules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28314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The Life-Saving Rules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41789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9750" y="1481137"/>
            <a:ext cx="3852230" cy="5079600"/>
          </a:xfrm>
        </p:spPr>
        <p:txBody>
          <a:bodyPr/>
          <a:lstStyle>
            <a:lvl2pPr marL="288000"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6245" y="1479600"/>
            <a:ext cx="4104085" cy="507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Reglas</a:t>
            </a:r>
            <a:r>
              <a:rPr lang="en-US" dirty="0" smtClean="0"/>
              <a:t> </a:t>
            </a:r>
            <a:r>
              <a:rPr lang="en-US" dirty="0" err="1" smtClean="0"/>
              <a:t>Salvavidas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441529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 marL="288000" indent="-288000">
              <a:buClr>
                <a:schemeClr val="bg2"/>
              </a:buClr>
              <a:buFont typeface="Wingdings" pitchFamily="2" charset="2"/>
              <a:buChar char="§"/>
              <a:defRPr/>
            </a:lvl1pPr>
            <a:lvl2pPr marL="576000">
              <a:defRPr sz="1600" baseline="0"/>
            </a:lvl2pPr>
            <a:lvl3pPr marL="864000">
              <a:defRPr/>
            </a:lvl3pPr>
            <a:lvl4pPr marL="1152000">
              <a:defRPr/>
            </a:lvl4pPr>
            <a:lvl5pPr marL="144000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err="1" smtClean="0"/>
              <a:t>Reglas</a:t>
            </a:r>
            <a:r>
              <a:rPr lang="en-US" dirty="0" smtClean="0"/>
              <a:t> </a:t>
            </a:r>
            <a:r>
              <a:rPr lang="en-US" dirty="0" err="1" smtClean="0"/>
              <a:t>Salvavidas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83715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750" y="1057275"/>
            <a:ext cx="6840000" cy="279400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buNone/>
              <a:defRPr sz="22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nl-NL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540000" y="288000"/>
            <a:ext cx="6840000" cy="609600"/>
          </a:xfrm>
        </p:spPr>
        <p:txBody>
          <a:bodyPr>
            <a:noAutofit/>
          </a:bodyPr>
          <a:lstStyle>
            <a:lvl1pPr>
              <a:defRPr sz="4800" baseline="0"/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314891"/>
            <a:ext cx="770467" cy="12036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35834"/>
            <a:ext cx="9144000" cy="482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43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68332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0991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35439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55890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923522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25093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9474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1423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92342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57503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79587"/>
            <a:ext cx="9144000" cy="5076825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539750" y="3204000"/>
            <a:ext cx="6840000" cy="279400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buNone/>
              <a:defRPr sz="22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nl-NL" dirty="0"/>
          </a:p>
        </p:txBody>
      </p:sp>
      <p:sp>
        <p:nvSpPr>
          <p:cNvPr id="7" name="Title 13"/>
          <p:cNvSpPr>
            <a:spLocks noGrp="1"/>
          </p:cNvSpPr>
          <p:nvPr>
            <p:ph type="title" hasCustomPrompt="1"/>
          </p:nvPr>
        </p:nvSpPr>
        <p:spPr>
          <a:xfrm>
            <a:off x="531205" y="2600908"/>
            <a:ext cx="6840000" cy="609600"/>
          </a:xfrm>
        </p:spPr>
        <p:txBody>
          <a:bodyPr>
            <a:noAutofit/>
          </a:bodyPr>
          <a:lstStyle>
            <a:lvl1pPr>
              <a:defRPr sz="3000" baseline="0"/>
            </a:lvl1pPr>
          </a:lstStyle>
          <a:p>
            <a:r>
              <a:rPr lang="en-US" dirty="0" smtClean="0"/>
              <a:t>Divider info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04996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5" descr="WAVE 2 WHITE_green.psd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86"/>
          <a:stretch/>
        </p:blipFill>
        <p:spPr>
          <a:xfrm>
            <a:off x="0" y="5918887"/>
            <a:ext cx="9144000" cy="9391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238" y="1867515"/>
            <a:ext cx="1810362" cy="282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4181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2246400"/>
            <a:ext cx="9144000" cy="4636800"/>
          </a:xfr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2000" b="0" baseline="0">
                <a:solidFill>
                  <a:srgbClr val="00205B"/>
                </a:solidFill>
              </a:defRPr>
            </a:lvl1pPr>
          </a:lstStyle>
          <a:p>
            <a:r>
              <a:rPr lang="en-US" sz="1600" b="1" dirty="0" smtClean="0">
                <a:solidFill>
                  <a:srgbClr val="00205B"/>
                </a:solidFill>
                <a:latin typeface="Arial" pitchFamily="34" charset="0"/>
                <a:cs typeface="Arial" pitchFamily="34" charset="0"/>
              </a:rPr>
              <a:t>See text box for instructions on how to change image and color of the wave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858000"/>
          </a:xfr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noProof="0" dirty="0" smtClean="0"/>
              <a:t> </a:t>
            </a:r>
            <a:endParaRPr lang="en-US" noProof="0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540000" y="429303"/>
            <a:ext cx="6840000" cy="1151917"/>
          </a:xfrm>
        </p:spPr>
        <p:txBody>
          <a:bodyPr>
            <a:normAutofit/>
          </a:bodyPr>
          <a:lstStyle>
            <a:lvl1pPr>
              <a:lnSpc>
                <a:spcPts val="4000"/>
              </a:lnSpc>
              <a:defRPr sz="4800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750" y="1595682"/>
            <a:ext cx="6840000" cy="338554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200" baseline="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6857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r"/>
            <a:r>
              <a:rPr lang="en-GB" smtClean="0"/>
              <a:t>SCA Group</a:t>
            </a:r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927319-C20C-484B-A9ED-8609B3C9F44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2"/>
          </p:nvPr>
        </p:nvSpPr>
        <p:spPr>
          <a:xfrm>
            <a:off x="468313" y="1587500"/>
            <a:ext cx="7415212" cy="45434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en-US" smtClean="0"/>
              <a:t>Name of presentation/Date/Initials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75673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627984"/>
          </a:xfr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 vert="horz" lIns="91440" tIns="45720" rIns="91440" bIns="45720" rtlCol="0" anchor="t" anchorCtr="0">
            <a:noAutofit/>
          </a:bodyPr>
          <a:lstStyle>
            <a:lvl1pPr algn="l">
              <a:defRPr lang="es-ES" sz="3600" dirty="0" smtClean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defRPr>
            </a:lvl1pPr>
            <a:lvl2pPr algn="l">
              <a:defRPr lang="es-ES" dirty="0" smtClean="0"/>
            </a:lvl2pPr>
            <a:lvl3pPr algn="l">
              <a:defRPr lang="es-ES" dirty="0" smtClean="0"/>
            </a:lvl3pPr>
            <a:lvl4pPr algn="l">
              <a:defRPr lang="es-ES" dirty="0" smtClean="0"/>
            </a:lvl4pPr>
            <a:lvl5pPr algn="l">
              <a:defRPr lang="en-US" dirty="0"/>
            </a:lvl5pPr>
          </a:lstStyle>
          <a:p>
            <a:pPr lvl="0" algn="ctr">
              <a:spcBef>
                <a:spcPct val="0"/>
              </a:spcBef>
              <a:buNone/>
            </a:pPr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graphicFrame>
        <p:nvGraphicFramePr>
          <p:cNvPr id="8" name="7 Diagrama"/>
          <p:cNvGraphicFramePr/>
          <p:nvPr userDrawn="1">
            <p:extLst>
              <p:ext uri="{D42A27DB-BD31-4B8C-83A1-F6EECF244321}">
                <p14:modId xmlns:p14="http://schemas.microsoft.com/office/powerpoint/2010/main" val="1094171613"/>
              </p:ext>
            </p:extLst>
          </p:nvPr>
        </p:nvGraphicFramePr>
        <p:xfrm>
          <a:off x="179512" y="1340768"/>
          <a:ext cx="8784976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53496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627984"/>
          </a:xfr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 vert="horz" lIns="91440" tIns="45720" rIns="91440" bIns="45720" rtlCol="0" anchor="t" anchorCtr="0">
            <a:noAutofit/>
          </a:bodyPr>
          <a:lstStyle>
            <a:lvl1pPr algn="l">
              <a:defRPr lang="es-ES" sz="3600" dirty="0" smtClean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defRPr>
            </a:lvl1pPr>
            <a:lvl2pPr algn="l">
              <a:defRPr lang="es-ES" dirty="0" smtClean="0"/>
            </a:lvl2pPr>
            <a:lvl3pPr algn="l">
              <a:defRPr lang="es-ES" dirty="0" smtClean="0"/>
            </a:lvl3pPr>
            <a:lvl4pPr algn="l">
              <a:defRPr lang="es-ES" dirty="0" smtClean="0"/>
            </a:lvl4pPr>
            <a:lvl5pPr algn="l">
              <a:defRPr lang="en-US" dirty="0"/>
            </a:lvl5pPr>
          </a:lstStyle>
          <a:p>
            <a:pPr lvl="0" algn="ctr">
              <a:spcBef>
                <a:spcPct val="0"/>
              </a:spcBef>
              <a:buNone/>
            </a:pPr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graphicFrame>
        <p:nvGraphicFramePr>
          <p:cNvPr id="8" name="7 Diagrama"/>
          <p:cNvGraphicFramePr/>
          <p:nvPr userDrawn="1">
            <p:extLst>
              <p:ext uri="{D42A27DB-BD31-4B8C-83A1-F6EECF244321}">
                <p14:modId xmlns:p14="http://schemas.microsoft.com/office/powerpoint/2010/main" val="203017666"/>
              </p:ext>
            </p:extLst>
          </p:nvPr>
        </p:nvGraphicFramePr>
        <p:xfrm>
          <a:off x="179512" y="1340768"/>
          <a:ext cx="8784976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17266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 hasCustomPrompt="1"/>
          </p:nvPr>
        </p:nvSpPr>
        <p:spPr>
          <a:xfrm>
            <a:off x="251520" y="188640"/>
            <a:ext cx="8534400" cy="922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Trabajos en caliente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627984"/>
          </a:xfr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 vert="horz" lIns="91440" tIns="45720" rIns="91440" bIns="45720" rtlCol="0" anchor="t" anchorCtr="0">
            <a:noAutofit/>
          </a:bodyPr>
          <a:lstStyle>
            <a:lvl1pPr algn="l">
              <a:defRPr lang="es-ES" sz="3600" dirty="0" smtClean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defRPr>
            </a:lvl1pPr>
            <a:lvl2pPr algn="l">
              <a:defRPr lang="es-ES" dirty="0" smtClean="0"/>
            </a:lvl2pPr>
            <a:lvl3pPr algn="l">
              <a:defRPr lang="es-ES" dirty="0" smtClean="0"/>
            </a:lvl3pPr>
            <a:lvl4pPr algn="l">
              <a:defRPr lang="es-ES" dirty="0" smtClean="0"/>
            </a:lvl4pPr>
            <a:lvl5pPr algn="l">
              <a:defRPr lang="en-US" dirty="0"/>
            </a:lvl5pPr>
          </a:lstStyle>
          <a:p>
            <a:pPr lvl="0" algn="ctr">
              <a:spcBef>
                <a:spcPct val="0"/>
              </a:spcBef>
              <a:buNone/>
            </a:pPr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graphicFrame>
        <p:nvGraphicFramePr>
          <p:cNvPr id="8" name="7 Diagrama"/>
          <p:cNvGraphicFramePr/>
          <p:nvPr userDrawn="1">
            <p:extLst>
              <p:ext uri="{D42A27DB-BD31-4B8C-83A1-F6EECF244321}">
                <p14:modId xmlns:p14="http://schemas.microsoft.com/office/powerpoint/2010/main" val="4028464543"/>
              </p:ext>
            </p:extLst>
          </p:nvPr>
        </p:nvGraphicFramePr>
        <p:xfrm>
          <a:off x="179190" y="1340768"/>
          <a:ext cx="8785298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90019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 hasCustomPrompt="1"/>
          </p:nvPr>
        </p:nvSpPr>
        <p:spPr>
          <a:xfrm>
            <a:off x="251520" y="188640"/>
            <a:ext cx="8534400" cy="922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Trabajos en caliente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627984"/>
          </a:xfr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 vert="horz" lIns="91440" tIns="45720" rIns="91440" bIns="45720" rtlCol="0" anchor="t" anchorCtr="0">
            <a:noAutofit/>
          </a:bodyPr>
          <a:lstStyle>
            <a:lvl1pPr algn="l">
              <a:defRPr lang="es-ES" sz="3600" dirty="0" smtClean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defRPr>
            </a:lvl1pPr>
            <a:lvl2pPr algn="l">
              <a:defRPr lang="es-ES" dirty="0" smtClean="0"/>
            </a:lvl2pPr>
            <a:lvl3pPr algn="l">
              <a:defRPr lang="es-ES" dirty="0" smtClean="0"/>
            </a:lvl3pPr>
            <a:lvl4pPr algn="l">
              <a:defRPr lang="es-ES" dirty="0" smtClean="0"/>
            </a:lvl4pPr>
            <a:lvl5pPr algn="l">
              <a:defRPr lang="en-US" dirty="0"/>
            </a:lvl5pPr>
          </a:lstStyle>
          <a:p>
            <a:pPr lvl="0" algn="ctr">
              <a:spcBef>
                <a:spcPct val="0"/>
              </a:spcBef>
              <a:buNone/>
            </a:pPr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graphicFrame>
        <p:nvGraphicFramePr>
          <p:cNvPr id="8" name="7 Diagrama"/>
          <p:cNvGraphicFramePr/>
          <p:nvPr userDrawn="1">
            <p:extLst>
              <p:ext uri="{D42A27DB-BD31-4B8C-83A1-F6EECF244321}">
                <p14:modId xmlns:p14="http://schemas.microsoft.com/office/powerpoint/2010/main" val="757023836"/>
              </p:ext>
            </p:extLst>
          </p:nvPr>
        </p:nvGraphicFramePr>
        <p:xfrm>
          <a:off x="179190" y="1340768"/>
          <a:ext cx="8785298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Rectangle 2"/>
          <p:cNvSpPr>
            <a:spLocks noGrp="1"/>
          </p:cNvSpPr>
          <p:nvPr>
            <p:ph idx="10"/>
          </p:nvPr>
        </p:nvSpPr>
        <p:spPr>
          <a:xfrm>
            <a:off x="182515" y="1862916"/>
            <a:ext cx="8640960" cy="4627984"/>
          </a:xfr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/>
        </p:style>
        <p:txBody>
          <a:bodyPr vert="horz" lIns="91440" tIns="45720" rIns="91440" bIns="45720" rtlCol="0" anchor="t" anchorCtr="0">
            <a:noAutofit/>
          </a:bodyPr>
          <a:lstStyle>
            <a:lvl1pPr algn="l">
              <a:defRPr lang="es-ES" sz="3600" dirty="0" smtClean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defRPr>
            </a:lvl1pPr>
            <a:lvl2pPr algn="l">
              <a:defRPr lang="es-ES" dirty="0" smtClean="0"/>
            </a:lvl2pPr>
            <a:lvl3pPr algn="l">
              <a:defRPr lang="es-ES" dirty="0" smtClean="0"/>
            </a:lvl3pPr>
            <a:lvl4pPr algn="l">
              <a:defRPr lang="es-ES" dirty="0" smtClean="0"/>
            </a:lvl4pPr>
            <a:lvl5pPr algn="l">
              <a:defRPr lang="en-US" dirty="0"/>
            </a:lvl5pPr>
          </a:lstStyle>
          <a:p>
            <a:pPr lvl="0" algn="ctr">
              <a:spcBef>
                <a:spcPct val="0"/>
              </a:spcBef>
              <a:buNone/>
            </a:pPr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9837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4800"/>
            <a:ext cx="9144000" cy="238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000" y="288000"/>
            <a:ext cx="6840000" cy="10080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750" y="1481610"/>
            <a:ext cx="6840000" cy="50797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638" y="268595"/>
            <a:ext cx="595596" cy="93049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000" y="6627600"/>
            <a:ext cx="2133600" cy="237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4800" y="6627600"/>
            <a:ext cx="5774400" cy="237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err="1" smtClean="0"/>
              <a:t>Reglas</a:t>
            </a:r>
            <a:r>
              <a:rPr lang="en-US" dirty="0" smtClean="0"/>
              <a:t> </a:t>
            </a:r>
            <a:r>
              <a:rPr lang="en-US" dirty="0" err="1" smtClean="0"/>
              <a:t>Salvavidas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16000" y="6627600"/>
            <a:ext cx="2133600" cy="237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fld id="{40FF4F82-AC63-419D-83E0-6D2209FA71B0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366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  <p:sldLayoutId id="2147483676" r:id="rId14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baseline="0">
          <a:solidFill>
            <a:schemeClr val="tx2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Tx/>
        <a:buNone/>
        <a:defRPr sz="20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0" indent="-288000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20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576000" indent="-288000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16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864000" indent="-288000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16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152000" indent="-288000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16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000" y="288000"/>
            <a:ext cx="6840000" cy="10080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nl-N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750" y="1481610"/>
            <a:ext cx="6840000" cy="32078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nl-N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000" y="6627600"/>
            <a:ext cx="2133600" cy="237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October 31, 2013</a:t>
            </a:r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627600"/>
            <a:ext cx="2895600" cy="237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nl-NL" dirty="0" smtClean="0"/>
              <a:t>The Life-Saving Rules</a:t>
            </a:r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16000" y="6627600"/>
            <a:ext cx="2133600" cy="237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fld id="{40FF4F82-AC63-419D-83E0-6D2209FA71B0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7841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  <p:sldLayoutId id="2147483675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baseline="0">
          <a:solidFill>
            <a:schemeClr val="tx2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00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1pPr>
      <a:lvl2pPr marL="0" indent="-288000" algn="l" defTabSz="914400" rtl="0" eaLnBrk="1" latinLnBrk="0" hangingPunct="1">
        <a:spcBef>
          <a:spcPts val="0"/>
        </a:spcBef>
        <a:buFont typeface="Arial" pitchFamily="34" charset="0"/>
        <a:buChar char="•"/>
        <a:defRPr sz="200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2pPr>
      <a:lvl3pPr marL="576000" indent="-288000" algn="l" defTabSz="914400" rtl="0" eaLnBrk="1" latinLnBrk="0" hangingPunct="1">
        <a:spcBef>
          <a:spcPts val="0"/>
        </a:spcBef>
        <a:buFont typeface="Arial" pitchFamily="34" charset="0"/>
        <a:buChar char="•"/>
        <a:defRPr sz="16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864000" indent="-288000" algn="l" defTabSz="914400" rtl="0" eaLnBrk="1" latinLnBrk="0" hangingPunct="1">
        <a:spcBef>
          <a:spcPts val="0"/>
        </a:spcBef>
        <a:buFont typeface="Arial" pitchFamily="34" charset="0"/>
        <a:buChar char="•"/>
        <a:defRPr sz="16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152000" indent="-288000" algn="l" defTabSz="914400" rtl="0" eaLnBrk="1" latinLnBrk="0" hangingPunct="1">
        <a:spcBef>
          <a:spcPts val="0"/>
        </a:spcBef>
        <a:buFont typeface="Arial" pitchFamily="34" charset="0"/>
        <a:buChar char="•"/>
        <a:defRPr sz="1600" kern="1200" baseline="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540000" y="288000"/>
            <a:ext cx="6840000" cy="550200"/>
          </a:xfrm>
        </p:spPr>
        <p:txBody>
          <a:bodyPr/>
          <a:lstStyle/>
          <a:p>
            <a:r>
              <a:rPr lang="es-ES" dirty="0" smtClean="0"/>
              <a:t>Fire at Oakenholt PM2 </a:t>
            </a:r>
            <a:r>
              <a:rPr lang="es-ES" sz="2400" dirty="0" smtClean="0"/>
              <a:t>– 27/02/2015</a:t>
            </a:r>
            <a:endParaRPr lang="es-ES" sz="2400" dirty="0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smtClean="0"/>
              <a:t>SCA Group</a:t>
            </a:r>
            <a:endParaRPr lang="en-GB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27319-C20C-484B-A9ED-8609B3C9F443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6" name="5 CuadroTexto"/>
          <p:cNvSpPr txBox="1"/>
          <p:nvPr/>
        </p:nvSpPr>
        <p:spPr>
          <a:xfrm>
            <a:off x="3124200" y="1491899"/>
            <a:ext cx="5638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Description</a:t>
            </a:r>
            <a:r>
              <a:rPr lang="en-US" dirty="0" smtClean="0"/>
              <a:t>:  </a:t>
            </a:r>
            <a:r>
              <a:rPr lang="en-GB" dirty="0" smtClean="0"/>
              <a:t>Operator saw small flames in a corner of PM2 building. The fire was extinguished by the site fire team, and the external fire &amp; recue service were called in to check the roof void as a precaution. They also carried out thermal imaging, to help identify any hot spots.</a:t>
            </a:r>
          </a:p>
          <a:p>
            <a:r>
              <a:rPr lang="en-GB" dirty="0"/>
              <a:t>No injuries were sustained during fire fighting operations.</a:t>
            </a:r>
          </a:p>
          <a:p>
            <a:endParaRPr lang="en-GB" dirty="0" smtClean="0"/>
          </a:p>
          <a:p>
            <a:endParaRPr lang="en-US" dirty="0" smtClean="0"/>
          </a:p>
          <a:p>
            <a:r>
              <a:rPr lang="en-US" b="1" dirty="0" smtClean="0"/>
              <a:t>Damage: </a:t>
            </a:r>
            <a:r>
              <a:rPr lang="en-US" dirty="0" smtClean="0"/>
              <a:t>Water damage to 10t of paper.</a:t>
            </a:r>
          </a:p>
          <a:p>
            <a:r>
              <a:rPr lang="en-US" dirty="0" smtClean="0"/>
              <a:t>                 Water damage to wrapper motors.</a:t>
            </a:r>
            <a:endParaRPr lang="en-US" dirty="0"/>
          </a:p>
          <a:p>
            <a:endParaRPr lang="en-US" dirty="0" smtClean="0"/>
          </a:p>
          <a:p>
            <a:r>
              <a:rPr lang="en-US" b="1" dirty="0"/>
              <a:t>Causes</a:t>
            </a:r>
            <a:r>
              <a:rPr lang="en-US" b="1" dirty="0" smtClean="0"/>
              <a:t>: </a:t>
            </a:r>
            <a:r>
              <a:rPr lang="en-US" dirty="0" smtClean="0"/>
              <a:t>Investigation commenced </a:t>
            </a:r>
            <a:r>
              <a:rPr lang="en-US" smtClean="0"/>
              <a:t>/ ongoing.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Actions</a:t>
            </a:r>
            <a:r>
              <a:rPr lang="en-US" b="1" dirty="0" smtClean="0"/>
              <a:t>: </a:t>
            </a:r>
            <a:r>
              <a:rPr lang="en-US" dirty="0" smtClean="0"/>
              <a:t>Paper machine shut down for clean up – 6 hours.</a:t>
            </a:r>
          </a:p>
          <a:p>
            <a:r>
              <a:rPr lang="en-US" dirty="0" smtClean="0"/>
              <a:t>Affected area inspected to ensure safety.</a:t>
            </a:r>
          </a:p>
          <a:p>
            <a:r>
              <a:rPr lang="en-US" dirty="0" smtClean="0"/>
              <a:t>Work started to repair water damaged wrapper motors. </a:t>
            </a:r>
          </a:p>
          <a:p>
            <a:endParaRPr lang="es-ES_tradnl" dirty="0"/>
          </a:p>
        </p:txBody>
      </p:sp>
      <p:sp>
        <p:nvSpPr>
          <p:cNvPr id="13" name="TextBox 12"/>
          <p:cNvSpPr txBox="1"/>
          <p:nvPr/>
        </p:nvSpPr>
        <p:spPr>
          <a:xfrm>
            <a:off x="2195347" y="2521202"/>
            <a:ext cx="7033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Fire seen in this area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1812" y="2438559"/>
            <a:ext cx="2409918" cy="1800000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>
            <a:off x="1357147" y="3174918"/>
            <a:ext cx="838200" cy="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889147" y="2796918"/>
            <a:ext cx="468000" cy="756000"/>
          </a:xfrm>
          <a:prstGeom prst="ellipse">
            <a:avLst/>
          </a:prstGeom>
          <a:noFill/>
          <a:ln w="41275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03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SCA-PPT-template-4_3_5cda5a49-bd29-4691-9720-40561d8463bc">
  <a:themeElements>
    <a:clrScheme name="SCA">
      <a:dk1>
        <a:srgbClr val="3D3D3D"/>
      </a:dk1>
      <a:lt1>
        <a:sysClr val="window" lastClr="FFFFFF"/>
      </a:lt1>
      <a:dk2>
        <a:srgbClr val="00205B"/>
      </a:dk2>
      <a:lt2>
        <a:srgbClr val="B2B2B2"/>
      </a:lt2>
      <a:accent1>
        <a:srgbClr val="43B02A"/>
      </a:accent1>
      <a:accent2>
        <a:srgbClr val="009FDF"/>
      </a:accent2>
      <a:accent3>
        <a:srgbClr val="981D97"/>
      </a:accent3>
      <a:accent4>
        <a:srgbClr val="796E65"/>
      </a:accent4>
      <a:accent5>
        <a:srgbClr val="ECEAD9"/>
      </a:accent5>
      <a:accent6>
        <a:srgbClr val="DADADA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pattFill>
          <a:fgClr>
            <a:srgbClr val="FFFFFF"/>
          </a:fgClr>
          <a:bgClr>
            <a:srgbClr val="FFFFFF"/>
          </a:bgClr>
        </a:pattFill>
        <a:ln w="12700">
          <a:solidFill>
            <a:schemeClr val="tx1"/>
          </a:solidFill>
        </a:ln>
        <a:effectLst/>
      </a:spPr>
      <a:bodyPr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SCA">
      <a:dk1>
        <a:srgbClr val="3D3D3D"/>
      </a:dk1>
      <a:lt1>
        <a:sysClr val="window" lastClr="FFFFFF"/>
      </a:lt1>
      <a:dk2>
        <a:srgbClr val="00205B"/>
      </a:dk2>
      <a:lt2>
        <a:srgbClr val="B2B2B2"/>
      </a:lt2>
      <a:accent1>
        <a:srgbClr val="43B02A"/>
      </a:accent1>
      <a:accent2>
        <a:srgbClr val="009FDF"/>
      </a:accent2>
      <a:accent3>
        <a:srgbClr val="981D97"/>
      </a:accent3>
      <a:accent4>
        <a:srgbClr val="796E65"/>
      </a:accent4>
      <a:accent5>
        <a:srgbClr val="ECEAD9"/>
      </a:accent5>
      <a:accent6>
        <a:srgbClr val="DADADA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2.xml><?xml version="1.0" encoding="utf-8"?>
<p:properties xmlns:p="http://schemas.microsoft.com/office/2006/metadata/properties" xmlns:xsi="http://www.w3.org/2001/XMLSchema-instance">
  <documentManagement>
    <Site_x0020_Name xmlns="859f7ad6-93f6-4205-b62b-a17f28acbbac">Oakenholt Paper Mill  SITE CONTACT  MARK TURNER  07525 337070  Mark.turner@essity.com</Site_x0020_Name>
    <Internal_x002f_External xmlns="859f7ad6-93f6-4205-b62b-a17f28acbbac">Incoming document</Internal_x002f_External>
    <Document_x0020_Type xmlns="859f7ad6-93f6-4205-b62b-a17f28acbbac">Report</Document_x0020_Type>
    <Welsh_x0020_Local_x0020_Authority xmlns="859f7ad6-93f6-4205-b62b-a17f28acbbac">Flintshire County Council</Welsh_x0020_Local_x0020_Authority>
    <Disclosure_x0020_Status xmlns="859f7ad6-93f6-4205-b62b-a17f28acbbac">Public register</Disclosure_x0020_Status>
    <Addressee xmlns="859f7ad6-93f6-4205-b62b-a17f28acbbac">Southfields Road, Dunstable, Bedfordshire. LU6 3EJ</Addressee>
    <Process_x0020_Type xmlns="859f7ad6-93f6-4205-b62b-a17f28acbbac">Compliance</Process_x0020_Type>
    <License_x002f_Activity_x0020_Type xmlns="859f7ad6-93f6-4205-b62b-a17f28acbbac">3. EPR Regulated Industry</License_x002f_Activity_x0020_Type>
    <Document_x0020_Date xmlns="859f7ad6-93f6-4205-b62b-a17f28acbbac">2015-02-27T00:00:00+00:00</Document_x0020_Date>
    <Facility_x0020_Address xmlns="859f7ad6-93f6-4205-b62b-a17f28acbbac">Chester Road, Oakenholt, Flintshire.</Facility_x0020_Address>
    <Environment_x0020_Sub_x0020_Folder xmlns="859f7ad6-93f6-4205-b62b-a17f28acbbac">Licence supervision</Environment_x0020_Sub_x0020_Folder>
    <Customer_x0020_Name xmlns="859f7ad6-93f6-4205-b62b-a17f28acbbac">SCA Hygiene Products UK Limited</Customer_x0020_Name>
    <IconOverlay xmlns="http://schemas.microsoft.com/sharepoint/v4" xsi:nil="true"/>
    <Surrendered_x002f_Expired xmlns="859f7ad6-93f6-4205-b62b-a17f28acbbac" xsi:nil="true"/>
    <Post_x0020_code xmlns="859f7ad6-93f6-4205-b62b-a17f28acbbac">CH6 5PU</Post_x0020_code>
    <Surrendered_x002f_Expired_x0020_Date xmlns="859f7ad6-93f6-4205-b62b-a17f28acbbac" xsi:nil="true"/>
    <_dlc_DocId xmlns="9be56660-2c31-41ef-bc00-23e72f632f2a">REGU-408-450</_dlc_DocId>
    <_dlc_DocIdUrl xmlns="9be56660-2c31-41ef-bc00-23e72f632f2a">
      <Url>https://cyfoethnaturiolcymru.sharepoint.com/teams/Regulatory/Permitting/_layouts/15/DocIdRedir.aspx?ID=REGU-408-450</Url>
      <Description>REGU-408-450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8103382B54324B4D9E2A330338A8DF0F" ma:contentTypeVersion="772" ma:contentTypeDescription="Permitting &amp; Compliance Word Document" ma:contentTypeScope="" ma:versionID="9d9d33058250d48a8a63caf20705035a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7300053d-1c5f-4e78-b9e3-ee8c32344bce" xmlns:ns6="http://schemas.microsoft.com/sharepoint/v4" xmlns:ns7="9be56660-2c31-41ef-bc00-23e72f632f2a" targetNamespace="http://schemas.microsoft.com/office/2006/metadata/properties" ma:root="true" ma:fieldsID="9549b2bc068119c4ba7b64157b435f6f" ns2:_="" ns4:_="" ns5:_="" ns6:_="" ns7:_="">
    <xsd:import namespace="859f7ad6-93f6-4205-b62b-a17f28acbbac"/>
    <xsd:import namespace="6e121689-de5b-41b9-a751-bfeda7fa2b07"/>
    <xsd:import namespace="7300053d-1c5f-4e78-b9e3-ee8c32344bce"/>
    <xsd:import namespace="http://schemas.microsoft.com/sharepoint/v4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User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AutoTags" minOccurs="0"/>
                <xsd:element ref="ns5:MediaServiceOCR" minOccurs="0"/>
                <xsd:element ref="ns5:MediaServiceAutoKeyPoints" minOccurs="0"/>
                <xsd:element ref="ns5:MediaServiceKeyPoints" minOccurs="0"/>
                <xsd:element ref="ns5:MediaServiceGenerationTime" minOccurs="0"/>
                <xsd:element ref="ns5:MediaServiceEventHashCode" minOccurs="0"/>
                <xsd:element ref="ns5:MediaServiceDateTaken" minOccurs="0"/>
                <xsd:element ref="ns5:MediaServiceLocation" minOccurs="0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dexed="true" ma:internalName="Document_x0020_Dat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ma:displayName="Facility Address" ma:indexed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5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00053d-1c5f-4e78-b9e3-ee8c32344b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OCR" ma:index="3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3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7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A26E3EF-CCBD-43CA-BF40-0EE26BEA2981}"/>
</file>

<file path=customXml/itemProps2.xml><?xml version="1.0" encoding="utf-8"?>
<ds:datastoreItem xmlns:ds="http://schemas.openxmlformats.org/officeDocument/2006/customXml" ds:itemID="{E7ED27BF-7D4D-46AC-8FF8-68B3019945C0}"/>
</file>

<file path=customXml/itemProps3.xml><?xml version="1.0" encoding="utf-8"?>
<ds:datastoreItem xmlns:ds="http://schemas.openxmlformats.org/officeDocument/2006/customXml" ds:itemID="{E1956A66-71BB-4777-BFD8-B446252EBB96}"/>
</file>

<file path=customXml/itemProps4.xml><?xml version="1.0" encoding="utf-8"?>
<ds:datastoreItem xmlns:ds="http://schemas.openxmlformats.org/officeDocument/2006/customXml" ds:itemID="{64EE0990-2408-4E94-A99F-D8A978A6EA05}"/>
</file>

<file path=customXml/itemProps5.xml><?xml version="1.0" encoding="utf-8"?>
<ds:datastoreItem xmlns:ds="http://schemas.openxmlformats.org/officeDocument/2006/customXml" ds:itemID="{E37F98D9-3AD1-4DA0-A222-0F089C5BAB87}"/>
</file>

<file path=docProps/app.xml><?xml version="1.0" encoding="utf-8"?>
<Properties xmlns="http://schemas.openxmlformats.org/officeDocument/2006/extended-properties" xmlns:vt="http://schemas.openxmlformats.org/officeDocument/2006/docPropsVTypes">
  <Template>SCA-PPT-template-4_3_5cda5a49-bd29-4691-9720-40561d8463bc</Template>
  <TotalTime>2422</TotalTime>
  <Words>131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GillSans Condensed</vt:lpstr>
      <vt:lpstr>Wingdings</vt:lpstr>
      <vt:lpstr>SCA-PPT-template-4_3_5cda5a49-bd29-4691-9720-40561d8463bc</vt:lpstr>
      <vt:lpstr>1_Office Theme</vt:lpstr>
      <vt:lpstr>Fire at Oakenholt PM2 – 27/02/2015</vt:lpstr>
    </vt:vector>
  </TitlesOfParts>
  <Company>SCA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SCA</dc:creator>
  <cp:lastModifiedBy>Bradford, Julie</cp:lastModifiedBy>
  <cp:revision>141</cp:revision>
  <cp:lastPrinted>2015-03-02T09:33:47Z</cp:lastPrinted>
  <dcterms:created xsi:type="dcterms:W3CDTF">2013-08-28T16:04:42Z</dcterms:created>
  <dcterms:modified xsi:type="dcterms:W3CDTF">2015-03-02T09:34:40Z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0x01010067EB80C5FE939D4A9B3D8BA62129B7F50102008103382B54324B4D9E2A330338A8DF0F</vt:lpwstr>
  </property>
  <property fmtid="{D5CDD505-2E9C-101B-9397-08002B2CF9AE}" pid="3" name="_dlc_DocIdItemGuid">
    <vt:lpwstr>9ccc7ec0-0410-4026-9603-7cab4b8fb699</vt:lpwstr>
  </property>
  <property fmtid="{D5CDD505-2E9C-101B-9397-08002B2CF9AE}" pid="4" name="_docset_NoMedatataSyncRequired">
    <vt:lpwstr>False</vt:lpwstr>
  </property>
  <property fmtid="{D5CDD505-2E9C-101B-9397-08002B2CF9AE}" pid="5" name="_dlc_DocId">
    <vt:lpwstr>REGU-408-450</vt:lpwstr>
  </property>
  <property fmtid="{D5CDD505-2E9C-101B-9397-08002B2CF9AE}" pid="6" name="_dlc_DocIdUrl">
    <vt:lpwstr>https://cyfoethnaturiolcymru.sharepoint.com/teams/Regulatory/Permitting/_layouts/15/DocIdRedir.aspx?ID=REGU-408-450, REGU-408-450</vt:lpwstr>
  </property>
</Properties>
</file>