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5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E957E-AA27-4B57-AD25-58A0A6DD24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F549C3-9321-48D8-87F1-E7A578E99D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87D33-074E-45A3-9132-74DB710F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DCFE8-9F17-49CE-BA46-E584AC66C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4E227-1CB0-4ADC-8899-648C83A5D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58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B0F2B-FE63-426D-9769-C5CBD0764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BEFE6F-9329-4326-A78A-DA7F80F081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CAD94-0743-4230-BD7C-A57998BB9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7CDE0-E423-4439-B48C-722C7C60D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EB69C-A106-4496-8609-746246D12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18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D3D0C-3221-4600-AC68-53CC736C1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A59166-9833-46E7-8ADD-CC8D7F2972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682D8-C002-4FD7-B7B2-969C2720C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DCB2A-B536-4ADD-ACD9-59EB2A335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3647A-30A6-43EF-AE2C-539C3B4A3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920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128E-5275-4D00-8275-F25F359CF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80C42-A42F-4CC9-9541-3BEC3AE0F6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8C3694-11B7-4FF9-BC8F-D3B6951C3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667260-CAC6-4539-A179-7625B6F76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D1DAF2-656F-4C80-B57E-F34D3E753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51C092-3BDA-4070-B0B9-AA6D88DCE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111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11767-1151-479F-B18E-C57924B50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E55FD3-9A0C-4FF6-9BB8-569CD0D29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79D9C4-3FC5-4883-A1F1-BFA66B429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59C4CA-EBF8-4190-B061-50E52BB851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B1CF2A-BA5A-4382-B0CC-23BFC8B718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FE8CBF-5297-4723-BE61-6F374AB8D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146781-401A-4265-9273-21DB9C036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740C0D-2A18-4C2E-BF5F-1F818DFCB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184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459A4-8758-4351-B4E2-84A0F6791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D0320F-0EED-48F8-934E-C0FB686C4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D05197-8705-49B1-8B34-1E417E9E1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A8E114-ED87-484A-A60B-A1EF5DA58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848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6328FD-8C30-45D5-A548-1931A25ED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C36330-FCA5-4E81-8FF2-E306255BA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BD16D7-67A4-49B6-A0DE-5D90A0DB4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310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A8B98-247A-42BC-BE73-AAA2C6A41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05471C-87F2-4C84-9A80-202C89146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D85C2-F4BD-4081-A651-9BB5EE7A44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5688EC-0D8B-44EF-9AF7-76B1762C1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EE2AD7-D197-4322-92B0-22FD78C17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7C84D9-8D4D-4D63-AC0F-5B3CE63AB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717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03FE7-E78C-41E9-A841-43AFB5128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EF0EDA-D917-45FF-A280-B51A2567E8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9FCC8F-F9EC-4488-93EA-33059BD7FE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512A1-088E-4793-AD45-8A3E9F292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DB113-6712-4736-95AA-10A3E4CD7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12CF43-1851-42D5-9222-804228AD1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0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FCCB4-D0CF-42DE-80B4-9125C7A57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69A33-5254-4F26-98F3-8BF0BCFF3B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B51714-5F66-47E1-BE8C-CC4D80758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D2DE-5807-4E9E-BB32-1FC75FD51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5D228-2A08-42DB-BB92-8C4524EDF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93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801A8A-245D-4904-BE36-C974FEFF42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22BA2D-B9FE-4F04-A9DA-C16C1C677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492E0-83BA-4DA9-A7BD-1F5E731D1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25370-EFE3-4E0B-905E-05C3E1CB0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98B44-C4DB-4FFD-B9CE-AE29C775D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67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18BC80-080E-4FFD-8C8C-E24C43437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068345-EA31-4528-9535-C212567D0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AFD1C-80FC-481C-9B7F-488974F1D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FEF81-C1B2-4C41-88C6-5EBB51E7F62C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0B838A-BEF4-4B25-BE68-479D62F010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3117A-F740-46AF-9528-9A6D21850A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27791-502D-4D83-BB17-131C80264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1862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5DA52-77CC-42D6-A6FA-263CA86645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Olmarch</a:t>
            </a:r>
            <a:r>
              <a:rPr lang="en-GB" dirty="0"/>
              <a:t> STW</a:t>
            </a:r>
            <a:br>
              <a:rPr lang="en-GB" dirty="0"/>
            </a:br>
            <a:r>
              <a:rPr lang="en-GB" dirty="0"/>
              <a:t>BN0015901</a:t>
            </a:r>
            <a:br>
              <a:rPr lang="en-GB" dirty="0"/>
            </a:br>
            <a:r>
              <a:rPr lang="en-GB" dirty="0"/>
              <a:t>Inspection – 30/10/2018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AE672D-5677-45E9-9499-D29CBC3622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Jeremy Goddard, Callum Stone &amp; Alastair Wilson</a:t>
            </a:r>
          </a:p>
        </p:txBody>
      </p:sp>
    </p:spTree>
    <p:extLst>
      <p:ext uri="{BB962C8B-B14F-4D97-AF65-F5344CB8AC3E}">
        <p14:creationId xmlns:p14="http://schemas.microsoft.com/office/powerpoint/2010/main" val="1116608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10717AB">
            <a:extLst>
              <a:ext uri="{FF2B5EF4-FFF2-40B4-BE49-F238E27FC236}">
                <a16:creationId xmlns:a16="http://schemas.microsoft.com/office/drawing/2014/main" id="{1665F063-F2B3-48E7-9AF4-D55B99BF53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07D55B0">
            <a:extLst>
              <a:ext uri="{FF2B5EF4-FFF2-40B4-BE49-F238E27FC236}">
                <a16:creationId xmlns:a16="http://schemas.microsoft.com/office/drawing/2014/main" id="{62041A76-4D43-4CB8-9008-BC0D7864D9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90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B179F1">
            <a:extLst>
              <a:ext uri="{FF2B5EF4-FFF2-40B4-BE49-F238E27FC236}">
                <a16:creationId xmlns:a16="http://schemas.microsoft.com/office/drawing/2014/main" id="{1707A387-76CE-4CE2-9902-1CC3F843E2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02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C22373E">
            <a:extLst>
              <a:ext uri="{FF2B5EF4-FFF2-40B4-BE49-F238E27FC236}">
                <a16:creationId xmlns:a16="http://schemas.microsoft.com/office/drawing/2014/main" id="{EAA94552-1DFD-4AE0-9403-9A2E12C082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3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4CD8227">
            <a:extLst>
              <a:ext uri="{FF2B5EF4-FFF2-40B4-BE49-F238E27FC236}">
                <a16:creationId xmlns:a16="http://schemas.microsoft.com/office/drawing/2014/main" id="{A39A3849-F6CD-4307-B9DD-64EFC1753F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284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1A25FC">
            <a:extLst>
              <a:ext uri="{FF2B5EF4-FFF2-40B4-BE49-F238E27FC236}">
                <a16:creationId xmlns:a16="http://schemas.microsoft.com/office/drawing/2014/main" id="{138B59A8-B58C-4361-8A14-D09AC01B9A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20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395EA8C4DB86B34488C14C51428C5EDA" ma:contentTypeVersion="345" ma:contentTypeDescription="Permitting &amp; Compliance Word Document" ma:contentTypeScope="" ma:versionID="d007f5a032eb0c14611578fef97a43cb">
  <xsd:schema xmlns:xsd="http://www.w3.org/2001/XMLSchema" xmlns:xs="http://www.w3.org/2001/XMLSchema" xmlns:p="http://schemas.microsoft.com/office/2006/metadata/properties" xmlns:ns2="859f7ad6-93f6-4205-b62b-a17f28acbbac" xmlns:ns4="84145aa9-ae2a-4b81-96bf-da2258b9f1c9" xmlns:ns5="6e121689-de5b-41b9-a751-bfeda7fa2b07" targetNamespace="http://schemas.microsoft.com/office/2006/metadata/properties" ma:root="true" ma:fieldsID="c0ba6491dbc5fb958a7c4bf558cf2816" ns2:_="" ns4:_="" ns5:_="">
    <xsd:import namespace="859f7ad6-93f6-4205-b62b-a17f28acbbac"/>
    <xsd:import namespace="84145aa9-ae2a-4b81-96bf-da2258b9f1c9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LastSharedByUser" minOccurs="0"/>
                <xsd:element ref="ns5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145aa9-ae2a-4b81-96bf-da2258b9f1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Tags" ma:internalName="MediaServiceAutoTags" ma:readOnly="true">
      <xsd:simpleType>
        <xsd:restriction base="dms:Text"/>
      </xsd:simpleType>
    </xsd:element>
    <xsd:element name="MediaServiceOCR" ma:index="3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Olmarch HAW</Site_x0020_Name>
    <Internal_x002f_External xmlns="859f7ad6-93f6-4205-b62b-a17f28acbbac">Internal document</Internal_x002f_External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>Town Hall, Aberaeron Ceredigion</Addressee>
    <Process_x0020_Type xmlns="859f7ad6-93f6-4205-b62b-a17f28acbbac" xsi:nil="true"/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2018-10-30T00:00:00+00:00</Document_x0020_Date>
    <Facility_x0020_Address xmlns="859f7ad6-93f6-4205-b62b-a17f28acbbac">Olmarch, Llangybi, Lampeter</Facility_x0020_Address>
    <Environment_x0020_Sub_x0020_Folder xmlns="859f7ad6-93f6-4205-b62b-a17f28acbbac">Inspections</Environment_x0020_Sub_x0020_Folder>
    <Customer_x0020_Name xmlns="859f7ad6-93f6-4205-b62b-a17f28acbbac">Ceredigion County Council</Customer_x0020_Name>
    <Post_x0020_code xmlns="859f7ad6-93f6-4205-b62b-a17f28acbbac" xsi:nil="true"/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93EDE56D-48B6-4A87-9BF6-0DC06BEDDA4A}"/>
</file>

<file path=customXml/itemProps2.xml><?xml version="1.0" encoding="utf-8"?>
<ds:datastoreItem xmlns:ds="http://schemas.openxmlformats.org/officeDocument/2006/customXml" ds:itemID="{0FBAA4AB-FE38-4D85-8DD6-66DC456EF7AC}"/>
</file>

<file path=customXml/itemProps3.xml><?xml version="1.0" encoding="utf-8"?>
<ds:datastoreItem xmlns:ds="http://schemas.openxmlformats.org/officeDocument/2006/customXml" ds:itemID="{7B3CC4F8-2227-41B8-8FBB-43215A2E3B25}"/>
</file>

<file path=customXml/itemProps4.xml><?xml version="1.0" encoding="utf-8"?>
<ds:datastoreItem xmlns:ds="http://schemas.openxmlformats.org/officeDocument/2006/customXml" ds:itemID="{5E85E61C-C6EF-4BEA-89D3-E5A02E98723C}"/>
</file>

<file path=customXml/itemProps5.xml><?xml version="1.0" encoding="utf-8"?>
<ds:datastoreItem xmlns:ds="http://schemas.openxmlformats.org/officeDocument/2006/customXml" ds:itemID="{F699013A-BD5B-46CF-8E3B-77D84F38546B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Olmarch STW BN0015901 Inspection – 30/10/2018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Olmarch STW BN0015901 Inspection – 30/10/2018</dc:title>
  <dc:creator>Goddard, Jeremy</dc:creator>
  <cp:lastModifiedBy>Goddard, Jeremy</cp:lastModifiedBy>
  <cp:revision>1</cp:revision>
  <dcterms:created xsi:type="dcterms:W3CDTF">2018-10-30T14:23:38Z</dcterms:created>
  <dcterms:modified xsi:type="dcterms:W3CDTF">2018-10-30T14:25:41Z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0x01010067EB80C5FE939D4A9B3D8BA62129B7F5010200395EA8C4DB86B34488C14C51428C5EDA</vt:lpwstr>
  </property>
  <property fmtid="{D5CDD505-2E9C-101B-9397-08002B2CF9AE}" pid="3" name="_dlc_DocIdItemGuid">
    <vt:lpwstr>26691edb-875f-4869-a2d9-a0b6a36bf72b</vt:lpwstr>
  </property>
  <property fmtid="{D5CDD505-2E9C-101B-9397-08002B2CF9AE}" pid="4" name="_dlc_DocId">
    <vt:lpwstr>REGU-212-34188</vt:lpwstr>
  </property>
  <property fmtid="{D5CDD505-2E9C-101B-9397-08002B2CF9AE}" pid="5" name="_dlc_DocIdUrl">
    <vt:lpwstr>https://cyfoethnaturiolcymru.sharepoint.com/teams/Regulatory/Permitting/_layouts/15/DocIdRedir.aspx?ID=REGU-212-34188, REGU-212-34188</vt:lpwstr>
  </property>
  <property fmtid="{D5CDD505-2E9C-101B-9397-08002B2CF9AE}" pid="6" name="_docset_NoMedatataSyncRequired">
    <vt:lpwstr>False</vt:lpwstr>
  </property>
</Properties>
</file>