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5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560F9-B366-4462-9A97-4159A096B3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65CCAD-604F-4B18-90B7-0DC2554FEF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D1D07-DFB9-4662-9A02-D1D471C38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057A4-4299-4F3F-ADC7-CF890C78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21C13-A171-4E06-9B1A-1BE7DC35E3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763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9DF17-F526-4D39-AD9E-5062AB3C6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982621-0ACA-458A-A5DB-692E953E7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194E1-C3C8-4A94-95E4-A84D57336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CD5006-D3EF-4D43-9D61-0ADCC7035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90CFF-5C25-4CF9-8B21-A2A8B50ED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357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10D8D-BC7B-47AD-BA9C-0BD373E81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3CECE-4CC1-41EC-A37F-86DC74BFA9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1E21-AB9E-4BAB-8463-63A374A78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75371-5BE8-4728-AAA6-809F79F54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3BC5A-F42E-449D-8610-6F2DD8060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09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53A9C-096E-424A-AD9F-7654CB7FF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5E1B44-385C-4DBE-A93C-726F92F266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E95D-B6D4-4548-AF1B-40215AF028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061F22-7259-4848-9B1E-B4F1D7159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7B4B1B-8EB6-44B9-8B93-687CEB217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8E53F6-78ED-4223-B485-B2173DD620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930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F3C56-41FD-4D3C-9482-8E306FA78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D8EB0-4D9B-4F0F-AB62-EDEDC4C41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0999BC-7BFD-4D76-A9BE-1EE80182F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C2221E-08C4-4E1B-B9D7-0247145FB9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0B66F2-88F5-421C-99F0-21C857CEB0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F112C3-D3C2-4596-A958-BC0FE0B09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C0BC00-9DE5-4D4B-B534-0112DA89F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950E7F-6C04-44FA-9E3C-63C9C18AB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31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C8205-0331-4513-ACF0-836A1DFF4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BA4A09-4AB4-4E97-8870-5975C8F36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18DCF8-00B2-4616-9852-11F25F778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098EBF-555F-44A2-9664-A5E63D736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29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22F707-06C3-4F28-95B3-39AF3872A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DB5078-2A23-4CF0-926E-CFF618DFA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2FFA75-1727-4C90-A849-6A1FFA24C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675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DDA0A-95DA-471C-874D-FE0807BA0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E6EDB-C908-4F58-AE37-8BF1D3D5A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559CDE-9581-4E1D-A218-C6A6674AAE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5073B8-9E52-4E14-A9CD-E9F94B9211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C2D95-317D-4512-9E5F-2B41A6BAB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F8198E-E121-4546-A941-58D18A0CA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544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1E715-A156-46F3-9930-81FBEA83D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33D6FC-C76B-4992-8423-E587A1A331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1E2A9-B80F-4017-8993-EECB7DCA67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9DCA5A-67A0-4CF2-A308-BC1F56295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4857D-3A1F-44E4-A803-232746160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F8E44-0A85-4E98-9179-C8003BFD6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13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4B4BA-D8B1-4155-A9F9-0D3227B14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8B9AE5-AE8B-4FAA-A1B7-60185FD6E8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0455F0-36A2-48EE-A123-134E21240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0D7FB-AAA7-4F95-90AD-D9D3A08FD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DEE2CB-9CD1-41D9-8E8C-CC6032B19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371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8551C6-3E32-4920-95C2-CCD9EFB64B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B5E545-C81E-47AF-BE16-8745867E7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A6BB8-7577-4EAD-AEA1-FC52A1561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AC2A6F-2083-4146-94A9-1C96079F3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E1617-228F-42A0-8F41-A7BF209D0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77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C0E79E-8132-455D-B35F-10B10C7C0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1D1BC9-F1F9-45EE-A4C2-0E7F88EE9C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1FB3E-C71B-4FD4-8E9F-8ADB7FA704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2804A-B7E9-4073-A699-F95B5F79CE0F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535803-2323-47D7-93E7-9CA2825BF2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48EDB8-5032-442B-BCF6-2ED6A1B1FA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1500-24E2-4ED9-9C35-4E0AE6BC19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417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C425A-D5CA-41AB-9B6D-6905E4E0BD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Tegfan Recycling 18/4/19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F65DDA-1168-4779-8EED-666512E920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Davies, Eleanor</a:t>
            </a:r>
          </a:p>
        </p:txBody>
      </p:sp>
    </p:spTree>
    <p:extLst>
      <p:ext uri="{BB962C8B-B14F-4D97-AF65-F5344CB8AC3E}">
        <p14:creationId xmlns:p14="http://schemas.microsoft.com/office/powerpoint/2010/main" val="1476296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3">
            <a:extLst>
              <a:ext uri="{FF2B5EF4-FFF2-40B4-BE49-F238E27FC236}">
                <a16:creationId xmlns:a16="http://schemas.microsoft.com/office/drawing/2014/main" id="{A944BE21-EFFE-49A1-8381-CEB9C9272D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013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4">
            <a:extLst>
              <a:ext uri="{FF2B5EF4-FFF2-40B4-BE49-F238E27FC236}">
                <a16:creationId xmlns:a16="http://schemas.microsoft.com/office/drawing/2014/main" id="{B455B883-7018-45B8-B84E-B8C8506AB6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52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5">
            <a:extLst>
              <a:ext uri="{FF2B5EF4-FFF2-40B4-BE49-F238E27FC236}">
                <a16:creationId xmlns:a16="http://schemas.microsoft.com/office/drawing/2014/main" id="{7E8FCCA3-A018-40B1-8B03-A7F710DADE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584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6">
            <a:extLst>
              <a:ext uri="{FF2B5EF4-FFF2-40B4-BE49-F238E27FC236}">
                <a16:creationId xmlns:a16="http://schemas.microsoft.com/office/drawing/2014/main" id="{EE9E5D84-EBAF-4C34-8A45-EBBB432B26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4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7">
            <a:extLst>
              <a:ext uri="{FF2B5EF4-FFF2-40B4-BE49-F238E27FC236}">
                <a16:creationId xmlns:a16="http://schemas.microsoft.com/office/drawing/2014/main" id="{9858F521-D90D-45D6-9C43-B71B3A8BFC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51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SCF0078">
            <a:extLst>
              <a:ext uri="{FF2B5EF4-FFF2-40B4-BE49-F238E27FC236}">
                <a16:creationId xmlns:a16="http://schemas.microsoft.com/office/drawing/2014/main" id="{BF82B7AA-FBDA-400D-B6F0-6212D78C21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40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344" ma:contentTypeDescription="Permitting &amp; Compliance Word Document" ma:contentTypeScope="" ma:versionID="10721b6caf3ed2d981395194cfdc0491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e9bddfd1b267a1ac4854cffb8ffdd7a6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User" minOccurs="0"/>
                <xsd:element ref="ns5:MediaServiceDateTaken" minOccurs="0"/>
                <xsd:element ref="ns5:MediaServiceAutoTags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ma:displayName="Customer Nam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User" ma:index="24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27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2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6" nillable="true" ma:displayName="Tags" ma:internalName="MediaServiceAutoTags" ma:readOnly="true">
      <xsd:simpleType>
        <xsd:restriction base="dms:Text"/>
      </xsd:simpleType>
    </xsd:element>
    <xsd:element name="MediaServiceMetadata" ma:index="2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3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2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0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Tegfan Recycling</Site_x0020_Name>
    <Internal_x002f_External xmlns="859f7ad6-93f6-4205-b62b-a17f28acbbac">Internal document</Internal_x002f_External>
    <Post_x0020_code xmlns="859f7ad6-93f6-4205-b62b-a17f28acbbac">SA10 8HN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Neath Port Talbot CBC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2019-04-17T23:00:00+00:00</Document_x0020_Date>
    <Facility_x0020_Address xmlns="859f7ad6-93f6-4205-b62b-a17f28acbbac">Ynysgerwyn Depot, Aberdulais, Neath</Facility_x0020_Address>
    <Environment_x0020_Sub_x0020_Folder xmlns="859f7ad6-93f6-4205-b62b-a17f28acbbac">Inspections</Environment_x0020_Sub_x0020_Folder>
    <Customer_x0020_Name xmlns="859f7ad6-93f6-4205-b62b-a17f28acbbac">Tegfan Recycling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BEB13D75-F278-43EC-8AEE-ED1CBB8CA310}"/>
</file>

<file path=customXml/itemProps2.xml><?xml version="1.0" encoding="utf-8"?>
<ds:datastoreItem xmlns:ds="http://schemas.openxmlformats.org/officeDocument/2006/customXml" ds:itemID="{0416EE20-E2A3-414C-93F7-FB598DF16CE1}"/>
</file>

<file path=customXml/itemProps3.xml><?xml version="1.0" encoding="utf-8"?>
<ds:datastoreItem xmlns:ds="http://schemas.openxmlformats.org/officeDocument/2006/customXml" ds:itemID="{2F5B4CCA-9C57-4288-A640-57DB3B63C475}"/>
</file>

<file path=customXml/itemProps4.xml><?xml version="1.0" encoding="utf-8"?>
<ds:datastoreItem xmlns:ds="http://schemas.openxmlformats.org/officeDocument/2006/customXml" ds:itemID="{8088F3A6-91A6-45DD-A9FD-4C8F3013C14F}"/>
</file>

<file path=customXml/itemProps5.xml><?xml version="1.0" encoding="utf-8"?>
<ds:datastoreItem xmlns:ds="http://schemas.openxmlformats.org/officeDocument/2006/customXml" ds:itemID="{012EB8D7-A930-4663-BB73-1CE48577F841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Tegfan Recycling 18/4/19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Tegfan Recycling 18/4/19</dc:title>
  <dc:creator>Davies, Eleanor</dc:creator>
  <cp:lastModifiedBy>Davies, Eleanor</cp:lastModifiedBy>
  <cp:revision>1</cp:revision>
  <dcterms:created xsi:type="dcterms:W3CDTF">2019-06-14T11:13:21Z</dcterms:created>
  <dcterms:modified xsi:type="dcterms:W3CDTF">2019-06-14T11:14:15Z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REGU-219-150579</vt:lpwstr>
  </property>
  <property fmtid="{D5CDD505-2E9C-101B-9397-08002B2CF9AE}" pid="4" name="_dlc_DocIdItemGuid">
    <vt:lpwstr>7b396aff-63c4-431e-a81b-beaa33f419d8</vt:lpwstr>
  </property>
  <property fmtid="{D5CDD505-2E9C-101B-9397-08002B2CF9AE}" pid="5" name="_dlc_DocIdUrl">
    <vt:lpwstr>https://cyfoethnaturiolcymru.sharepoint.com/teams/Regulatory/Permitting/_layouts/15/DocIdRedir.aspx?ID=REGU-219-150579, REGU-219-150579</vt:lpwstr>
  </property>
</Properties>
</file>