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5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4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9017-AC56-4136-A539-27CEDEE7A5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B4262A-C98A-418F-B487-8AC68AF899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DD4BF-DD1F-4F5B-BE11-02D971C3F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E0D22-BA11-4E9A-94F5-2B4204394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5F731-2C55-48D7-B78F-A571865F4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8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64A90-60D2-4AD3-9135-321598C78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2D7A6-AC9A-4C14-A2F9-712DA837FF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FD02B-0E47-4877-93EB-DB385CCE4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2DCCF2-1F0F-496D-B6C6-41CBB072F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ADAD8-A252-4C62-B5F0-9D2B9106D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724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A1AFB-C76C-46FD-A80A-D660328A6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4CEC51-56D5-4470-B24C-67AB74131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B40E9-08FC-4494-BF41-E86E0D5D8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5189C-E054-4D71-B831-44F7706F3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EA8F7-5678-41D0-91FB-D6A917C2F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305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FB29A-8A7A-42C7-B87C-3CB6E2A0F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E0E1B-219F-4AF5-B7B6-EACEF413C2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D4D25F-396D-4198-A963-040284DF4A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4330A3-FE5E-4993-9180-5724F431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162451-3B07-45D2-B931-F3A299678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C9C682-39F2-499B-924D-830B01855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596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D46A4-017A-41CA-A982-51335D878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6C2E42-9738-43A8-A68F-EDDEBE356B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F6354E-18C0-4110-BA64-3359E6AE27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D7BE68-2BAC-4C4D-BC90-3E46C9AFC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0E2534-2A57-4542-A3FD-ACF9DE367C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263A50-4601-4069-AC01-7456C9B3D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1DF99-4C1E-49C1-AE91-61E3689A1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5C1B8-F728-490D-83E8-F92B3B1B3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9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A04B9-467D-4EFB-8456-1F208C8FF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33A21-1E78-4BE3-8DBC-279D9F2B4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2D4653-B952-41A5-B622-FFA65A36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87534-2ABD-440D-B63F-B4AA3DEF8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15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0FD35C-4ACF-46AB-8C62-272E4718D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318895-0B93-4891-8161-5B750BF65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1228DD-7625-4913-9B9D-E43BD436E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34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7630F-B215-438B-A133-9AEC3AA67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C4598-E814-4F45-9901-07CDA7594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323BCB-09A2-4600-9D81-19F707AF00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160D99-1EB4-4439-9107-97AD2D212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237E74-91CF-4670-A505-803AECA20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4AB708-3D2E-469E-8109-4D342A124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778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04AD8-B293-4FB0-9DC3-9BF9F0CC3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E6290B-C4A3-4D60-B9D7-E37CE3AAED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56DE16-E9E9-4DD7-90A7-062C7D5E0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ADB221-3626-46CE-B7A8-B80F7227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618A9-0C16-4921-ADC7-AE31076B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5C378E-A8E2-45B2-8AD3-4438AF3E3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602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DFEF5-E583-4EEE-A770-1B2254A88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CE1ABA-3D42-42FE-A2F1-751628EA73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9F938-382D-4142-8413-E2345E8B6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181D3-CFC0-42E1-8271-3B014C468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C4851-509F-44C5-8566-A39AC83CD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691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DC219D-99AE-41EF-A616-E41011CB4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962A80-2ED9-480D-B3B1-AEAFFCB7AB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53168-034D-43FA-8A60-426E47E3A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BBCAB-795A-4A53-9F6E-87DD0950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412EE-215B-4DAF-9BEB-C49F23BA1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98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60EDC7-8428-4241-A8AD-8A4D8EE4B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5D408-F842-4C3D-B878-C335693CE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30979-1B8A-46E7-A5A0-32ECCA6327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1EAE3-6805-42D9-B47A-A77E8596A548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FD59E0-9976-4762-B468-F29D0071E5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DEE5B-5D40-486B-91D5-808AEB3BD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C4F36-1701-476C-A793-73DBEEB0C0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43A8A-2473-408A-84AC-5D11729642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Troedrhiwgwinau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13E92B-8ECB-40D2-8A35-8AB860F6E0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03/10/2018</a:t>
            </a:r>
          </a:p>
          <a:p>
            <a:r>
              <a:rPr lang="en-GB" dirty="0"/>
              <a:t>Kim Jones &amp; Callum Stone</a:t>
            </a:r>
          </a:p>
        </p:txBody>
      </p:sp>
    </p:spTree>
    <p:extLst>
      <p:ext uri="{BB962C8B-B14F-4D97-AF65-F5344CB8AC3E}">
        <p14:creationId xmlns:p14="http://schemas.microsoft.com/office/powerpoint/2010/main" val="894613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1DBE3B-7A82-4234-9012-A9A594641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536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25F406-0096-4525-9351-AEA228AB7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16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341" ma:contentTypeDescription="Permitting &amp; Compliance Word Document" ma:contentTypeScope="" ma:versionID="12cdb10a180801fc4b809963ffa8ee44">
  <xsd:schema xmlns:xsd="http://www.w3.org/2001/XMLSchema" xmlns:xs="http://www.w3.org/2001/XMLSchema" xmlns:p="http://schemas.microsoft.com/office/2006/metadata/properties" xmlns:ns2="859f7ad6-93f6-4205-b62b-a17f28acbbac" xmlns:ns4="0a3f541d-ab69-4573-98e7-35881639f867" targetNamespace="http://schemas.microsoft.com/office/2006/metadata/properties" ma:root="true" ma:fieldsID="9bc2a60536663405240ec5a12961ceb4" ns2:_="" ns4:_="">
    <xsd:import namespace="859f7ad6-93f6-4205-b62b-a17f28acbbac"/>
    <xsd:import namespace="0a3f541d-ab69-4573-98e7-35881639f86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 minOccurs="0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nillable="true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5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Troedrhiwgwynau</Site_x0020_Name>
    <Internal_x002f_External xmlns="859f7ad6-93f6-4205-b62b-a17f28acbbac">Internal document</Internal_x002f_External>
    <Post_x0020_code xmlns="859f7ad6-93f6-4205-b62b-a17f28acbbac">SY23 3BE</Post_x0020_code>
    <Document_x0020_Type xmlns="859f7ad6-93f6-4205-b62b-a17f28acbbac">Photo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 xsi:nil="true"/>
    <License_x002f_Activity_x0020_Type xmlns="859f7ad6-93f6-4205-b62b-a17f28acbbac" xsi:nil="true"/>
    <Surrendered_x002f_Expired xmlns="859f7ad6-93f6-4205-b62b-a17f28acbbac" xsi:nil="true"/>
    <Document_x0020_Date xmlns="859f7ad6-93f6-4205-b62b-a17f28acbbac">2018-10-02T23:00:00+00:00</Document_x0020_Date>
    <Facility_x0020_Address xmlns="859f7ad6-93f6-4205-b62b-a17f28acbbac">Troedrhiwgwynau, Comins Coch, Aberystwyth</Facility_x0020_Address>
    <Environment_x0020_Sub_x0020_Folder xmlns="859f7ad6-93f6-4205-b62b-a17f28acbbac">Inspections</Environment_x0020_Sub_x0020_Folder>
    <Customer_x0020_Name xmlns="859f7ad6-93f6-4205-b62b-a17f28acbbac">Mr. Alun Hughes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4EC2C3AF-1EF7-40BA-AAD9-41B91BE6F20C}"/>
</file>

<file path=customXml/itemProps2.xml><?xml version="1.0" encoding="utf-8"?>
<ds:datastoreItem xmlns:ds="http://schemas.openxmlformats.org/officeDocument/2006/customXml" ds:itemID="{1B7ABA46-45E0-4A43-985F-A9B33F18E77B}"/>
</file>

<file path=customXml/itemProps3.xml><?xml version="1.0" encoding="utf-8"?>
<ds:datastoreItem xmlns:ds="http://schemas.openxmlformats.org/officeDocument/2006/customXml" ds:itemID="{887E1451-49AE-49C5-BA88-1EF2A9F4DA20}"/>
</file>

<file path=customXml/itemProps4.xml><?xml version="1.0" encoding="utf-8"?>
<ds:datastoreItem xmlns:ds="http://schemas.openxmlformats.org/officeDocument/2006/customXml" ds:itemID="{DF7ACDC8-CF00-4596-920B-E90A95576750}"/>
</file>

<file path=customXml/itemProps5.xml><?xml version="1.0" encoding="utf-8"?>
<ds:datastoreItem xmlns:ds="http://schemas.openxmlformats.org/officeDocument/2006/customXml" ds:itemID="{E911DB97-F7D6-4AE3-B455-5EF625CAC36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Troedrhiwgwinau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Troedrhiwgwinau</dc:title>
  <dc:creator>Jones, Kim</dc:creator>
  <cp:lastModifiedBy>Jones, Kim</cp:lastModifiedBy>
  <cp:revision>1</cp:revision>
  <dcterms:created xsi:type="dcterms:W3CDTF">2019-01-21T16:28:18Z</dcterms:created>
  <dcterms:modified xsi:type="dcterms:W3CDTF">2019-01-21T16:28:51Z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">
    <vt:lpwstr>REGU-195-37242</vt:lpwstr>
  </property>
  <property fmtid="{D5CDD505-2E9C-101B-9397-08002B2CF9AE}" pid="4" name="Email Has Attachments">
    <vt:bool>false</vt:bool>
  </property>
  <property fmtid="{D5CDD505-2E9C-101B-9397-08002B2CF9AE}" pid="5" name="_dlc_DocIdItemGuid">
    <vt:lpwstr>947a2822-c6e0-49be-bf8c-b06ea85195ff</vt:lpwstr>
  </property>
  <property fmtid="{D5CDD505-2E9C-101B-9397-08002B2CF9AE}" pid="6" name="_dlc_DocIdUrl">
    <vt:lpwstr>https://cyfoethnaturiolcymru.sharepoint.com/teams/Regulatory/Permitting/_layouts/15/DocIdRedir.aspx?ID=REGU-195-37242, REGU-195-37242</vt:lpwstr>
  </property>
</Properties>
</file>