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37EE5-4A1D-4554-AA9A-837BA09DB7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5890B3-0DA7-4D7A-8705-9C823B9DC1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9A794-9C60-448D-824C-F6355877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A6CFF-04E2-4CA6-B69E-F56859007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B50B7-E8A3-4A54-8858-55D3AF37C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89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194F-5557-4E2F-9F60-ED3C8D675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84353-0366-4846-B44D-1205034BF9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3CDBF-0091-4EA3-ADAA-C3B3573B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5D463-C55C-4368-9742-ECDF0766B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6B5B8-5015-44BD-A14E-A4AD65E81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527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B231-063C-4BF6-A4FA-1709D278C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AD1AC-5E3E-4FA0-B43A-E0EC1085C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A8DCB-131F-46F6-A87F-06101BBB7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BEAD0-0917-438F-B382-D72C9B06E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F4CE1-88E2-468D-BA0B-A4E63501D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36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1CEB5-9806-4D37-9F33-34FFDE759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6AB38-3208-4DE7-87FB-5DA7174CE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2C1827-6621-46D7-A281-0630ECF4E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E467F2-FF30-4ACC-82F0-128E5350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BBF5B-8499-45A2-A105-77142B3F2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B65F9-821D-48A8-B1A7-A44C5D75C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87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F1876-AEA0-43E5-8E87-D75EFD47F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0D312-C7A6-46E3-A1F5-80ECD4209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9380D6-D4D2-45B4-969B-69C102EA6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853F88-7A38-4B2D-9447-4E6790DC49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DF7BFF-7331-44C9-9072-FD61F790C2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3C94E2-2649-4512-80C8-1883E1749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1A3F53-0D1E-480A-B593-CDEB2E2DE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6FA2FF-A548-43D0-99D9-591709337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100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5992E-CC9D-47B0-8B52-61D018972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B080D5-26A4-4E64-A0E0-48EDC0FA7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38E76E-9A52-4322-9CAC-DCA96FB05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4FD49C-D9A4-4EFA-8244-1B3DB5675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8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DF94F6-FA61-4FEA-8986-D90B17290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199C84-EBC8-4CD9-B10A-19A474168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2E05F-D28B-440B-B635-763229502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771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46788-9D49-40BD-BCA7-FE1D7B89B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87C94-EB71-4A63-9020-7C8F69DC0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332C9-F35A-4E99-B26A-A3B6895725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E4E4C7-FAB8-489C-BCBD-3FABED417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8BF61E-1D13-4725-B87C-84BB6FA97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4EA443-402F-4D3C-A875-BCE8628D5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212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2F2C-27C4-4119-8139-8E8B5866B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AE121B-9C09-4F07-A15D-C6F9A02036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B99A52-0642-45B2-9709-9F4A845777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0937C3-6AEF-4EC7-920A-ED2D9C8AC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0BDC8-890B-47E5-8308-30D37A869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082EE3-15A7-455F-922C-45AFEC50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64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18F7B-87BD-43FB-BC6D-EBA0A710A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405FD6-0F90-480A-9C3E-38A8AAB7D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29D38-54AC-4CEE-8904-971EBBDC7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150DC-9205-4C87-9E88-512959C75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2752C-41A1-4D08-9D92-7AA9EE611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308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88C1A2-9D81-424C-983B-0438399ECC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591FC6-B9A4-41C4-A161-FBB094FB6A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E05A1-1D87-4E58-9A9C-2288E16E8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7DB51-752C-4DCC-A2EC-9C5311B16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E9DC8-3C7D-44EC-8FC6-D09A008D2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849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1AAECB-EBDB-4560-93D3-09478A509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A71C91-B3C9-4C87-8589-2CFC3EC4D6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A1075-1CD3-4E6C-8FB7-12F187949D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EDA1E-FC31-437E-895F-B4497AC65A3F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F8004-6783-49E5-9AF5-BC75A2291D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351C2-FFEC-43BE-BC06-B42F085805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753FE-CB5B-443F-9551-96D741D11F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6555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A94F8-EB2E-4299-B913-AF25058B5D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Cwmamman</a:t>
            </a:r>
            <a:r>
              <a:rPr lang="en-GB" dirty="0"/>
              <a:t> Depot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06E583-B453-484E-B7E8-0C28496DFE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4066259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1">
            <a:extLst>
              <a:ext uri="{FF2B5EF4-FFF2-40B4-BE49-F238E27FC236}">
                <a16:creationId xmlns:a16="http://schemas.microsoft.com/office/drawing/2014/main" id="{75E9318D-A04C-48D1-85AF-F81452367D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35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2">
            <a:extLst>
              <a:ext uri="{FF2B5EF4-FFF2-40B4-BE49-F238E27FC236}">
                <a16:creationId xmlns:a16="http://schemas.microsoft.com/office/drawing/2014/main" id="{EAA79A02-727E-47DA-88C4-48483ED947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83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3">
            <a:extLst>
              <a:ext uri="{FF2B5EF4-FFF2-40B4-BE49-F238E27FC236}">
                <a16:creationId xmlns:a16="http://schemas.microsoft.com/office/drawing/2014/main" id="{E318A955-EE4C-431F-A636-6CF4A8990A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77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4">
            <a:extLst>
              <a:ext uri="{FF2B5EF4-FFF2-40B4-BE49-F238E27FC236}">
                <a16:creationId xmlns:a16="http://schemas.microsoft.com/office/drawing/2014/main" id="{E8DF8485-C420-4117-9BF2-1540B3BAEC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12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5">
            <a:extLst>
              <a:ext uri="{FF2B5EF4-FFF2-40B4-BE49-F238E27FC236}">
                <a16:creationId xmlns:a16="http://schemas.microsoft.com/office/drawing/2014/main" id="{C9678111-821E-436A-B14B-45D6665B79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438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6">
            <a:extLst>
              <a:ext uri="{FF2B5EF4-FFF2-40B4-BE49-F238E27FC236}">
                <a16:creationId xmlns:a16="http://schemas.microsoft.com/office/drawing/2014/main" id="{8960BCBE-A337-4398-BD1E-7477EA023C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68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7">
            <a:extLst>
              <a:ext uri="{FF2B5EF4-FFF2-40B4-BE49-F238E27FC236}">
                <a16:creationId xmlns:a16="http://schemas.microsoft.com/office/drawing/2014/main" id="{22711B93-2F58-463B-BBC2-BECF45AEC6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52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8">
            <a:extLst>
              <a:ext uri="{FF2B5EF4-FFF2-40B4-BE49-F238E27FC236}">
                <a16:creationId xmlns:a16="http://schemas.microsoft.com/office/drawing/2014/main" id="{CFE0E428-CC17-4164-8C7F-C8D796A75B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1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9">
            <a:extLst>
              <a:ext uri="{FF2B5EF4-FFF2-40B4-BE49-F238E27FC236}">
                <a16:creationId xmlns:a16="http://schemas.microsoft.com/office/drawing/2014/main" id="{92702CBA-6A1A-48A1-9474-56585FE5ED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82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70">
            <a:extLst>
              <a:ext uri="{FF2B5EF4-FFF2-40B4-BE49-F238E27FC236}">
                <a16:creationId xmlns:a16="http://schemas.microsoft.com/office/drawing/2014/main" id="{2A21FE78-44B8-4B50-A105-3DCD4916A8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611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Cwmamman Depot</Site_x0020_Name>
    <Internal_x002f_External xmlns="859f7ad6-93f6-4205-b62b-a17f28acbbac">Internal document</Internal_x002f_External>
    <Post_x0020_code xmlns="859f7ad6-93f6-4205-b62b-a17f28acbbac">SA18 1LQ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2018-10-17T23:00:00+00:00</Document_x0020_Date>
    <Facility_x0020_Address xmlns="859f7ad6-93f6-4205-b62b-a17f28acbbac">Station Road, Glanamman, Ammanford, Carmarthenshire SA18 1LQ</Facility_x0020_Address>
    <Environment_x0020_Sub_x0020_Folder xmlns="859f7ad6-93f6-4205-b62b-a17f28acbbac">Inspections</Environment_x0020_Sub_x0020_Folder>
    <Customer_x0020_Name xmlns="859f7ad6-93f6-4205-b62b-a17f28acbbac">Carmarthenshire County Council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70E26376-181F-4D93-9845-93DECF471C9D}"/>
</file>

<file path=customXml/itemProps2.xml><?xml version="1.0" encoding="utf-8"?>
<ds:datastoreItem xmlns:ds="http://schemas.openxmlformats.org/officeDocument/2006/customXml" ds:itemID="{632B4522-4FF9-43E8-8597-B9A981D1D875}"/>
</file>

<file path=customXml/itemProps3.xml><?xml version="1.0" encoding="utf-8"?>
<ds:datastoreItem xmlns:ds="http://schemas.openxmlformats.org/officeDocument/2006/customXml" ds:itemID="{2D23B6CB-21AC-4D07-A6A8-9A21FE13BBCE}"/>
</file>

<file path=customXml/itemProps4.xml><?xml version="1.0" encoding="utf-8"?>
<ds:datastoreItem xmlns:ds="http://schemas.openxmlformats.org/officeDocument/2006/customXml" ds:itemID="{9C4E5D4F-26C3-4FFD-969B-672431515A75}"/>
</file>

<file path=customXml/itemProps5.xml><?xml version="1.0" encoding="utf-8"?>
<ds:datastoreItem xmlns:ds="http://schemas.openxmlformats.org/officeDocument/2006/customXml" ds:itemID="{C85984FB-4C42-413A-92A4-0B599D2A62FF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Cwmamman Depot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Cwmamman Depot</dc:title>
  <dc:creator>Edwards, Michael</dc:creator>
  <cp:lastModifiedBy>Edwards, Michael</cp:lastModifiedBy>
  <cp:revision>1</cp:revision>
  <dcterms:created xsi:type="dcterms:W3CDTF">2019-04-23T10:05:02Z</dcterms:created>
  <dcterms:modified xsi:type="dcterms:W3CDTF">2019-04-23T10:13:59Z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REGU-219-157088</vt:lpwstr>
  </property>
  <property fmtid="{D5CDD505-2E9C-101B-9397-08002B2CF9AE}" pid="4" name="_dlc_DocIdItemGuid">
    <vt:lpwstr>3a9e50fe-558f-46a3-8650-c837c46a7c9b</vt:lpwstr>
  </property>
  <property fmtid="{D5CDD505-2E9C-101B-9397-08002B2CF9AE}" pid="5" name="_dlc_DocIdUrl">
    <vt:lpwstr>https://cyfoethnaturiolcymru.sharepoint.com/teams/Regulatory/Permitting/_layouts/15/DocIdRedir.aspx?ID=REGU-219-157088, REGU-219-157088</vt:lpwstr>
  </property>
</Properties>
</file>