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78" d="100"/>
          <a:sy n="178" d="100"/>
        </p:scale>
        <p:origin x="12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5.xml"/><Relationship Id="rId5" Type="http://schemas.openxmlformats.org/officeDocument/2006/relationships/theme" Target="theme/theme1.xml"/><Relationship Id="rId10" Type="http://schemas.openxmlformats.org/officeDocument/2006/relationships/customXml" Target="../customXml/item4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839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9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427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114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291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872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920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639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774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030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46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3247D-0AAB-4E33-8061-AC42A3D9AF1A}" type="datetimeFigureOut">
              <a:rPr lang="en-GB" smtClean="0"/>
              <a:t>16/08/2018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95B9F-8A94-4A9D-AD3C-D1AB307FE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852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7317" y="109160"/>
            <a:ext cx="9579013" cy="66617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0255870" y="6166075"/>
            <a:ext cx="399011" cy="604785"/>
            <a:chOff x="5702531" y="997527"/>
            <a:chExt cx="399011" cy="604785"/>
          </a:xfrm>
        </p:grpSpPr>
        <p:cxnSp>
          <p:nvCxnSpPr>
            <p:cNvPr id="6" name="Straight Arrow Connector 5"/>
            <p:cNvCxnSpPr/>
            <p:nvPr/>
          </p:nvCxnSpPr>
          <p:spPr>
            <a:xfrm>
              <a:off x="5868785" y="1029420"/>
              <a:ext cx="66501" cy="35744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Flowchart: Connector 7"/>
            <p:cNvSpPr/>
            <p:nvPr/>
          </p:nvSpPr>
          <p:spPr>
            <a:xfrm>
              <a:off x="5702531" y="997527"/>
              <a:ext cx="399011" cy="415637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818907" y="1386868"/>
              <a:ext cx="23275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dirty="0"/>
                <a:t>N</a:t>
              </a:r>
            </a:p>
          </p:txBody>
        </p:sp>
      </p:grpSp>
      <p:sp>
        <p:nvSpPr>
          <p:cNvPr id="2" name="Rectangle 1"/>
          <p:cNvSpPr/>
          <p:nvPr/>
        </p:nvSpPr>
        <p:spPr>
          <a:xfrm rot="311523">
            <a:off x="6531351" y="2636223"/>
            <a:ext cx="1504603" cy="199288"/>
          </a:xfrm>
          <a:prstGeom prst="rect">
            <a:avLst/>
          </a:prstGeom>
          <a:solidFill>
            <a:schemeClr val="accent1"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Offices/public drop off</a:t>
            </a:r>
          </a:p>
        </p:txBody>
      </p:sp>
      <p:sp>
        <p:nvSpPr>
          <p:cNvPr id="11" name="Rectangle 10"/>
          <p:cNvSpPr/>
          <p:nvPr/>
        </p:nvSpPr>
        <p:spPr>
          <a:xfrm rot="5400000">
            <a:off x="8569129" y="3468734"/>
            <a:ext cx="1220950" cy="481754"/>
          </a:xfrm>
          <a:prstGeom prst="rect">
            <a:avLst/>
          </a:prstGeom>
          <a:solidFill>
            <a:schemeClr val="accent1"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Depollution Building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8826759" y="4399410"/>
            <a:ext cx="593722" cy="331210"/>
          </a:xfrm>
          <a:prstGeom prst="round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 rot="5400000">
            <a:off x="9218910" y="2805208"/>
            <a:ext cx="172616" cy="256592"/>
          </a:xfrm>
          <a:prstGeom prst="roundRect">
            <a:avLst/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 rot="3021558">
            <a:off x="8752150" y="2584334"/>
            <a:ext cx="153746" cy="266262"/>
          </a:xfrm>
          <a:prstGeom prst="roundRect">
            <a:avLst/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7113207">
            <a:off x="2606145" y="2705768"/>
            <a:ext cx="1034508" cy="220565"/>
          </a:xfrm>
          <a:prstGeom prst="rect">
            <a:avLst/>
          </a:prstGeom>
          <a:solidFill>
            <a:schemeClr val="accent1"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Baler shears</a:t>
            </a:r>
          </a:p>
        </p:txBody>
      </p:sp>
      <p:grpSp>
        <p:nvGrpSpPr>
          <p:cNvPr id="14" name="Group 13"/>
          <p:cNvGrpSpPr/>
          <p:nvPr/>
        </p:nvGrpSpPr>
        <p:grpSpPr>
          <a:xfrm rot="13698226">
            <a:off x="9787076" y="5978859"/>
            <a:ext cx="483903" cy="604784"/>
            <a:chOff x="5702531" y="997527"/>
            <a:chExt cx="483903" cy="604784"/>
          </a:xfrm>
        </p:grpSpPr>
        <p:cxnSp>
          <p:nvCxnSpPr>
            <p:cNvPr id="15" name="Straight Arrow Connector 14"/>
            <p:cNvCxnSpPr/>
            <p:nvPr/>
          </p:nvCxnSpPr>
          <p:spPr>
            <a:xfrm>
              <a:off x="5868785" y="1029420"/>
              <a:ext cx="66501" cy="35744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Flowchart: Connector 15"/>
            <p:cNvSpPr/>
            <p:nvPr/>
          </p:nvSpPr>
          <p:spPr>
            <a:xfrm>
              <a:off x="5702531" y="997527"/>
              <a:ext cx="399011" cy="415637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818907" y="1386867"/>
              <a:ext cx="36752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800" dirty="0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677461" y="6542188"/>
            <a:ext cx="17261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Prevailing wind direction to the SW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408369" y="2999663"/>
            <a:ext cx="17261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Fuel store with 3m gap to building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9314549" y="2912513"/>
            <a:ext cx="393545" cy="1726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8609047" y="2287987"/>
            <a:ext cx="8244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Battery storage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8822080" y="2416537"/>
            <a:ext cx="143216" cy="3601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 rot="5400000">
            <a:off x="9204232" y="4096820"/>
            <a:ext cx="158425" cy="213046"/>
          </a:xfrm>
          <a:prstGeom prst="roundRect">
            <a:avLst/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9405261" y="4101234"/>
            <a:ext cx="124961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Lead acid battery storage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9242239" y="4159407"/>
            <a:ext cx="303295" cy="159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ounded Rectangle 30"/>
          <p:cNvSpPr/>
          <p:nvPr/>
        </p:nvSpPr>
        <p:spPr>
          <a:xfrm rot="946360">
            <a:off x="4365781" y="2464629"/>
            <a:ext cx="333338" cy="267066"/>
          </a:xfrm>
          <a:prstGeom prst="roundRect">
            <a:avLst/>
          </a:prstGeom>
          <a:solidFill>
            <a:schemeClr val="accent2"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570752" y="1992120"/>
            <a:ext cx="136313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Baled waste storage bunker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4570752" y="2215646"/>
            <a:ext cx="143216" cy="3601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ounded Rectangle 33"/>
          <p:cNvSpPr/>
          <p:nvPr/>
        </p:nvSpPr>
        <p:spPr>
          <a:xfrm rot="5400000">
            <a:off x="9216667" y="3120215"/>
            <a:ext cx="158425" cy="213046"/>
          </a:xfrm>
          <a:prstGeom prst="roundRect">
            <a:avLst/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9514117" y="3142728"/>
            <a:ext cx="17261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Waste liquid storage area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 flipH="1">
            <a:off x="9310660" y="3210791"/>
            <a:ext cx="303295" cy="159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ounded Rectangle 36"/>
          <p:cNvSpPr/>
          <p:nvPr/>
        </p:nvSpPr>
        <p:spPr>
          <a:xfrm rot="5400000">
            <a:off x="8934528" y="3579417"/>
            <a:ext cx="593722" cy="331210"/>
          </a:xfrm>
          <a:prstGeom prst="round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9408369" y="3535168"/>
            <a:ext cx="124961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Depollution bay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H="1">
            <a:off x="9229791" y="3577798"/>
            <a:ext cx="303295" cy="159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ounded Rectangle 39"/>
          <p:cNvSpPr/>
          <p:nvPr/>
        </p:nvSpPr>
        <p:spPr>
          <a:xfrm rot="312183">
            <a:off x="7440451" y="2952789"/>
            <a:ext cx="333338" cy="267066"/>
          </a:xfrm>
          <a:prstGeom prst="roundRect">
            <a:avLst/>
          </a:prstGeom>
          <a:pattFill prst="pct70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230998" y="529940"/>
            <a:ext cx="333338" cy="267066"/>
          </a:xfrm>
          <a:prstGeom prst="roundRect">
            <a:avLst/>
          </a:prstGeom>
          <a:pattFill prst="pct70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 rot="815426">
            <a:off x="4617739" y="3553830"/>
            <a:ext cx="333338" cy="267066"/>
          </a:xfrm>
          <a:prstGeom prst="roundRect">
            <a:avLst/>
          </a:prstGeom>
          <a:pattFill prst="pct70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564336" y="555751"/>
            <a:ext cx="14883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Loose non-ferrous storage area</a:t>
            </a:r>
          </a:p>
        </p:txBody>
      </p:sp>
      <p:sp>
        <p:nvSpPr>
          <p:cNvPr id="44" name="Rounded Rectangle 43"/>
          <p:cNvSpPr/>
          <p:nvPr/>
        </p:nvSpPr>
        <p:spPr>
          <a:xfrm rot="993466">
            <a:off x="3595860" y="3359216"/>
            <a:ext cx="844132" cy="267066"/>
          </a:xfrm>
          <a:prstGeom prst="roundRect">
            <a:avLst/>
          </a:prstGeom>
          <a:pattFill prst="wdDn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230998" y="987580"/>
            <a:ext cx="333338" cy="267066"/>
          </a:xfrm>
          <a:prstGeom prst="roundRect">
            <a:avLst/>
          </a:prstGeom>
          <a:pattFill prst="wdDn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567442" y="1016058"/>
            <a:ext cx="18598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Loose unprocessed steel storage area</a:t>
            </a:r>
          </a:p>
        </p:txBody>
      </p:sp>
      <p:sp>
        <p:nvSpPr>
          <p:cNvPr id="47" name="Rounded Rectangle 46"/>
          <p:cNvSpPr/>
          <p:nvPr/>
        </p:nvSpPr>
        <p:spPr>
          <a:xfrm rot="946360">
            <a:off x="3890336" y="2327061"/>
            <a:ext cx="333338" cy="267066"/>
          </a:xfrm>
          <a:prstGeom prst="round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230998" y="1445220"/>
            <a:ext cx="333338" cy="267066"/>
          </a:xfrm>
          <a:prstGeom prst="round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70547" y="1485696"/>
            <a:ext cx="18598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Loose processed steel storage area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230998" y="1902860"/>
            <a:ext cx="333338" cy="267066"/>
          </a:xfrm>
          <a:prstGeom prst="round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573655" y="1927347"/>
            <a:ext cx="18598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Pre-depollution ELV storage area</a:t>
            </a:r>
          </a:p>
        </p:txBody>
      </p:sp>
      <p:sp>
        <p:nvSpPr>
          <p:cNvPr id="52" name="Rounded Rectangle 51"/>
          <p:cNvSpPr/>
          <p:nvPr/>
        </p:nvSpPr>
        <p:spPr>
          <a:xfrm rot="952161">
            <a:off x="5523985" y="3789940"/>
            <a:ext cx="1097732" cy="451801"/>
          </a:xfrm>
          <a:prstGeom prst="roundRect">
            <a:avLst/>
          </a:prstGeom>
          <a:pattFill prst="pct90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230998" y="2364366"/>
            <a:ext cx="342657" cy="266130"/>
          </a:xfrm>
          <a:prstGeom prst="roundRect">
            <a:avLst/>
          </a:prstGeom>
          <a:pattFill prst="pct90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76761" y="2396977"/>
            <a:ext cx="18598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Quarantine storage area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162281" y="4729299"/>
            <a:ext cx="1363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Quarantine area with 1 skip of wood and 1 skip of general waste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0984987-F6E4-4CC9-80C8-3AC232B2D751}"/>
              </a:ext>
            </a:extLst>
          </p:cNvPr>
          <p:cNvSpPr/>
          <p:nvPr/>
        </p:nvSpPr>
        <p:spPr>
          <a:xfrm rot="1008127">
            <a:off x="5608535" y="3707670"/>
            <a:ext cx="138071" cy="38285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88B494C-F0FA-41E4-8E54-FED38C1FD746}"/>
              </a:ext>
            </a:extLst>
          </p:cNvPr>
          <p:cNvSpPr/>
          <p:nvPr/>
        </p:nvSpPr>
        <p:spPr>
          <a:xfrm rot="1008127">
            <a:off x="5996881" y="3824413"/>
            <a:ext cx="138071" cy="38285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2033217-95D8-4F0D-B9B2-DD7A15C8E677}"/>
              </a:ext>
            </a:extLst>
          </p:cNvPr>
          <p:cNvSpPr/>
          <p:nvPr/>
        </p:nvSpPr>
        <p:spPr>
          <a:xfrm rot="1008127">
            <a:off x="6403485" y="3942448"/>
            <a:ext cx="138071" cy="38285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9A348D2-389A-4731-B039-54FFFA4AE0B4}"/>
              </a:ext>
            </a:extLst>
          </p:cNvPr>
          <p:cNvSpPr/>
          <p:nvPr/>
        </p:nvSpPr>
        <p:spPr>
          <a:xfrm>
            <a:off x="328631" y="2788446"/>
            <a:ext cx="138071" cy="38285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498A51B-11F4-45BF-8884-95D1F8D99BD5}"/>
              </a:ext>
            </a:extLst>
          </p:cNvPr>
          <p:cNvSpPr txBox="1"/>
          <p:nvPr/>
        </p:nvSpPr>
        <p:spPr>
          <a:xfrm>
            <a:off x="575259" y="2875300"/>
            <a:ext cx="18598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Quarantine skips and tyre skip</a:t>
            </a: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1DC75A8E-78FE-4D26-A933-6F9FDC0C116A}"/>
              </a:ext>
            </a:extLst>
          </p:cNvPr>
          <p:cNvSpPr/>
          <p:nvPr/>
        </p:nvSpPr>
        <p:spPr>
          <a:xfrm>
            <a:off x="180191" y="3363005"/>
            <a:ext cx="434950" cy="1132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Arrow: Right 59">
            <a:extLst>
              <a:ext uri="{FF2B5EF4-FFF2-40B4-BE49-F238E27FC236}">
                <a16:creationId xmlns:a16="http://schemas.microsoft.com/office/drawing/2014/main" id="{5DD69246-0FD5-4FE4-81AA-473B9A903002}"/>
              </a:ext>
            </a:extLst>
          </p:cNvPr>
          <p:cNvSpPr/>
          <p:nvPr/>
        </p:nvSpPr>
        <p:spPr>
          <a:xfrm rot="11550096">
            <a:off x="5352226" y="3225485"/>
            <a:ext cx="434950" cy="1132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row: Right 60">
            <a:extLst>
              <a:ext uri="{FF2B5EF4-FFF2-40B4-BE49-F238E27FC236}">
                <a16:creationId xmlns:a16="http://schemas.microsoft.com/office/drawing/2014/main" id="{7C9A9D87-AF3C-42C4-9E45-E7D40E3022DC}"/>
              </a:ext>
            </a:extLst>
          </p:cNvPr>
          <p:cNvSpPr/>
          <p:nvPr/>
        </p:nvSpPr>
        <p:spPr>
          <a:xfrm rot="904174">
            <a:off x="4162660" y="2977724"/>
            <a:ext cx="434950" cy="1132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Arrow: Right 61">
            <a:extLst>
              <a:ext uri="{FF2B5EF4-FFF2-40B4-BE49-F238E27FC236}">
                <a16:creationId xmlns:a16="http://schemas.microsoft.com/office/drawing/2014/main" id="{19EF2992-B9D5-4B16-A92B-905996579777}"/>
              </a:ext>
            </a:extLst>
          </p:cNvPr>
          <p:cNvSpPr/>
          <p:nvPr/>
        </p:nvSpPr>
        <p:spPr>
          <a:xfrm rot="868855">
            <a:off x="3408534" y="2769884"/>
            <a:ext cx="434950" cy="1132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Arrow: Right 62">
            <a:extLst>
              <a:ext uri="{FF2B5EF4-FFF2-40B4-BE49-F238E27FC236}">
                <a16:creationId xmlns:a16="http://schemas.microsoft.com/office/drawing/2014/main" id="{BBD9B009-3E5D-4F7D-943B-B38D5697B0BB}"/>
              </a:ext>
            </a:extLst>
          </p:cNvPr>
          <p:cNvSpPr/>
          <p:nvPr/>
        </p:nvSpPr>
        <p:spPr>
          <a:xfrm rot="15955902">
            <a:off x="5981357" y="3019736"/>
            <a:ext cx="434950" cy="1132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Arrow: Right 63">
            <a:extLst>
              <a:ext uri="{FF2B5EF4-FFF2-40B4-BE49-F238E27FC236}">
                <a16:creationId xmlns:a16="http://schemas.microsoft.com/office/drawing/2014/main" id="{C1350701-45CC-40E2-88D1-DBC5FCC9B294}"/>
              </a:ext>
            </a:extLst>
          </p:cNvPr>
          <p:cNvSpPr/>
          <p:nvPr/>
        </p:nvSpPr>
        <p:spPr>
          <a:xfrm rot="17028433">
            <a:off x="6115593" y="3528296"/>
            <a:ext cx="434950" cy="1141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Arrow: Right 64">
            <a:extLst>
              <a:ext uri="{FF2B5EF4-FFF2-40B4-BE49-F238E27FC236}">
                <a16:creationId xmlns:a16="http://schemas.microsoft.com/office/drawing/2014/main" id="{2E93A731-EDFC-4F6D-8E44-FA3495F0EC9E}"/>
              </a:ext>
            </a:extLst>
          </p:cNvPr>
          <p:cNvSpPr/>
          <p:nvPr/>
        </p:nvSpPr>
        <p:spPr>
          <a:xfrm rot="13798702">
            <a:off x="8371881" y="4326567"/>
            <a:ext cx="434950" cy="1132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Arrow: Right 65">
            <a:extLst>
              <a:ext uri="{FF2B5EF4-FFF2-40B4-BE49-F238E27FC236}">
                <a16:creationId xmlns:a16="http://schemas.microsoft.com/office/drawing/2014/main" id="{C1644604-59F4-403F-BDAE-B63341D27B6C}"/>
              </a:ext>
            </a:extLst>
          </p:cNvPr>
          <p:cNvSpPr/>
          <p:nvPr/>
        </p:nvSpPr>
        <p:spPr>
          <a:xfrm rot="10800000">
            <a:off x="8444229" y="3684377"/>
            <a:ext cx="434950" cy="1132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Arrow: Right 66">
            <a:extLst>
              <a:ext uri="{FF2B5EF4-FFF2-40B4-BE49-F238E27FC236}">
                <a16:creationId xmlns:a16="http://schemas.microsoft.com/office/drawing/2014/main" id="{540FE3DC-0C6B-4015-9EFC-FCE6165F6BC4}"/>
              </a:ext>
            </a:extLst>
          </p:cNvPr>
          <p:cNvSpPr/>
          <p:nvPr/>
        </p:nvSpPr>
        <p:spPr>
          <a:xfrm rot="19030989">
            <a:off x="6693376" y="3654818"/>
            <a:ext cx="434950" cy="1132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Arrow: Right 67">
            <a:extLst>
              <a:ext uri="{FF2B5EF4-FFF2-40B4-BE49-F238E27FC236}">
                <a16:creationId xmlns:a16="http://schemas.microsoft.com/office/drawing/2014/main" id="{897F3D1F-6CD2-4A72-9D54-3D4DD76F7CCD}"/>
              </a:ext>
            </a:extLst>
          </p:cNvPr>
          <p:cNvSpPr/>
          <p:nvPr/>
        </p:nvSpPr>
        <p:spPr>
          <a:xfrm rot="16507069">
            <a:off x="7402201" y="3991295"/>
            <a:ext cx="434950" cy="1132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Arrow: Right 68">
            <a:extLst>
              <a:ext uri="{FF2B5EF4-FFF2-40B4-BE49-F238E27FC236}">
                <a16:creationId xmlns:a16="http://schemas.microsoft.com/office/drawing/2014/main" id="{0E270B25-07F2-4BFE-B05E-9646696866F0}"/>
              </a:ext>
            </a:extLst>
          </p:cNvPr>
          <p:cNvSpPr/>
          <p:nvPr/>
        </p:nvSpPr>
        <p:spPr>
          <a:xfrm rot="7422850">
            <a:off x="8737037" y="2950639"/>
            <a:ext cx="190591" cy="1025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Arrow: Right 69">
            <a:extLst>
              <a:ext uri="{FF2B5EF4-FFF2-40B4-BE49-F238E27FC236}">
                <a16:creationId xmlns:a16="http://schemas.microsoft.com/office/drawing/2014/main" id="{49395D05-E493-4A58-B932-B236E6878F22}"/>
              </a:ext>
            </a:extLst>
          </p:cNvPr>
          <p:cNvSpPr/>
          <p:nvPr/>
        </p:nvSpPr>
        <p:spPr>
          <a:xfrm rot="16446053">
            <a:off x="8272745" y="3114721"/>
            <a:ext cx="282802" cy="1081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Arrow: Right 70">
            <a:extLst>
              <a:ext uri="{FF2B5EF4-FFF2-40B4-BE49-F238E27FC236}">
                <a16:creationId xmlns:a16="http://schemas.microsoft.com/office/drawing/2014/main" id="{34BBE4AA-A8AB-41F3-9527-D0CE414EDA06}"/>
              </a:ext>
            </a:extLst>
          </p:cNvPr>
          <p:cNvSpPr/>
          <p:nvPr/>
        </p:nvSpPr>
        <p:spPr>
          <a:xfrm rot="5618231">
            <a:off x="7112019" y="2971761"/>
            <a:ext cx="358908" cy="1279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4A060C9-F35F-4134-BD0A-A9C34D91D6FC}"/>
              </a:ext>
            </a:extLst>
          </p:cNvPr>
          <p:cNvSpPr txBox="1"/>
          <p:nvPr/>
        </p:nvSpPr>
        <p:spPr>
          <a:xfrm>
            <a:off x="573758" y="3317403"/>
            <a:ext cx="18598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Surface flow direction</a:t>
            </a:r>
          </a:p>
        </p:txBody>
      </p:sp>
      <p:sp>
        <p:nvSpPr>
          <p:cNvPr id="76" name="Flowchart: Collate 75"/>
          <p:cNvSpPr/>
          <p:nvPr/>
        </p:nvSpPr>
        <p:spPr>
          <a:xfrm>
            <a:off x="6556539" y="2590346"/>
            <a:ext cx="45719" cy="45719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7" name="Flowchart: Collate 76"/>
          <p:cNvSpPr/>
          <p:nvPr/>
        </p:nvSpPr>
        <p:spPr>
          <a:xfrm>
            <a:off x="7947532" y="2717807"/>
            <a:ext cx="45719" cy="45719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8" name="Flowchart: Collate 77"/>
          <p:cNvSpPr/>
          <p:nvPr/>
        </p:nvSpPr>
        <p:spPr>
          <a:xfrm>
            <a:off x="8950606" y="3130675"/>
            <a:ext cx="45719" cy="45719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Flowchart: Collate 78"/>
          <p:cNvSpPr/>
          <p:nvPr/>
        </p:nvSpPr>
        <p:spPr>
          <a:xfrm>
            <a:off x="8958920" y="4236266"/>
            <a:ext cx="45719" cy="45719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Flowchart: Collate 79"/>
          <p:cNvSpPr/>
          <p:nvPr/>
        </p:nvSpPr>
        <p:spPr>
          <a:xfrm>
            <a:off x="380196" y="3729193"/>
            <a:ext cx="45719" cy="45719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94A060C9-F35F-4134-BD0A-A9C34D91D6FC}"/>
              </a:ext>
            </a:extLst>
          </p:cNvPr>
          <p:cNvSpPr txBox="1"/>
          <p:nvPr/>
        </p:nvSpPr>
        <p:spPr>
          <a:xfrm>
            <a:off x="568217" y="3561245"/>
            <a:ext cx="18598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Location of fire extinguishers and pollution prevention kit</a:t>
            </a:r>
            <a:endParaRPr lang="en-GB" sz="8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3875497" y="2207564"/>
            <a:ext cx="932483" cy="28986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H="1">
            <a:off x="3770460" y="2207564"/>
            <a:ext cx="114356" cy="351245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>
            <a:off x="4248812" y="2364366"/>
            <a:ext cx="99086" cy="32363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H="1">
            <a:off x="4705418" y="2495615"/>
            <a:ext cx="93652" cy="32310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flipH="1">
            <a:off x="4531396" y="3473209"/>
            <a:ext cx="71563" cy="32456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H="1">
            <a:off x="4953848" y="3577561"/>
            <a:ext cx="78060" cy="3296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4536908" y="3792946"/>
            <a:ext cx="416844" cy="10615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H="1">
            <a:off x="371660" y="3962892"/>
            <a:ext cx="71563" cy="32456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94A060C9-F35F-4134-BD0A-A9C34D91D6FC}"/>
              </a:ext>
            </a:extLst>
          </p:cNvPr>
          <p:cNvSpPr txBox="1"/>
          <p:nvPr/>
        </p:nvSpPr>
        <p:spPr>
          <a:xfrm>
            <a:off x="568217" y="3999395"/>
            <a:ext cx="18598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Bunker locations</a:t>
            </a:r>
            <a:endParaRPr lang="en-GB" sz="800" dirty="0"/>
          </a:p>
        </p:txBody>
      </p:sp>
      <p:sp>
        <p:nvSpPr>
          <p:cNvPr id="101" name="TextBox 100"/>
          <p:cNvSpPr txBox="1"/>
          <p:nvPr/>
        </p:nvSpPr>
        <p:spPr>
          <a:xfrm>
            <a:off x="232643" y="164886"/>
            <a:ext cx="14883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Key:-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976556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A4496CAC63CD4F4FA9F716898BB5690C" ma:contentTypeVersion="765" ma:contentTypeDescription="Permitting &amp; Compliance PowerPoint Document" ma:contentTypeScope="" ma:versionID="37eee12fe5d555794734e5af77c2a207">
  <xsd:schema xmlns:xsd="http://www.w3.org/2001/XMLSchema" xmlns:xs="http://www.w3.org/2001/XMLSchema" xmlns:p="http://schemas.microsoft.com/office/2006/metadata/properties" xmlns:ns2="859f7ad6-93f6-4205-b62b-a17f28acbbac" xmlns:ns4="9be56660-2c31-41ef-bc00-23e72f632f2a" targetNamespace="http://schemas.microsoft.com/office/2006/metadata/properties" ma:root="true" ma:fieldsID="20fe1aa7c6bfc8793e05b7100e4ac547" ns2:_="" ns4:_="">
    <xsd:import namespace="859f7ad6-93f6-4205-b62b-a17f28acbbac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2:Process_x0020_Type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8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23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4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5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6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Bayliss Metals</Site_x0020_Name>
    <Internal_x002f_External xmlns="859f7ad6-93f6-4205-b62b-a17f28acbbac">Incoming document</Internal_x002f_External>
    <Document_x0020_Type xmlns="859f7ad6-93f6-4205-b62b-a17f28acbbac">Plan/Drawing</Document_x0020_Type>
    <Welsh_x0020_Local_x0020_Authority xmlns="859f7ad6-93f6-4205-b62b-a17f28acbbac">Bridgend CBC</Welsh_x0020_Local_x0020_Authority>
    <Disclosure_x0020_Status xmlns="859f7ad6-93f6-4205-b62b-a17f28acbbac">Public register</Disclosure_x0020_Status>
    <Addressee xmlns="859f7ad6-93f6-4205-b62b-a17f28acbbac">Cedar House, Hazell Drive, Newport, NP10 8FY</Addressee>
    <Process_x0020_Type xmlns="859f7ad6-93f6-4205-b62b-a17f28acbbac">Application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2018-08-16T23:00:00+00:00</Document_x0020_Date>
    <Facility_x0020_Address xmlns="859f7ad6-93f6-4205-b62b-a17f28acbbac">Plot G2, Princess Way, Bridgend Industrial Estate, Bridgend </Facility_x0020_Address>
    <Environment_x0020_Sub_x0020_Folder xmlns="859f7ad6-93f6-4205-b62b-a17f28acbbac">Licences applications</Environment_x0020_Sub_x0020_Folder>
    <Customer_x0020_Name xmlns="859f7ad6-93f6-4205-b62b-a17f28acbbac">Bayliss Recovery Ltd</Customer_x0020_Name>
    <Post_x0020_code xmlns="859f7ad6-93f6-4205-b62b-a17f28acbbac">CF31 3AQ</Post_x0020_code>
    <Surrendered_x002f_Expired_x0020_Date xmlns="859f7ad6-93f6-4205-b62b-a17f28acbbac" xsi:nil="true"/>
    <_dlc_DocId xmlns="9be56660-2c31-41ef-bc00-23e72f632f2a">REGU-219-144636</_dlc_DocId>
    <_dlc_DocIdUrl xmlns="9be56660-2c31-41ef-bc00-23e72f632f2a">
      <Url>https://cyfoethnaturiolcymru.sharepoint.com/teams/Regulatory/Permitting/_layouts/15/DocIdRedir.aspx?ID=REGU-219-144636</Url>
      <Description>REGU-219-144636</Description>
    </_dlc_DocIdUrl>
  </documentManagement>
</p:properties>
</file>

<file path=customXml/itemProps1.xml><?xml version="1.0" encoding="utf-8"?>
<ds:datastoreItem xmlns:ds="http://schemas.openxmlformats.org/officeDocument/2006/customXml" ds:itemID="{F4484C27-7C72-4B3C-86E8-570F93CF88A4}"/>
</file>

<file path=customXml/itemProps2.xml><?xml version="1.0" encoding="utf-8"?>
<ds:datastoreItem xmlns:ds="http://schemas.openxmlformats.org/officeDocument/2006/customXml" ds:itemID="{CEFFC5DF-6C33-42ED-912B-2A19F1C60B3B}"/>
</file>

<file path=customXml/itemProps3.xml><?xml version="1.0" encoding="utf-8"?>
<ds:datastoreItem xmlns:ds="http://schemas.openxmlformats.org/officeDocument/2006/customXml" ds:itemID="{C8DC2DEE-A9DA-475D-BD28-7334E7563B8F}"/>
</file>

<file path=customXml/itemProps4.xml><?xml version="1.0" encoding="utf-8"?>
<ds:datastoreItem xmlns:ds="http://schemas.openxmlformats.org/officeDocument/2006/customXml" ds:itemID="{7E66B2E9-FA2D-445B-B3BE-2B6CF649482B}"/>
</file>

<file path=customXml/itemProps5.xml><?xml version="1.0" encoding="utf-8"?>
<ds:datastoreItem xmlns:ds="http://schemas.openxmlformats.org/officeDocument/2006/customXml" ds:itemID="{C37AF251-B461-403F-9A14-2DA637646B2B}"/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91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Gareth Danter-Hill</dc:creator>
  <cp:lastModifiedBy>Gareth Danter-Hill</cp:lastModifiedBy>
  <cp:revision>26</cp:revision>
  <dcterms:created xsi:type="dcterms:W3CDTF">2018-08-14T14:42:50Z</dcterms:created>
  <dcterms:modified xsi:type="dcterms:W3CDTF">2018-08-16T12:02:47Z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0x01010067EB80C5FE939D4A9B3D8BA62129B7F5030200A4496CAC63CD4F4FA9F716898BB5690C</vt:lpwstr>
  </property>
  <property fmtid="{D5CDD505-2E9C-101B-9397-08002B2CF9AE}" pid="3" name="_dlc_DocIdItemGuid">
    <vt:lpwstr>87b2f2b8-991f-43f8-a7d5-242eae4f7472</vt:lpwstr>
  </property>
  <property fmtid="{D5CDD505-2E9C-101B-9397-08002B2CF9AE}" pid="4" name="_dlc_DocId">
    <vt:lpwstr>REGU-219-144636</vt:lpwstr>
  </property>
  <property fmtid="{D5CDD505-2E9C-101B-9397-08002B2CF9AE}" pid="5" name="_dlc_DocIdUrl">
    <vt:lpwstr>https://cyfoethnaturiolcymru.sharepoint.com/teams/Regulatory/Permitting/_layouts/15/DocIdRedir.aspx?ID=REGU-219-144636, REGU-219-144636</vt:lpwstr>
  </property>
  <property fmtid="{D5CDD505-2E9C-101B-9397-08002B2CF9AE}" pid="6" name="_docset_NoMedatataSyncRequired">
    <vt:lpwstr>False</vt:lpwstr>
  </property>
</Properties>
</file>