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customXml" Target="../customXml/item5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29B4D-DF3E-41F9-B5C5-244D10EDBF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DFEDDE-9EEF-454C-BAE4-B4F34C487A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F30E03-7F04-4591-92C6-F6E4AC474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43628-ED65-45AF-ACE2-B84FFB6C84AA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C21BB-E53D-4017-8273-BE8FBC7AA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CD14F3-68FB-46E9-984B-EAC723E0B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7555B-790D-4DFB-81A9-FD4214CC2C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007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7F24A-2C9E-4AA4-B711-CBFDF60CC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A9917-347D-4B9F-B5D5-709DACE6EB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60AF84-E76F-4008-9B2D-B5941FC2D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43628-ED65-45AF-ACE2-B84FFB6C84AA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011388-4EE3-4941-B29B-DC75A9716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6F444-5D45-474D-8AFF-22C0F19A6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7555B-790D-4DFB-81A9-FD4214CC2C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481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0FAD9-D7FA-49C0-8492-5C8DC061C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FC01EC-97EF-47EF-A34D-4F95F4B592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F1B9A1-07BF-4ADB-ACC8-8776DDAFE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43628-ED65-45AF-ACE2-B84FFB6C84AA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F6C35B-7C93-4257-98A3-6C5D91BCD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298D2-7C58-48BE-818C-59B4C7E45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7555B-790D-4DFB-81A9-FD4214CC2C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39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B318A-6BEF-4B08-919E-5AA368466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739922-8788-496A-8FDF-E9311E5685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00F1AE-B15D-49C9-96E5-0B5B417EF5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7117A9-C97E-4DEE-8CCA-F72904312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43628-ED65-45AF-ACE2-B84FFB6C84AA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2643C7-C7CA-4879-BAF2-5B31E9BF5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92A69F-42DE-4D92-BC1B-B5844F2ED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7555B-790D-4DFB-81A9-FD4214CC2C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402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41339-C077-470D-9C0E-2BE464749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C8DD2B-5F16-4A78-86CD-09173D957A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3A76C7-A4F5-4388-ACF0-F0FE9E6273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0C5F9B-AEEC-420A-8C5B-805C84FACB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08BC18-E0B1-4F4C-AE1F-151882325B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23FB0B-EFC3-4918-93A9-CB3F71B46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43628-ED65-45AF-ACE2-B84FFB6C84AA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7A494C-285A-457D-A4A3-7B8A35B01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EA047E-D03F-4C7F-B6E6-680789401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7555B-790D-4DFB-81A9-FD4214CC2C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93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23587-8DAF-40AE-80B8-DE9F52888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4D38F4-C75A-4DA6-B725-9764138F1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43628-ED65-45AF-ACE2-B84FFB6C84AA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BA14A6-A800-44C6-86BD-723289553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40F998-B0C6-4498-B192-19E6BF82F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7555B-790D-4DFB-81A9-FD4214CC2C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87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2710D5-7706-4182-AB2D-BD71FD401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43628-ED65-45AF-ACE2-B84FFB6C84AA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5186BA-306E-4911-8016-7D23128EF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D2D82F-51FE-4138-AB36-C17C55D18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7555B-790D-4DFB-81A9-FD4214CC2C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546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F9315-4989-479A-897D-C1F3EFD74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FB236-CF79-4B49-94D9-5A0CA6629B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275DFF-935F-443E-8013-22A1EF0652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B957B5-FE3B-442E-A6EF-FE5A6261D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43628-ED65-45AF-ACE2-B84FFB6C84AA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8C7B27-CDA3-4974-A9B7-9CC798D09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A985D0-3939-48E7-AEDE-A1CBA994D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7555B-790D-4DFB-81A9-FD4214CC2C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512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20401-007D-4AC6-9A97-3AADC3228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CFD60A-E5DE-40EC-ACFB-32429A908A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10FA70-8F07-4847-AA7C-59872A391A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2228CA-71ED-41C6-9835-9E0BFF18B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43628-ED65-45AF-ACE2-B84FFB6C84AA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C9F904-DA2F-4D57-932D-B5CDA8D71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39016B-8944-4925-9CE4-15E41644D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7555B-790D-4DFB-81A9-FD4214CC2C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008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F913B-B14D-46D8-8C74-19F95CBC2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9EDDA2-E371-49CD-917E-E2C93DD359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0BEBDB-AD1A-4CDD-9499-3F8741C41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43628-ED65-45AF-ACE2-B84FFB6C84AA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8E4097-C26D-4AB9-88AD-B1F3BCD01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61D43-7532-40F1-B03B-D741DCA82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7555B-790D-4DFB-81A9-FD4214CC2C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596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33DB86-675C-4078-9814-8E6D1F44D7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F3D08F-703B-420B-A9D6-68135521F7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ED5AC5-3451-4AB7-9968-25B1FDF0A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43628-ED65-45AF-ACE2-B84FFB6C84AA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D1F74A-4B9A-47EA-BC53-C812550DDB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1133AF-2946-48D7-8193-50794E5B8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7555B-790D-4DFB-81A9-FD4214CC2C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731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269069-D5BF-4712-8B42-453EE7DAE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346B72-4B32-42E2-97A5-FEF4004BBB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BD0FF-7ED6-47DC-81A0-E5686583FF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43628-ED65-45AF-ACE2-B84FFB6C84AA}" type="datetimeFigureOut">
              <a:rPr lang="en-GB" smtClean="0"/>
              <a:t>16/11/2018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4A9EE4-1B2D-4F7A-941D-7C7A30B452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A8A485-20B0-4013-B505-75616BC602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E7555B-790D-4DFB-81A9-FD4214CC2C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2978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1BF33-BFEE-4786-A238-FBDC58B27D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4643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22/59/04/0065</a:t>
            </a:r>
            <a:br>
              <a:rPr lang="en-GB" dirty="0"/>
            </a:br>
            <a:r>
              <a:rPr lang="en-GB" dirty="0"/>
              <a:t>Lower </a:t>
            </a:r>
            <a:r>
              <a:rPr lang="en-GB" dirty="0" err="1"/>
              <a:t>Lliw</a:t>
            </a:r>
            <a:r>
              <a:rPr lang="en-GB" dirty="0"/>
              <a:t> Reservoir Inspection</a:t>
            </a:r>
            <a:br>
              <a:rPr lang="en-GB" dirty="0"/>
            </a:br>
            <a:r>
              <a:rPr lang="en-GB" dirty="0"/>
              <a:t>16/11/2018 - Photographs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100EB0-FB16-48EF-8CC0-7F473B9DD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51394"/>
            <a:ext cx="9144000" cy="1655762"/>
          </a:xfrm>
        </p:spPr>
        <p:txBody>
          <a:bodyPr/>
          <a:lstStyle/>
          <a:p>
            <a:r>
              <a:rPr lang="en-GB" dirty="0"/>
              <a:t>by Anna Fracchiolla &amp; Jeremy Goddard</a:t>
            </a:r>
          </a:p>
        </p:txBody>
      </p:sp>
    </p:spTree>
    <p:extLst>
      <p:ext uri="{BB962C8B-B14F-4D97-AF65-F5344CB8AC3E}">
        <p14:creationId xmlns:p14="http://schemas.microsoft.com/office/powerpoint/2010/main" val="269494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54D9ACD">
            <a:extLst>
              <a:ext uri="{FF2B5EF4-FFF2-40B4-BE49-F238E27FC236}">
                <a16:creationId xmlns:a16="http://schemas.microsoft.com/office/drawing/2014/main" id="{95CD8BF9-146A-4883-A7EF-BA9BC7F4D3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711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EA38A6A">
            <a:extLst>
              <a:ext uri="{FF2B5EF4-FFF2-40B4-BE49-F238E27FC236}">
                <a16:creationId xmlns:a16="http://schemas.microsoft.com/office/drawing/2014/main" id="{C1246E7B-7A7E-49BF-A750-9FAB808067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368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BCE4363">
            <a:extLst>
              <a:ext uri="{FF2B5EF4-FFF2-40B4-BE49-F238E27FC236}">
                <a16:creationId xmlns:a16="http://schemas.microsoft.com/office/drawing/2014/main" id="{E83D532D-8E13-4241-8136-662FFD32AF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880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CFDDE08">
            <a:extLst>
              <a:ext uri="{FF2B5EF4-FFF2-40B4-BE49-F238E27FC236}">
                <a16:creationId xmlns:a16="http://schemas.microsoft.com/office/drawing/2014/main" id="{FC3F26E5-259A-4006-ADBF-9F759CA2C3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0279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E237669">
            <a:extLst>
              <a:ext uri="{FF2B5EF4-FFF2-40B4-BE49-F238E27FC236}">
                <a16:creationId xmlns:a16="http://schemas.microsoft.com/office/drawing/2014/main" id="{66B2A335-C11A-43C6-90C9-6ED8E7C4B6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7054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93BD956">
            <a:extLst>
              <a:ext uri="{FF2B5EF4-FFF2-40B4-BE49-F238E27FC236}">
                <a16:creationId xmlns:a16="http://schemas.microsoft.com/office/drawing/2014/main" id="{D06BD84C-D773-4E30-8935-F1660A8128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024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A084D5F">
            <a:extLst>
              <a:ext uri="{FF2B5EF4-FFF2-40B4-BE49-F238E27FC236}">
                <a16:creationId xmlns:a16="http://schemas.microsoft.com/office/drawing/2014/main" id="{99D0669C-F501-48FE-A17B-6FF07B26B4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405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F86C7D4">
            <a:extLst>
              <a:ext uri="{FF2B5EF4-FFF2-40B4-BE49-F238E27FC236}">
                <a16:creationId xmlns:a16="http://schemas.microsoft.com/office/drawing/2014/main" id="{92FAEF9A-E7CC-46FD-A9DD-3B0FFCB39D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03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12A9DC5">
            <a:extLst>
              <a:ext uri="{FF2B5EF4-FFF2-40B4-BE49-F238E27FC236}">
                <a16:creationId xmlns:a16="http://schemas.microsoft.com/office/drawing/2014/main" id="{4C0E6116-0B3A-41C2-96F6-F19E86AFDC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730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438102">
            <a:extLst>
              <a:ext uri="{FF2B5EF4-FFF2-40B4-BE49-F238E27FC236}">
                <a16:creationId xmlns:a16="http://schemas.microsoft.com/office/drawing/2014/main" id="{A3F2496E-C687-4FA0-8369-81E29AE108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942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52CE240CB7C1F24EB39EB80B9C7A5E5C" ma:contentTypeVersion="344" ma:contentTypeDescription="Permitting &amp; Compliance Word Document" ma:contentTypeScope="" ma:versionID="6641ca791701400840d9f0dd205c30b4">
  <xsd:schema xmlns:xsd="http://www.w3.org/2001/XMLSchema" xmlns:xs="http://www.w3.org/2001/XMLSchema" xmlns:p="http://schemas.microsoft.com/office/2006/metadata/properties" xmlns:ns2="859f7ad6-93f6-4205-b62b-a17f28acbbac" xmlns:ns4="c2f70a08-1207-42db-a706-3a2f4cfa4a88" xmlns:ns5="http://schemas.microsoft.com/sharepoint/v4" xmlns:ns6="6e121689-de5b-41b9-a751-bfeda7fa2b07" targetNamespace="http://schemas.microsoft.com/office/2006/metadata/properties" ma:root="true" ma:fieldsID="873ef11f8f6e95ac853edfea6e0bf99d" ns2:_="" ns4:_="" ns5:_="" ns6:_="">
    <xsd:import namespace="859f7ad6-93f6-4205-b62b-a17f28acbbac"/>
    <xsd:import namespace="c2f70a08-1207-42db-a706-3a2f4cfa4a88"/>
    <xsd:import namespace="http://schemas.microsoft.com/sharepoint/v4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DateTaken" minOccurs="0"/>
                <xsd:element ref="ns5:IconOverlay" minOccurs="0"/>
                <xsd:element ref="ns6:LastSharedByUser" minOccurs="0"/>
                <xsd:element ref="ns6:LastSharedByTime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f70a08-1207-42db-a706-3a2f4cfa4a8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2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Metadata" ma:index="2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30" nillable="true" ma:displayName="Tags" ma:internalName="MediaServiceAutoTags" ma:readOnly="true">
      <xsd:simpleType>
        <xsd:restriction base="dms:Text"/>
      </xsd:simpleType>
    </xsd:element>
    <xsd:element name="MediaServiceGenerationTime" ma:index="3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5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6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7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Lliw Reservoirs</Site_x0020_Name>
    <Internal_x002f_External xmlns="859f7ad6-93f6-4205-b62b-a17f28acbbac">Internal document</Internal_x002f_External>
    <IconOverlay xmlns="http://schemas.microsoft.com/sharepoint/v4" xsi:nil="true"/>
    <Document_x0020_Type xmlns="859f7ad6-93f6-4205-b62b-a17f28acbbac">Photo</Document_x0020_Type>
    <Welsh_x0020_Local_x0020_Authority xmlns="859f7ad6-93f6-4205-b62b-a17f28acbbac">City and County of Swansea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 xsi:nil="true"/>
    <License_x002f_Activity_x0020_Type xmlns="859f7ad6-93f6-4205-b62b-a17f28acbbac">5. WRA Water Resources Regulations</License_x002f_Activity_x0020_Type>
    <Surrendered_x002f_Expired xmlns="859f7ad6-93f6-4205-b62b-a17f28acbbac" xsi:nil="true"/>
    <Document_x0020_Date xmlns="859f7ad6-93f6-4205-b62b-a17f28acbbac">2018-11-16T00:00:00+00:00</Document_x0020_Date>
    <Facility_x0020_Address xmlns="859f7ad6-93f6-4205-b62b-a17f28acbbac">Lliw Reservoirs, Felindre, Swansea</Facility_x0020_Address>
    <Environment_x0020_Sub_x0020_Folder xmlns="859f7ad6-93f6-4205-b62b-a17f28acbbac">Inspections</Environment_x0020_Sub_x0020_Folder>
    <Customer_x0020_Name xmlns="859f7ad6-93f6-4205-b62b-a17f28acbbac">Dwr Cymru Cyf.</Customer_x0020_Name>
    <Post_x0020_code xmlns="859f7ad6-93f6-4205-b62b-a17f28acbbac">SA5 7NP</Post_x0020_cod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31129752-A9F7-4F91-9068-50673B997C26}"/>
</file>

<file path=customXml/itemProps2.xml><?xml version="1.0" encoding="utf-8"?>
<ds:datastoreItem xmlns:ds="http://schemas.openxmlformats.org/officeDocument/2006/customXml" ds:itemID="{8F1623F3-F867-494B-97DE-D36AD0FED0CA}"/>
</file>

<file path=customXml/itemProps3.xml><?xml version="1.0" encoding="utf-8"?>
<ds:datastoreItem xmlns:ds="http://schemas.openxmlformats.org/officeDocument/2006/customXml" ds:itemID="{5A077783-8A41-4105-8977-A06959DAE206}"/>
</file>

<file path=customXml/itemProps4.xml><?xml version="1.0" encoding="utf-8"?>
<ds:datastoreItem xmlns:ds="http://schemas.openxmlformats.org/officeDocument/2006/customXml" ds:itemID="{37DC9C62-D196-4F6E-8572-F08486AD1DD7}"/>
</file>

<file path=customXml/itemProps5.xml><?xml version="1.0" encoding="utf-8"?>
<ds:datastoreItem xmlns:ds="http://schemas.openxmlformats.org/officeDocument/2006/customXml" ds:itemID="{5534F843-A6E6-43D0-B73A-FD7D6803EDFF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Widescreen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22/59/04/0065 Lower Lliw Reservoir Inspection 16/11/2018 - Photographs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22/59/04/0065 Lower Lliw Reservoir Inspection 16/11/2018 - Photographs </dc:title>
  <dc:creator>Goddard, Jeremy</dc:creator>
  <cp:lastModifiedBy>Goddard, Jeremy</cp:lastModifiedBy>
  <cp:revision>1</cp:revision>
  <dcterms:created xsi:type="dcterms:W3CDTF">2018-11-16T16:22:12Z</dcterms:created>
  <dcterms:modified xsi:type="dcterms:W3CDTF">2018-11-16T16:22:37Z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0x01010067EB80C5FE939D4A9B3D8BA62129B7F501020052CE240CB7C1F24EB39EB80B9C7A5E5C</vt:lpwstr>
  </property>
  <property fmtid="{D5CDD505-2E9C-101B-9397-08002B2CF9AE}" pid="3" name="_dlc_DocIdItemGuid">
    <vt:lpwstr>3e270ae1-7690-411f-b2b4-bc46a8d34067</vt:lpwstr>
  </property>
  <property fmtid="{D5CDD505-2E9C-101B-9397-08002B2CF9AE}" pid="4" name="_dlc_DocId">
    <vt:lpwstr>REGU-425-32539</vt:lpwstr>
  </property>
  <property fmtid="{D5CDD505-2E9C-101B-9397-08002B2CF9AE}" pid="5" name="_dlc_DocIdUrl">
    <vt:lpwstr>https://cyfoethnaturiolcymru.sharepoint.com/teams/Regulatory/Permitting/_layouts/15/DocIdRedir.aspx?ID=REGU-425-32539, REGU-425-32539</vt:lpwstr>
  </property>
  <property fmtid="{D5CDD505-2E9C-101B-9397-08002B2CF9AE}" pid="6" name="_docset_NoMedatataSyncRequired">
    <vt:lpwstr>False</vt:lpwstr>
  </property>
</Properties>
</file>