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60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customXml" Target="../customXml/item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01DC7-92E3-466E-A017-3509C68EDA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A7F8DE-AD8F-4BD1-B968-EEFFBE46D7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4BEAF7-01C4-4DEC-AF64-3E6BF903D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EDAA1-9E22-451B-B5CB-5EE601D66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AE862-4EDF-41B8-976F-588242445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499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79301-B88F-4341-854C-A269EC527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64A4E8-9028-4D86-946E-153FCF788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729F04-EB98-425E-A614-92B8DB271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4BF30-181B-449B-BB39-EE167FB75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5AE9E-E4A8-48A8-9581-14E05015D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69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FF461-D7DD-4E69-878C-5FB68813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5C6150-5662-42C9-ADB7-855DA43A34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A4EB2-1D08-4675-9C76-D1DEBDB36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9405F-4278-4E23-B1A0-C758E21F4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705EA-922F-4757-9A7C-6B6C4E293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534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06BAE-3699-46F0-A95F-F613313B6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F3699-BC88-4424-9CCF-77ADCC5B26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B5D96E-5ABF-4154-BC35-BA6B50AB62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B17B0-6557-4718-B07E-171BBCA33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32531B-B803-43CB-802D-61DFC8FEA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84C032-9ECF-407E-A17F-DC0805364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354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BD976-815D-42F2-8C52-46D0BE6B6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CA083A-BF4E-4D6E-A06F-C74DE372C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BCFB59-6DC9-4E41-8CA2-E5F3F7F628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C6B016-8E4C-4C16-8469-A63F4CBC57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55080-A084-4B5D-BE3A-B2A813B9F6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E4FE31-1EF8-4E3F-B128-BB2393EF0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D0F365-7CCA-4B59-AE55-72254CAE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267248-6676-4F58-948B-5EBEAEDFE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08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7DBE7-9152-4394-A1F2-11D69C6C0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8364D-92B3-461D-A130-835F1B0C6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A84DBA-102F-45A0-AB78-27115F969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86D531-FB13-47BB-B9AA-7B82978DD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408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C436C2-4275-4F82-BCEF-76F598EE3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3350C0-E05F-4A4D-952A-FB9BD04B8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21A989-ED2A-4667-9B7C-A608531C1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35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80EC0-0B49-40DC-B254-3CEB33E64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E047B-D4E7-47DE-8CC9-E50646ADC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A7AC19-772D-4D1C-A7F5-E5F6A0FB2D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CB982E-D21E-490F-A4A0-B5131AA68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D6D438-2725-4783-9D28-99EC6E2A7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B3AB2F-2187-4507-92DD-EC160140F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CC78B-0125-4A8A-8956-6CF968014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39AA47-931A-4B14-AB07-AB48F41767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080062-D419-49D4-96BF-A753597C3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D69AA-847B-4516-ACC5-B6F607444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344569-08E3-4584-A3D2-E64E06BC2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C13BCC-567C-429A-A8B0-C4155B84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919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7D002-7F99-4EC2-82CA-40CFB0CA9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B1C3CF-BC07-4DAB-BA97-108099BB5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2557A-0444-42DF-AA37-38F7BEF62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E4581-88A0-4EF7-BA09-9ED9B9EEF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BF4F7-F975-4575-BD7C-F306708D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598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0FC984-0360-4922-8F72-F40859F1D5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FCB6E0-1B0F-4A29-81DD-E929730349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760EF-A75C-4A7E-BEE3-7599FA05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F8F50-FD9E-4B31-A47E-39282D1EA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AC72E-5615-48A6-9381-12148938F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54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27839D-836A-41FB-B7F0-F6580A619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A11B60-9E9B-4457-8B1E-F153AB5DF6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DA573-3A58-4FCD-BFA8-55BC20A4A6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F491F-9A99-41CF-AAB5-7466E5332076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2B7B2-E75B-4AEE-BF17-E4E8F77441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C8655-83C9-4FEE-B9D3-298FB69D0F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C6154-B46A-4029-8561-297E9D91B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4678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DD4DB-E61A-4F35-8A91-64E0D652E0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Coomb Farm Site Inspection 07/05/20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FA8CAD-FEC1-4182-BDF2-45BF2583FB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153275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77">
            <a:extLst>
              <a:ext uri="{FF2B5EF4-FFF2-40B4-BE49-F238E27FC236}">
                <a16:creationId xmlns:a16="http://schemas.microsoft.com/office/drawing/2014/main" id="{A3D6C0AD-9D86-4C7A-858C-9925100EFD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534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78">
            <a:extLst>
              <a:ext uri="{FF2B5EF4-FFF2-40B4-BE49-F238E27FC236}">
                <a16:creationId xmlns:a16="http://schemas.microsoft.com/office/drawing/2014/main" id="{C98D117C-18F7-4F29-9BF0-28DE9246A6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044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79">
            <a:extLst>
              <a:ext uri="{FF2B5EF4-FFF2-40B4-BE49-F238E27FC236}">
                <a16:creationId xmlns:a16="http://schemas.microsoft.com/office/drawing/2014/main" id="{EF1486E6-8F89-44A6-8D62-624BD1C818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89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80">
            <a:extLst>
              <a:ext uri="{FF2B5EF4-FFF2-40B4-BE49-F238E27FC236}">
                <a16:creationId xmlns:a16="http://schemas.microsoft.com/office/drawing/2014/main" id="{8010C0D6-72E6-4A96-AB29-B2A1EE3907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58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57" ma:contentTypeDescription="Permitting &amp; Compliance Word Document" ma:contentTypeScope="" ma:versionID="ccbf3ccd080675b8f28625fdfd1112b4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421602fe147c9949ea1eee715b1c3517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7:_dlc_DocId" minOccurs="0"/>
                <xsd:element ref="ns7:_dlc_DocIdUrl" minOccurs="0"/>
                <xsd:element ref="ns7:_dlc_DocIdPersistId" minOccurs="0"/>
                <xsd:element ref="ns2:Process_x0020_Type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8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Coomb Farm</Site_x0020_Name>
    <Internal_x002f_External xmlns="859f7ad6-93f6-4205-b62b-a17f28acbbac">Internal document</Internal_x002f_External>
    <Post_x0020_code xmlns="859f7ad6-93f6-4205-b62b-a17f28acbbac">SA33 5HP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3. EPR Regulated Industry</License_x002f_Activity_x0020_Type>
    <Surrendered_x002f_Expired xmlns="859f7ad6-93f6-4205-b62b-a17f28acbbac" xsi:nil="true"/>
    <Document_x0020_Date xmlns="859f7ad6-93f6-4205-b62b-a17f28acbbac">2021-05-06T23:00:00+00:00</Document_x0020_Date>
    <Facility_x0020_Address xmlns="859f7ad6-93f6-4205-b62b-a17f28acbbac">Llangynog</Facility_x0020_Address>
    <Environment_x0020_Sub_x0020_Folder xmlns="859f7ad6-93f6-4205-b62b-a17f28acbbac">Inspections</Environment_x0020_Sub_x0020_Folder>
    <Customer_x0020_Name xmlns="859f7ad6-93f6-4205-b62b-a17f28acbbac">Sion Davies </Customer_x0020_Name>
    <Surrendered_x002f_Expired_x0020_Date xmlns="859f7ad6-93f6-4205-b62b-a17f28acbbac" xsi:nil="true"/>
    <_dlc_DocId xmlns="9be56660-2c31-41ef-bc00-23e72f632f2a">REGU-219-5463903</_dlc_DocId>
    <_dlc_DocIdUrl xmlns="9be56660-2c31-41ef-bc00-23e72f632f2a">
      <Url>https://cyfoethnaturiolcymru.sharepoint.com/teams/Regulatory/Permitting/_layouts/15/DocIdRedir.aspx?ID=REGU-219-5463903</Url>
      <Description>REGU-219-5463903</Description>
    </_dlc_DocIdUrl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349333C-E2E2-4EB3-A637-DF777CE10CBC}"/>
</file>

<file path=customXml/itemProps2.xml><?xml version="1.0" encoding="utf-8"?>
<ds:datastoreItem xmlns:ds="http://schemas.openxmlformats.org/officeDocument/2006/customXml" ds:itemID="{56AC2BAB-22EF-4B14-8C33-E7556D87F6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A18FF8-6461-4B48-AB20-6923CEDB646F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60A32519-D86D-483E-AAE5-09D44FB9853F}"/>
</file>

<file path=customXml/itemProps5.xml><?xml version="1.0" encoding="utf-8"?>
<ds:datastoreItem xmlns:ds="http://schemas.openxmlformats.org/officeDocument/2006/customXml" ds:itemID="{EFF0F2CA-2FDC-4D16-9961-C1A1C2389738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</Words>
  <Application>Microsoft Office PowerPoint</Application>
  <PresentationFormat>Widescreen</PresentationFormat>
  <Paragraphs>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Coomb Farm Site Inspection 07/05/20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Coomb Farm Site Inspection 07/05/20</dc:title>
  <dc:creator>Edwards, Michael</dc:creator>
  <cp:lastModifiedBy>Edwards, Michael</cp:lastModifiedBy>
  <cp:revision>1</cp:revision>
  <dcterms:created xsi:type="dcterms:W3CDTF">2021-07-21T07:29:14Z</dcterms:created>
  <dcterms:modified xsi:type="dcterms:W3CDTF">2021-07-21T07:31:18Z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09f9bef5-1275-422e-9642-9ea44d2874d2</vt:lpwstr>
  </property>
</Properties>
</file>