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08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ustomXml" Target="../customXml/item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customXml" Target="../customXml/item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7E098-2287-4DF9-8D8C-1F0760E723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1B7720-704C-4F94-83FA-40034A5866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C39FF0-3E9B-498C-95A0-FFDE404F7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9C87-9473-4EC4-A911-60DDC66083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6880E1-C844-4074-9FF8-080108BB0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A8769F-6715-4385-8EB9-B11184E32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E932-6DA5-45BC-A4F5-00181DC33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027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34D87-47F2-446B-AB27-5DB4F77FE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BB8876-0EE1-4078-892C-E645E1BCB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4345C4-93F2-462B-8BF2-74DB92B46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9C87-9473-4EC4-A911-60DDC66083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9E351-FA91-40FB-861E-AC415F4A4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8D0B2D-460D-42F1-BC04-DAAC8DFB6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E932-6DA5-45BC-A4F5-00181DC33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966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9A81B-F666-4A4F-BD6F-C94EB651A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1B7C84-B6DA-4730-81BE-DCFC088AFA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46ED84-6256-4DF1-A8BA-709A1FC26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9C87-9473-4EC4-A911-60DDC66083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DA830F-AA16-4333-A0F0-7FE0BFF17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54132-0076-4E03-A34D-3789654C9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E932-6DA5-45BC-A4F5-00181DC33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366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22B21E-BC6E-4720-9E85-2FCCF5820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C006C-46C7-46FE-90F0-B4FCC637FC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760645-47BF-4C29-93A5-72E47F7135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1EBEE5-B330-4818-B3BA-A97A39B9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9C87-9473-4EC4-A911-60DDC66083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8B9C1-1110-4A5C-B355-F94B4BE90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DEFA41-48DE-4BFF-9515-7C6B741E7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E932-6DA5-45BC-A4F5-00181DC33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842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0C48E-2CCA-4DFE-9192-B6738E518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F88882-C545-4AC7-A988-4EF96ED173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707442-070E-4DD5-B261-EB266589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9433DC-50F9-4AE0-8450-61609B01B7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DE87A7-FA42-4FFA-9B64-92237AB9D9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5150C4-29B2-4C4E-A38D-969F7B68C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9C87-9473-4EC4-A911-60DDC66083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A9726E-B716-4BE0-BA31-8EFDE4D1F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558962-FFD3-4E80-B37E-4CBEC3B3F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E932-6DA5-45BC-A4F5-00181DC33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6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6F59-38D7-4FE5-B7A3-E172BCCA8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EE6A13-9743-49AF-85BA-4D35ABD2F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9C87-9473-4EC4-A911-60DDC66083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24C7FB-F16B-411D-999B-173EFA483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B7C920-E42C-4040-A241-1B15172A2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E932-6DA5-45BC-A4F5-00181DC33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919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B576A2-23CB-4DAA-83C4-59853FDF0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9C87-9473-4EC4-A911-60DDC66083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1D57749-8ACF-479C-A078-C42D3F4F3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1BD0A0-3E97-4249-BFC9-4E1F473C5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E932-6DA5-45BC-A4F5-00181DC33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611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27FD6-E0FF-43E1-926D-C052FB66C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6F6ED-CDDD-43ED-987C-09250D551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761F8C-4A1D-4021-9136-3E82E7A551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277C01-B014-4DB4-9598-3964B83A8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9C87-9473-4EC4-A911-60DDC66083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F54E21-63B9-473D-84F7-1AF6E2EF1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CFFDDE-3822-4022-859D-8B5A4D54C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E932-6DA5-45BC-A4F5-00181DC33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033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8CDA4-9DF9-4683-9CDB-2DF388AEE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4B6D09-0CF8-4321-A79A-75A9CB2C5C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195CD2-F5FF-4389-8456-96FEC9ADD9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70D945-97A7-435F-B6D9-804600D7D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9C87-9473-4EC4-A911-60DDC66083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A9935D-3B59-4562-A56F-239135216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FF394B-A5D1-46AA-82D7-95D4526A7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E932-6DA5-45BC-A4F5-00181DC33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17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9F268-EB50-4A27-BC7D-21BF3F92C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9A7E86-6DAC-480D-9780-927F5431CB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C40089-510A-4527-828C-1F3F46931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9C87-9473-4EC4-A911-60DDC66083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9CD6BF-20D1-4024-BC23-836349423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8A7F39-C6DE-4255-BB55-76CC0B5A4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E932-6DA5-45BC-A4F5-00181DC33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635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C9F30D-0EB2-413F-927B-80A7EE99FE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2143D0-4493-472B-B523-1613BEE189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15C8C5-7F98-48C6-9461-7B3BB4AD0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9C87-9473-4EC4-A911-60DDC66083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6E151D-B934-4D6B-9ED1-EF24AE72C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C1321D-0F72-4687-A990-9D3DB56E8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E932-6DA5-45BC-A4F5-00181DC33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194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5971F7-8035-46C1-ACFE-7D6BF6204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25D7A0-7EF1-4E4A-AED6-DB509D3480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2485C8-69C9-487E-A820-71E17F6654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5A9C87-9473-4EC4-A911-60DDC66083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900000-1656-437F-88B7-3130135620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BC2FC6-8120-4A57-8313-F7BAB74DD5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3E932-6DA5-45BC-A4F5-00181DC33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4146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04B27-E1FF-41BE-A2D8-13B38D587C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190516 Unit 41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D2AF0D-66DD-4EF4-B118-AE0A907267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18275263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52">
            <a:extLst>
              <a:ext uri="{FF2B5EF4-FFF2-40B4-BE49-F238E27FC236}">
                <a16:creationId xmlns:a16="http://schemas.microsoft.com/office/drawing/2014/main" id="{DE21A7F1-8742-4367-919C-5C95E5BEFC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443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53">
            <a:extLst>
              <a:ext uri="{FF2B5EF4-FFF2-40B4-BE49-F238E27FC236}">
                <a16:creationId xmlns:a16="http://schemas.microsoft.com/office/drawing/2014/main" id="{EE497158-F73B-4C94-97B9-711BF15348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853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54">
            <a:extLst>
              <a:ext uri="{FF2B5EF4-FFF2-40B4-BE49-F238E27FC236}">
                <a16:creationId xmlns:a16="http://schemas.microsoft.com/office/drawing/2014/main" id="{CD57C4C5-786B-4CD4-92D2-FE3775535B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365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55">
            <a:extLst>
              <a:ext uri="{FF2B5EF4-FFF2-40B4-BE49-F238E27FC236}">
                <a16:creationId xmlns:a16="http://schemas.microsoft.com/office/drawing/2014/main" id="{20B6906D-DA5E-444D-8111-69501486CD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705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56">
            <a:extLst>
              <a:ext uri="{FF2B5EF4-FFF2-40B4-BE49-F238E27FC236}">
                <a16:creationId xmlns:a16="http://schemas.microsoft.com/office/drawing/2014/main" id="{6C6FD9F3-5D0C-4027-9D4B-94502054D0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426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57">
            <a:extLst>
              <a:ext uri="{FF2B5EF4-FFF2-40B4-BE49-F238E27FC236}">
                <a16:creationId xmlns:a16="http://schemas.microsoft.com/office/drawing/2014/main" id="{E99D1B42-3980-4175-97AF-A64140628B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584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58">
            <a:extLst>
              <a:ext uri="{FF2B5EF4-FFF2-40B4-BE49-F238E27FC236}">
                <a16:creationId xmlns:a16="http://schemas.microsoft.com/office/drawing/2014/main" id="{40E3D274-93FD-4F40-B33C-3A15EEBA41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832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59">
            <a:extLst>
              <a:ext uri="{FF2B5EF4-FFF2-40B4-BE49-F238E27FC236}">
                <a16:creationId xmlns:a16="http://schemas.microsoft.com/office/drawing/2014/main" id="{276A6831-E5B2-47BF-AC9A-F17D39DFB0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5066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380" ma:contentTypeDescription="Permitting &amp; Compliance Word Document" ma:contentTypeScope="" ma:versionID="d28b43dd691a0791c396a5ed54599b9d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2cd7809e-5722-48ef-a95b-f8b7179f3015" xmlns:ns6="http://schemas.microsoft.com/sharepoint/v4" targetNamespace="http://schemas.microsoft.com/office/2006/metadata/properties" ma:root="true" ma:fieldsID="34e06e8e7798742459edd070522360f2" ns2:_="" ns4:_="" ns5:_="" ns6:_="">
    <xsd:import namespace="859f7ad6-93f6-4205-b62b-a17f28acbbac"/>
    <xsd:import namespace="6e121689-de5b-41b9-a751-bfeda7fa2b07"/>
    <xsd:import namespace="2cd7809e-5722-48ef-a95b-f8b7179f3015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GenerationTime" minOccurs="0"/>
                <xsd:element ref="ns5:MediaServiceEventHashCode" minOccurs="0"/>
                <xsd:element ref="ns4:LastSharedByUser" minOccurs="0"/>
                <xsd:element ref="ns5:MediaServiceDateTaken" minOccurs="0"/>
                <xsd:element ref="ns5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2" nillable="true" ma:displayName="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7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Unit 41</Site_x0020_Name>
    <Internal_x002f_External xmlns="859f7ad6-93f6-4205-b62b-a17f28acbbac">Internal document</Internal_x002f_External>
    <Post_x0020_code xmlns="859f7ad6-93f6-4205-b62b-a17f28acbbac">SA72 6TD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Pembrokeshire County Council</Welsh_x0020_Local_x0020_Authority>
    <Disclosure_x0020_Status xmlns="859f7ad6-93f6-4205-b62b-a17f28acbbac">Public register</Disclosure_x0020_Status>
    <Addressee xmlns="859f7ad6-93f6-4205-b62b-a17f28acbbac">County Hall, Haverfordwest, Pembrokeshire, SA61 1TP</Addressee>
    <Process_x0020_Type xmlns="859f7ad6-93f6-4205-b62b-a17f28acbbac">Compliance</Process_x0020_Type>
    <License_x002f_Activity_x0020_Type xmlns="859f7ad6-93f6-4205-b62b-a17f28acbbac" xsi:nil="true"/>
    <Surrendered_x002f_Expired xmlns="859f7ad6-93f6-4205-b62b-a17f28acbbac" xsi:nil="true"/>
    <Document_x0020_Date xmlns="859f7ad6-93f6-4205-b62b-a17f28acbbac">2019-05-15T23:00:00+00:00</Document_x0020_Date>
    <Facility_x0020_Address xmlns="859f7ad6-93f6-4205-b62b-a17f28acbbac">Unit 41, The Dockyard, Pembroke Dock, Pembrokeshire, SA72 6TD</Facility_x0020_Address>
    <Environment_x0020_Sub_x0020_Folder xmlns="859f7ad6-93f6-4205-b62b-a17f28acbbac">Inspections</Environment_x0020_Sub_x0020_Folder>
    <Customer_x0020_Name xmlns="859f7ad6-93f6-4205-b62b-a17f28acbbac">Pembrokeshire County Council</Customer_x0020_Name>
    <Surrendered_x002f_Expired_x0020_Date xmlns="859f7ad6-93f6-4205-b62b-a17f28acbbac" xsi:nil="true"/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31CB00D0-146F-4305-8DF6-2888DC779999}"/>
</file>

<file path=customXml/itemProps2.xml><?xml version="1.0" encoding="utf-8"?>
<ds:datastoreItem xmlns:ds="http://schemas.openxmlformats.org/officeDocument/2006/customXml" ds:itemID="{1D8F3EBC-38D6-453A-9AA7-3CCB688C770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11AB23C-B8F9-45D2-953D-94983E5424FA}">
  <ds:schemaRefs>
    <ds:schemaRef ds:uri="http://purl.org/dc/elements/1.1/"/>
    <ds:schemaRef ds:uri="http://schemas.microsoft.com/office/2006/metadata/properties"/>
    <ds:schemaRef ds:uri="a0b16c59-8e0e-4f97-ac5b-9ebbd0d64c39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1c526047-de18-4b48-91c7-c58760c5331e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BBF6BD6D-D2B0-46EB-AB04-73913968C9A8}"/>
</file>

<file path=customXml/itemProps5.xml><?xml version="1.0" encoding="utf-8"?>
<ds:datastoreItem xmlns:ds="http://schemas.openxmlformats.org/officeDocument/2006/customXml" ds:itemID="{0B0FA208-F734-4E1C-9F70-08E82732FA07}"/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7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190516 Unit 41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190516 Unit 41</dc:title>
  <dc:creator>Edwards, Michael</dc:creator>
  <cp:lastModifiedBy>Edwards, Michael</cp:lastModifiedBy>
  <cp:revision>1</cp:revision>
  <dcterms:created xsi:type="dcterms:W3CDTF">2019-10-14T10:55:37Z</dcterms:created>
  <dcterms:modified xsi:type="dcterms:W3CDTF">2019-10-14T11:04:29Z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">
    <vt:lpwstr>REGU-219-157090</vt:lpwstr>
  </property>
  <property fmtid="{D5CDD505-2E9C-101B-9397-08002B2CF9AE}" pid="4" name="_dlc_DocIdItemGuid">
    <vt:lpwstr>f5d4b925-fb15-4b68-b4a1-0a7406c7cd2a</vt:lpwstr>
  </property>
  <property fmtid="{D5CDD505-2E9C-101B-9397-08002B2CF9AE}" pid="5" name="_dlc_DocIdUrl">
    <vt:lpwstr>https://cyfoethnaturiolcymru.sharepoint.com/teams/Regulatory/Permitting/_layouts/15/DocIdRedir.aspx?ID=REGU-219-157090, REGU-219-157090</vt:lpwstr>
  </property>
</Properties>
</file>