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02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customXml" Target="../customXml/item4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84C82-9F61-46C1-90E9-871E67D457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63DBAD-813C-4E0A-9AB7-08A4C0C0EA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A2B50-880E-48C6-9C83-BE35EEA8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D3797-2896-4649-B13A-255999D6B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876A0-DEC7-41AC-BEAA-D7535568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909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F6CBE-D418-47F8-840D-57E36182F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14E20-EC99-444C-BE8E-1E85EFBB3B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C4647-97B9-4F69-888F-0EF4FA71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2D8EA-BD43-4EE6-87BC-3FF0713B6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88F3B-2991-4942-BA37-0A7D4B2CD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832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2539D-CDCB-4EF9-82ED-4D91A716D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AC1DE-DC3D-49C2-9B62-72A1585C2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1221A-E96A-47CA-90DA-555D15118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369FC-D9F2-4D58-8785-D7BBCA242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FAD182-B275-4812-8263-45BF8673F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602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8030C-2EA1-4463-9BE2-A7EEE6DA6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7A5F6-7065-4D02-9410-FBD7DA4F4E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174FBE-225C-4A2B-AEC3-C9D0F2CC54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9C929-31CF-40C4-BAF6-F99F0E6B9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6F0DB-E0F8-4A98-9F9B-033EC7E37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F628C4-F203-406A-AE8A-597653788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2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C054E-656A-48C0-ACE2-F20244844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CDA8D-2042-4838-A46A-9BEB3B0C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F42CE9-5488-4321-9F52-B41BA7E1A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DCDBE2-8AB3-4050-B5BB-997D4DA65A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2872D-2182-485C-9FD0-9433F0A49D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A8D9CF-E7FF-4D74-8830-AF3DD0582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4BA4BA-E3AE-427A-A4E2-EC0344F14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3FFDEB-DEC5-425B-A6B4-1531FDED8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318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BE16-1E3D-450D-BF1F-21C3F350E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C88AF2-0837-4309-97B4-2A5AEEAD5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0C97FD-9A09-4C25-8AF2-9DFAC0FFA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7450CD-A12B-4A80-A52E-365791521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945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5A7C70-EA22-4AFA-82A8-45A117272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C96F5E-C970-4662-AAC5-463A67E2B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DD2C9-7533-4F24-9E42-93BAF7BC0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067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0F9A4-08BE-4D69-B56E-361155613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6E6F0-7896-4C95-9C28-84CDCD235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BEDAB1-6FC6-4D4F-BC5F-40282B40FB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EFA4E-30B8-408D-9F88-F399BF5B2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F268A7-06DD-46BC-8C0A-32F84273E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0408A-97E9-4D51-A90F-7D0786E9E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92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AE305-52B5-4D3B-B221-C4A89439D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500F90-2F0D-4459-9263-13685FE541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B7416-BB30-4DF6-8EB1-B16EE6885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4ACD0F-C52E-42C4-A32A-3DDD9AA94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4D899E-54A9-4956-86D2-BAA6F0C1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3E6E6D-F787-46FB-A5F2-DC7AAA4C3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87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A5757-38E4-4451-90D9-DE794D9A5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152C10-D003-4268-8B5E-EA0E38B96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894F7D-88D4-414D-96A2-21418A372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D52E5-D7EE-4808-908B-01A896B75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5605F-C241-4713-A2A4-C19D9CD64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79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32C49B-2B02-49FF-BAAB-651C2088E9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704E75-6F3C-424D-9933-2FEB6AE0BE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7133A-E3DE-4391-AC25-CB4C2345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E7F7-2FD7-4A53-B9A5-135BEF418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00C7B-FD21-4ECB-A967-98032D4E1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27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CE2A2B-7380-4013-9394-A6B6022EC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6F0EDD-0912-4D82-8AF8-9E77E0522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1D4EC-1E78-4FB3-A040-6A827EA871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4D85D-669F-473F-80AD-14BE9D6EFFFF}" type="datetimeFigureOut">
              <a:rPr lang="en-GB" smtClean="0"/>
              <a:t>18/12/2019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A642C-E27B-4110-AECD-08CC206471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BDC9E-C517-4922-93A8-0EA9E39F51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3D45-5E3E-42BB-8CD5-2D835B0FE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3709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4A8BA-CD21-4298-87AE-DE36EFC062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 D Recycling Ltd Std Rules Permit Site Visit Photos</a:t>
            </a:r>
            <a:br>
              <a:rPr lang="en-GB" dirty="0"/>
            </a:br>
            <a:r>
              <a:rPr lang="en-GB" sz="3200" dirty="0"/>
              <a:t>16</a:t>
            </a:r>
            <a:r>
              <a:rPr lang="en-GB" sz="3200" baseline="30000" dirty="0"/>
              <a:t>th</a:t>
            </a:r>
            <a:r>
              <a:rPr lang="en-GB" sz="3200" dirty="0"/>
              <a:t> December 2019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CD54EF-2043-47E8-821C-661191F9C9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Malcolm Dines</a:t>
            </a:r>
          </a:p>
        </p:txBody>
      </p:sp>
    </p:spTree>
    <p:extLst>
      <p:ext uri="{BB962C8B-B14F-4D97-AF65-F5344CB8AC3E}">
        <p14:creationId xmlns:p14="http://schemas.microsoft.com/office/powerpoint/2010/main" val="31453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53">
            <a:extLst>
              <a:ext uri="{FF2B5EF4-FFF2-40B4-BE49-F238E27FC236}">
                <a16:creationId xmlns:a16="http://schemas.microsoft.com/office/drawing/2014/main" id="{7BE33E10-DB49-48B3-9AA8-D8BC526D27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14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0">
            <a:extLst>
              <a:ext uri="{FF2B5EF4-FFF2-40B4-BE49-F238E27FC236}">
                <a16:creationId xmlns:a16="http://schemas.microsoft.com/office/drawing/2014/main" id="{10F24414-6135-4570-8B4B-5381CA3619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9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1">
            <a:extLst>
              <a:ext uri="{FF2B5EF4-FFF2-40B4-BE49-F238E27FC236}">
                <a16:creationId xmlns:a16="http://schemas.microsoft.com/office/drawing/2014/main" id="{E6B07762-9911-45F8-BB0E-7F8B131038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25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2">
            <a:extLst>
              <a:ext uri="{FF2B5EF4-FFF2-40B4-BE49-F238E27FC236}">
                <a16:creationId xmlns:a16="http://schemas.microsoft.com/office/drawing/2014/main" id="{DED18BC4-BAAE-48AC-849B-F188D91D9D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5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3">
            <a:extLst>
              <a:ext uri="{FF2B5EF4-FFF2-40B4-BE49-F238E27FC236}">
                <a16:creationId xmlns:a16="http://schemas.microsoft.com/office/drawing/2014/main" id="{A945F238-EF04-4E68-840F-0FD145B41D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26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4">
            <a:extLst>
              <a:ext uri="{FF2B5EF4-FFF2-40B4-BE49-F238E27FC236}">
                <a16:creationId xmlns:a16="http://schemas.microsoft.com/office/drawing/2014/main" id="{F8F43C8E-2D34-4C11-94E2-ED35CA7CF1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543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5">
            <a:extLst>
              <a:ext uri="{FF2B5EF4-FFF2-40B4-BE49-F238E27FC236}">
                <a16:creationId xmlns:a16="http://schemas.microsoft.com/office/drawing/2014/main" id="{08164933-C6F1-47C3-9A65-F4477F780A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13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6">
            <a:extLst>
              <a:ext uri="{FF2B5EF4-FFF2-40B4-BE49-F238E27FC236}">
                <a16:creationId xmlns:a16="http://schemas.microsoft.com/office/drawing/2014/main" id="{310884A4-D36B-4717-8EC2-9229096D9D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6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7">
            <a:extLst>
              <a:ext uri="{FF2B5EF4-FFF2-40B4-BE49-F238E27FC236}">
                <a16:creationId xmlns:a16="http://schemas.microsoft.com/office/drawing/2014/main" id="{587F59F5-2F84-44B5-A3AB-B35BA908B1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487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8">
            <a:extLst>
              <a:ext uri="{FF2B5EF4-FFF2-40B4-BE49-F238E27FC236}">
                <a16:creationId xmlns:a16="http://schemas.microsoft.com/office/drawing/2014/main" id="{0750B3B2-40B0-4244-BE2B-AF6B7C8D5D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24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469">
            <a:extLst>
              <a:ext uri="{FF2B5EF4-FFF2-40B4-BE49-F238E27FC236}">
                <a16:creationId xmlns:a16="http://schemas.microsoft.com/office/drawing/2014/main" id="{AF9A4E2D-D932-41BD-A79B-7557004D75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096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Unit 1 - Crugmore Farm</Site_x0020_Name>
    <Internal_x002f_External xmlns="859f7ad6-93f6-4205-b62b-a17f28acbbac">Internal document</Internal_x002f_External>
    <Post_x0020_code xmlns="859f7ad6-93f6-4205-b62b-a17f28acbbac">SA43 1RD </Post_x0020_code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2019-12-16T00:00:00+00:00</Document_x0020_Date>
    <Facility_x0020_Address xmlns="859f7ad6-93f6-4205-b62b-a17f28acbbac">Penparc, Cardigan</Facility_x0020_Address>
    <Environment_x0020_Sub_x0020_Folder xmlns="859f7ad6-93f6-4205-b62b-a17f28acbbac">Inspections</Environment_x0020_Sub_x0020_Folder>
    <Customer_x0020_Name xmlns="859f7ad6-93f6-4205-b62b-a17f28acbbac"> M D Recycling Ltd </Customer_x0020_Name>
    <Surrendered_x002f_Expired_x0020_Date xmlns="859f7ad6-93f6-4205-b62b-a17f28acbbac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C9AEF4F229027445979EC54202C76678" ma:contentTypeVersion="374" ma:contentTypeDescription="Permitting &amp; Compliance PowerPoint Document" ma:contentTypeScope="" ma:versionID="16140fadd93698c1049d6f5e0a4277ae">
  <xsd:schema xmlns:xsd="http://www.w3.org/2001/XMLSchema" xmlns:xs="http://www.w3.org/2001/XMLSchema" xmlns:p="http://schemas.microsoft.com/office/2006/metadata/properties" xmlns:ns2="859f7ad6-93f6-4205-b62b-a17f28acbbac" targetNamespace="http://schemas.microsoft.com/office/2006/metadata/properties" ma:root="true" ma:fieldsID="40294512a7c80f51b14ae0cd7d0c2847" ns2:_="">
    <xsd:import namespace="859f7ad6-93f6-4205-b62b-a17f28acbbac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C6850916-4B6F-4766-B0BC-A8FAA53E643C}"/>
</file>

<file path=customXml/itemProps2.xml><?xml version="1.0" encoding="utf-8"?>
<ds:datastoreItem xmlns:ds="http://schemas.openxmlformats.org/officeDocument/2006/customXml" ds:itemID="{A5C4E510-F1C8-4C9F-B82D-CBF5919140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D27EC3-4C0F-4FED-A888-D2F48BE651DE}">
  <ds:schemaRefs>
    <ds:schemaRef ds:uri="http://schemas.openxmlformats.org/package/2006/metadata/core-properties"/>
    <ds:schemaRef ds:uri="e591dcd1-aa1e-4703-b994-abcd1159af3d"/>
    <ds:schemaRef ds:uri="http://purl.org/dc/elements/1.1/"/>
    <ds:schemaRef ds:uri="http://schemas.microsoft.com/office/2006/metadata/properties"/>
    <ds:schemaRef ds:uri="http://purl.org/dc/terms/"/>
    <ds:schemaRef ds:uri="822310b2-0648-48d2-9a50-ac4bcf57a8de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8F16335F-B6B7-45EC-8398-4F4150AB8EB0}"/>
</file>

<file path=customXml/itemProps5.xml><?xml version="1.0" encoding="utf-8"?>
<ds:datastoreItem xmlns:ds="http://schemas.openxmlformats.org/officeDocument/2006/customXml" ds:itemID="{3E5C8BF8-7822-4E2E-BF21-75A540FB7D7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 D Recycling Ltd Std Rules Permit Site Visit Photos 16th December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 12 16 M D Recycling Ltd Std Rules Permit Site Visit Photos</dc:title>
  <dc:creator>Malcolm Dines</dc:creator>
  <cp:lastModifiedBy>Dines, Malcolm</cp:lastModifiedBy>
  <cp:revision>1</cp:revision>
  <dcterms:created xsi:type="dcterms:W3CDTF">2019-12-18T12:27:08Z</dcterms:created>
  <dcterms:modified xsi:type="dcterms:W3CDTF">2019-12-18T12:28:05Z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0x01010067EB80C5FE939D4A9B3D8BA62129B7F5030200C9AEF4F229027445979EC54202C76678</vt:lpwstr>
  </property>
  <property fmtid="{D5CDD505-2E9C-101B-9397-08002B2CF9AE}" pid="3" name="_dlc_DocId">
    <vt:lpwstr>REGU-195-37519</vt:lpwstr>
  </property>
  <property fmtid="{D5CDD505-2E9C-101B-9397-08002B2CF9AE}" pid="4" name="_dlc_DocIdItemGuid">
    <vt:lpwstr>588fbb57-9747-4ebf-b1b4-14d782200b8a</vt:lpwstr>
  </property>
  <property fmtid="{D5CDD505-2E9C-101B-9397-08002B2CF9AE}" pid="5" name="_dlc_DocIdUrl">
    <vt:lpwstr>https://cyfoethnaturiolcymru.sharepoint.com/teams/Regulatory/Permitting/_layouts/15/DocIdRedir.aspx?ID=REGU-195-37519, REGU-195-37519</vt:lpwstr>
  </property>
</Properties>
</file>