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20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isnell, Amy" userId="74999123-0135-4a55-bc9e-08ee219cb23c" providerId="ADAL" clId="{E5FDAFE8-345A-4C40-B4C7-0039E741A366}"/>
    <pc:docChg chg="custSel modSld">
      <pc:chgData name="Chisnell, Amy" userId="74999123-0135-4a55-bc9e-08ee219cb23c" providerId="ADAL" clId="{E5FDAFE8-345A-4C40-B4C7-0039E741A366}" dt="2025-10-02T12:24:47.750" v="122" actId="20577"/>
      <pc:docMkLst>
        <pc:docMk/>
      </pc:docMkLst>
      <pc:sldChg chg="modNotesTx">
        <pc:chgData name="Chisnell, Amy" userId="74999123-0135-4a55-bc9e-08ee219cb23c" providerId="ADAL" clId="{E5FDAFE8-345A-4C40-B4C7-0039E741A366}" dt="2025-10-02T12:24:01.690" v="37" actId="20577"/>
        <pc:sldMkLst>
          <pc:docMk/>
          <pc:sldMk cId="2817491416" sldId="259"/>
        </pc:sldMkLst>
      </pc:sldChg>
      <pc:sldChg chg="modNotesTx">
        <pc:chgData name="Chisnell, Amy" userId="74999123-0135-4a55-bc9e-08ee219cb23c" providerId="ADAL" clId="{E5FDAFE8-345A-4C40-B4C7-0039E741A366}" dt="2025-10-02T12:24:26.187" v="49" actId="20577"/>
        <pc:sldMkLst>
          <pc:docMk/>
          <pc:sldMk cId="813684037" sldId="262"/>
        </pc:sldMkLst>
      </pc:sldChg>
      <pc:sldChg chg="modNotesTx">
        <pc:chgData name="Chisnell, Amy" userId="74999123-0135-4a55-bc9e-08ee219cb23c" providerId="ADAL" clId="{E5FDAFE8-345A-4C40-B4C7-0039E741A366}" dt="2025-10-02T12:24:47.750" v="122" actId="20577"/>
        <pc:sldMkLst>
          <pc:docMk/>
          <pc:sldMk cId="284708051" sldId="26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F5D5B1-E2A1-494E-ADB4-0E0835ACE2FA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D63C35-CCE5-4A5C-BA0C-D8ADE000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142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CSO covers in the beer garden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D63C35-CCE5-4A5C-BA0C-D8ADE000FC4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901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Covers for CSO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D63C35-CCE5-4A5C-BA0C-D8ADE000FC4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6822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Sewer inspection chamber u/s of </a:t>
            </a:r>
            <a:r>
              <a:rPr lang="en-GB" dirty="0" err="1"/>
              <a:t>cso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D63C35-CCE5-4A5C-BA0C-D8ADE000FC4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3767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Main sewer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D63C35-CCE5-4A5C-BA0C-D8ADE000FC4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44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to return screenings from overflow back to main sewer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D63C35-CCE5-4A5C-BA0C-D8ADE000FC4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171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ECAD9-57AC-CC43-233C-17D71A3938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5AA4C9-3F0A-B2DB-65C8-C5212C9CC6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4F8EF3-9976-3B98-D459-5214688A1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7A3E7E-A1E9-B85A-9FE5-5A4046B8F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1736DA-AE47-AF86-44F6-459F8A52C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73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01CB4-1908-BF44-4C6E-E5E418DC3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15690-3A6C-6F35-5000-7EB92C6285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84D000-9628-B6BA-F852-C7B9AD2A6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2AE6B-17D5-6698-FB0C-8D2BDAA7E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F223F-2D2D-DFF6-38C1-526537038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10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F21D7-6EA3-C5F9-B097-3E76A34CA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10DCE4-9DEF-1EE4-9D2A-2592EE41CB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51BC7-DC8C-C9D1-13AC-2F0BD660A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00FBB-E29B-4220-C16F-42FF9EAEF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8F4643-A3DB-C02B-689F-DD351A3F7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29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430BF-92C4-1E50-EBD7-E4ACD5833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140983-33E1-DDD0-9C6D-82643B8CC9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8474E4-E1B2-5B89-748C-37839C41B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74EBE2-C2E2-BFB8-EB72-549DE2403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3B4345-9A44-50D1-B551-304102521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C95012-5399-A528-628F-FD30194A0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067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256DE-7554-8425-E80F-71A344A82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94608B-4148-44B8-8EDA-1BE0DBB9A1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2B10E6-E5E0-B310-B144-FCB88E032E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91E92D-584B-CD41-C5D4-6DA03DF8A2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BFDB5F-EF41-D1E2-6C57-21AC52779E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B3820F-2474-EB8D-D2AC-3120D59DD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FA6A3D-B1A2-3D6E-AE42-F6BD82EAD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54A228-6EB3-4EA8-933C-53D253D3D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049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4A4AE-CED8-AA7E-6799-8567995E1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0C47BF-34F2-CB84-3E4A-156755FF2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9446E3-3BF1-3089-1206-795C6A01C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28E15A-A8CA-E6DE-2F21-3CCF2A0BA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478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C2A6E3-52C5-B0EF-C074-574703DAF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D30CFEF-D7B5-B9F7-61F4-5D84F6B00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462519-62AF-C176-A10A-EE83813F0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503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6ABB7-92FC-D413-8DFC-E95B8ADD6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92D154-AE07-24CD-FFF3-34F708086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68C7E9-A3FE-4D10-B109-31E426FC98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49FAC8-9EAD-6DA3-D877-BD5C236C7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EA91F4-0A66-FDEF-41D3-A90A147EC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9BE570-3944-CCD1-3996-C56C2A4F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047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1A296-3A16-319C-9234-857C8C7DD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1759A7-0DAB-1F24-7695-402DBC5E48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A970BF-7119-BF8D-C2E7-AB25FB47F4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B93A2F-EB34-FA59-6284-BE1E3EBEE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3B319-9BA6-B8D4-4BF5-81BD2B4BF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ACC8B0-FD4E-0CFE-44E6-0CD114E4E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002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7203E-B890-C3B9-2B8F-D248BB88E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9AC56E-84E6-A7F1-2040-284C695C55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930E9-8F91-EFC3-3AF5-675724E87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5B39E-A6E4-58BE-4325-6F4E931AA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BFD8C4-4F6C-014E-1C12-581662102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796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09A415-BAEF-4629-B581-A36BF60B99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E5335D-FCA4-5FA4-A6CD-978E637F11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B9EAC-14FC-907B-94E4-F55AEFE3D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1F664-957B-2C63-A931-CF2EDE3B1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0E92F-30D8-2AF9-253C-FD40409AC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74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245219-96CE-763D-E57F-8B86EBFDF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CEA0C3-B50C-E87C-B23F-0EBDEB6254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133F6C-A3F5-59A1-39BB-4F0C1EEB4D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5264CA-AD1F-4E34-9A88-5049C4451E0D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216A7-0330-BA5D-5622-083A86FF25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D855D3-2E2E-AB39-323C-081868B1B8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CE8368-EF56-4B88-8969-F02196719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0162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F6CAE-200E-0331-74B4-B418E6F2A3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Photographs of site inspection of Hand Hotel CSO Llangollen 11.09.2025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6235FE-9B3A-9A71-00E6-99C57A04F9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Chisnell, Amy</a:t>
            </a:r>
          </a:p>
        </p:txBody>
      </p:sp>
    </p:spTree>
    <p:extLst>
      <p:ext uri="{BB962C8B-B14F-4D97-AF65-F5344CB8AC3E}">
        <p14:creationId xmlns:p14="http://schemas.microsoft.com/office/powerpoint/2010/main" val="1662002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0549">
            <a:extLst>
              <a:ext uri="{FF2B5EF4-FFF2-40B4-BE49-F238E27FC236}">
                <a16:creationId xmlns:a16="http://schemas.microsoft.com/office/drawing/2014/main" id="{65ECCA44-4EA8-9194-3EC5-B3AFCD2505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64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0605">
            <a:extLst>
              <a:ext uri="{FF2B5EF4-FFF2-40B4-BE49-F238E27FC236}">
                <a16:creationId xmlns:a16="http://schemas.microsoft.com/office/drawing/2014/main" id="{5F703BAF-C6CF-6314-506D-E882E222D4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175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0646">
            <a:extLst>
              <a:ext uri="{FF2B5EF4-FFF2-40B4-BE49-F238E27FC236}">
                <a16:creationId xmlns:a16="http://schemas.microsoft.com/office/drawing/2014/main" id="{4D8E97A3-E44B-642D-E38B-5081098762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491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0933">
            <a:extLst>
              <a:ext uri="{FF2B5EF4-FFF2-40B4-BE49-F238E27FC236}">
                <a16:creationId xmlns:a16="http://schemas.microsoft.com/office/drawing/2014/main" id="{184C0239-0356-01ED-978E-BA0FFAD270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892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1630">
            <a:extLst>
              <a:ext uri="{FF2B5EF4-FFF2-40B4-BE49-F238E27FC236}">
                <a16:creationId xmlns:a16="http://schemas.microsoft.com/office/drawing/2014/main" id="{AA4508CA-E802-8D23-8EA4-264A43D8CD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42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1746">
            <a:extLst>
              <a:ext uri="{FF2B5EF4-FFF2-40B4-BE49-F238E27FC236}">
                <a16:creationId xmlns:a16="http://schemas.microsoft.com/office/drawing/2014/main" id="{384CD21B-9D7F-90EC-BE02-C670EB9AC7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684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1754">
            <a:extLst>
              <a:ext uri="{FF2B5EF4-FFF2-40B4-BE49-F238E27FC236}">
                <a16:creationId xmlns:a16="http://schemas.microsoft.com/office/drawing/2014/main" id="{64163667-1F6C-F215-B976-E9E75C3CD5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08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9A572A858F042E43B70198AD05EA8761" ma:contentTypeVersion="784" ma:contentTypeDescription="Permitting &amp; Compliance Word Document" ma:contentTypeScope="" ma:versionID="0402ad024b8c47729050c48470ea2cdb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cd6faf52-b12f-444c-a3fc-1f0e7a71d996" xmlns:ns6="9be56660-2c31-41ef-bc00-23e72f632f2a" targetNamespace="http://schemas.microsoft.com/office/2006/metadata/properties" ma:root="true" ma:fieldsID="bd56a37bf97cfb9711d2fae0157fffed" ns2:_="" ns4:_="" ns5:_="" ns6:_="">
    <xsd:import namespace="859f7ad6-93f6-4205-b62b-a17f28acbbac"/>
    <xsd:import namespace="6e121689-de5b-41b9-a751-bfeda7fa2b07"/>
    <xsd:import namespace="cd6faf52-b12f-444c-a3fc-1f0e7a71d996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5:MediaServiceGenerationTime" minOccurs="0"/>
                <xsd:element ref="ns5:MediaServiceEventHashCode" minOccurs="0"/>
                <xsd:element ref="ns5:MediaServiceLocation" minOccurs="0"/>
                <xsd:element ref="ns5:MediaServiceAutoTags" minOccurs="0"/>
                <xsd:element ref="ns4:LastSharedByUser" minOccurs="0"/>
                <xsd:element ref="ns5:MediaServiceDateTaken" minOccurs="0"/>
                <xsd:element ref="ns5:MediaServiceAutoKeyPoints" minOccurs="0"/>
                <xsd:element ref="ns5:MediaServiceKeyPoints" minOccurs="0"/>
                <xsd:element ref="ns5:MediaServiceOCR" minOccurs="0"/>
                <xsd:element ref="ns6:_dlc_DocId" minOccurs="0"/>
                <xsd:element ref="ns6:_dlc_DocIdUrl" minOccurs="0"/>
                <xsd:element ref="ns6:_dlc_DocIdPersistId" minOccurs="0"/>
                <xsd:element ref="ns5:lcf76f155ced4ddcb4097134ff3c332f" minOccurs="0"/>
                <xsd:element ref="ns2:TaxCatchAll" minOccurs="0"/>
                <xsd:element ref="ns5:MediaServiceObjectDetectorVersions" minOccurs="0"/>
                <xsd:element ref="ns5:MediaServiceSearchProperties" minOccurs="0"/>
                <xsd:element ref="ns5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dexed="true" ma:internalName="Document_x0020_Typ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nillable="true" ma:displayName="License/Activity Type" ma:format="Dropdown" ma:hidden="true" ma:indexed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6faf52-b12f-444c-a3fc-1f0e7a71d9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9" nillable="true" ma:displayName="Location" ma:internalName="MediaServiceLocation" ma:readOnly="true">
      <xsd:simpleType>
        <xsd:restriction base="dms:Text"/>
      </xsd:simpleType>
    </xsd:element>
    <xsd:element name="MediaServiceAutoTags" ma:index="3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3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3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3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4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Hand Hotel Gardens CSO</Site_x0020_Name>
    <Internal_x002f_External xmlns="859f7ad6-93f6-4205-b62b-a17f28acbbac">Internal document</Internal_x002f_External>
    <Post_x0020_code xmlns="859f7ad6-93f6-4205-b62b-a17f28acbbac">LL20 8PF</Post_x0020_code>
    <TaxCatchAll xmlns="859f7ad6-93f6-4205-b62b-a17f28acbbac" xsi:nil="true"/>
    <Document_x0020_Type xmlns="859f7ad6-93f6-4205-b62b-a17f28acbbac">Photo</Document_x0020_Type>
    <Welsh_x0020_Local_x0020_Authority xmlns="859f7ad6-93f6-4205-b62b-a17f28acbbac">Denbighshire County Council</Welsh_x0020_Local_x0020_Authority>
    <Disclosure_x0020_Status xmlns="859f7ad6-93f6-4205-b62b-a17f28acbbac">Public register</Disclosure_x0020_Status>
    <Addressee xmlns="859f7ad6-93f6-4205-b62b-a17f28acbbac">Linea, Fortran Road, St Mellons, Cardiff, CF3 0LT.</Addressee>
    <Process_x0020_Type xmlns="859f7ad6-93f6-4205-b62b-a17f28acbbac">Compliance</Process_x0020_Type>
    <lcf76f155ced4ddcb4097134ff3c332f xmlns="cd6faf52-b12f-444c-a3fc-1f0e7a71d996">
      <Terms xmlns="http://schemas.microsoft.com/office/infopath/2007/PartnerControls"/>
    </lcf76f155ced4ddcb4097134ff3c332f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2025-09-10T23:00:00+00:00</Document_x0020_Date>
    <Facility_x0020_Address xmlns="859f7ad6-93f6-4205-b62b-a17f28acbbac">Opposite Hand Hotel, Bridge Street, Llangollen</Facility_x0020_Address>
    <Environment_x0020_Sub_x0020_Folder xmlns="859f7ad6-93f6-4205-b62b-a17f28acbbac">Inspections</Environment_x0020_Sub_x0020_Folder>
    <Customer_x0020_Name xmlns="859f7ad6-93f6-4205-b62b-a17f28acbbac">Dŵr Cymru Cyfyngedig</Customer_x0020_Name>
    <Surrendered_x002f_Expired_x0020_Date xmlns="859f7ad6-93f6-4205-b62b-a17f28acbbac" xsi:nil="true"/>
    <_dlc_DocId xmlns="9be56660-2c31-41ef-bc00-23e72f632f2a">REGU-369-2761377</_dlc_DocId>
    <_dlc_DocIdUrl xmlns="9be56660-2c31-41ef-bc00-23e72f632f2a">
      <Url>https://cyfoethnaturiolcymru.sharepoint.com/teams/Regulatory/Permitting/_layouts/15/DocIdRedir.aspx?ID=REGU-369-2761377</Url>
      <Description>REGU-369-2761377</Description>
    </_dlc_DocIdUrl>
  </documentManagement>
</p:properties>
</file>

<file path=customXml/itemProps1.xml><?xml version="1.0" encoding="utf-8"?>
<ds:datastoreItem xmlns:ds="http://schemas.openxmlformats.org/officeDocument/2006/customXml" ds:itemID="{13FA488B-3514-4C59-9E47-87910AF04831}"/>
</file>

<file path=customXml/itemProps2.xml><?xml version="1.0" encoding="utf-8"?>
<ds:datastoreItem xmlns:ds="http://schemas.openxmlformats.org/officeDocument/2006/customXml" ds:itemID="{1CA50FC7-4ADF-4A52-9D11-5230A13A8678}"/>
</file>

<file path=customXml/itemProps3.xml><?xml version="1.0" encoding="utf-8"?>
<ds:datastoreItem xmlns:ds="http://schemas.openxmlformats.org/officeDocument/2006/customXml" ds:itemID="{B7931891-DF83-4E30-B396-5AFC9BF432CA}"/>
</file>

<file path=customXml/itemProps4.xml><?xml version="1.0" encoding="utf-8"?>
<ds:datastoreItem xmlns:ds="http://schemas.openxmlformats.org/officeDocument/2006/customXml" ds:itemID="{12EAC98C-4471-42C3-81B7-F3BD6865A1D5}"/>
</file>

<file path=customXml/itemProps5.xml><?xml version="1.0" encoding="utf-8"?>
<ds:datastoreItem xmlns:ds="http://schemas.openxmlformats.org/officeDocument/2006/customXml" ds:itemID="{873F58A2-7417-4C82-B0F8-841ECE4A9BE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Widescreen</PresentationFormat>
  <Paragraphs>12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Photographs of site inspection of Hand Hotel CSO Llangollen 11.09.2025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Chisnell, Amy</dc:creator>
  <cp:lastModifiedBy>Chisnell, Amy</cp:lastModifiedBy>
  <cp:revision>1</cp:revision>
  <dcterms:created xsi:type="dcterms:W3CDTF">2025-10-02T10:44:58Z</dcterms:created>
  <dcterms:modified xsi:type="dcterms:W3CDTF">2025-10-02T12:24:52Z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0x01010067EB80C5FE939D4A9B3D8BA62129B7F50102009A572A858F042E43B70198AD05EA8761</vt:lpwstr>
  </property>
  <property fmtid="{D5CDD505-2E9C-101B-9397-08002B2CF9AE}" pid="3" name="_dlc_DocIdItemGuid">
    <vt:lpwstr>601ef098-10e6-4ff3-aa25-954f140506a3</vt:lpwstr>
  </property>
  <property fmtid="{D5CDD505-2E9C-101B-9397-08002B2CF9AE}" pid="4" name="MediaServiceImageTags">
    <vt:lpwstr/>
  </property>
</Properties>
</file>