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5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AC3D6-D9ED-4977-BDD5-03542FB145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573433-11D3-45A0-9620-64F544BADC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882A72-B9A5-448A-BF68-B4E0DBF74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88CE5-D543-46CD-BCD3-E5D11E2C1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3087A-A265-4D17-8757-ED18368A5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64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31081-68F1-4D1D-8949-5B1A4DF3A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4654-03EF-43FA-837B-21C718FBF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CA3BB-DB97-4AAF-A75F-C5CACEC99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7721C-3D17-41C7-B11C-9CAC3FC79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62433-2AEF-459E-B2A5-AD2133158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301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5E25E-CD4C-427E-8928-C26AF1899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49E0C2-402E-4EB4-B32D-F73DB2714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1EB83-D77D-4CAA-8B34-DB2B5C146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394F4-4B77-4848-B9EC-6B66A5030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98881-F441-4907-BE28-B293D9D44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458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9D507-CE64-4C7E-AF0C-05F966B05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2943A-B253-42BA-A464-D5795211C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9D73E1-6D74-41BC-9E4E-9CAC86233E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DA78B9-9106-4851-8B53-2E43268FF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EC222-6093-47E0-9C08-A9B00E98E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933A51-CC5C-4810-8BB0-FE5A81A15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451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998B2-9640-4115-95A2-0970F9737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CC078-A769-4E0A-BEFD-C08110796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7F29A4-2B6F-4DF4-9D28-B698B69834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6D9D09-8530-4F51-808A-7FB48BCBC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3CFE39-22C3-416C-9DA0-DCA2B31A6D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5FFC58-D272-4E45-A863-FCC3B3CFC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B790C7-6BB8-43ED-AA82-D6CA3E2C2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F605CC-C26E-46AB-95DB-2D1C847F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53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85AF0-E953-4CC9-A4A0-CE942838F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B159DF-4ED3-4D42-A306-0EFB031EB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6FF9C5-6751-4EB2-A9F5-387D3F3BB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53B607-86FC-4C51-8520-4F635552D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23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FB0958-0C1B-4F74-8664-32AC612A8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212729-2689-4967-AB5C-7E76C3525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430A22-9C89-44B5-9DC5-E5D48312F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666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4E656-17D6-4917-B4FE-4964847B3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6B45B-8A57-48A9-8796-4E0AB587E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F9DA5-2ADA-4873-807E-22561139B3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62686-DA10-466B-ACC8-123151A8E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E3CB4C-3684-45DF-B852-B92DAC7DF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DA726-ED2D-4839-8E9C-21B2FE481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279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9F213-6F67-4980-B399-EE3E4E2C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419263-1894-4672-82A8-51EF9B0C3A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5F2FFD-BBEC-466D-A23B-84ED066AF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1943A9-1AC5-4E8C-B5B4-D6AA50912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17E157-97EB-48C8-9678-E156EE058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7D5A3C-EB05-4EEF-87DF-654ED60D1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71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A04DE-B557-4C50-801D-909ECE485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AF65F4-CCCE-46A6-88B2-272F0CA54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5A009-49CD-4885-B913-D06BFEDA2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644D9-3E50-42AE-82D8-FFD1EE5C7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CB97FD-E519-4EF3-8DB2-89281E8BE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147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D27218-878F-46E1-8049-493D3696AE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5F93DB-42D9-43A2-AE7C-2F00716A7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8EED3-EDD8-4E1E-930C-7EA1B9006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873C4-320F-46B4-B31C-87EBF61ED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22319-53B2-45EA-8108-EFF242B06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853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70E199-73F3-4620-85D5-33F320497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8CCCA-BCD6-4A9A-BC60-971B255B3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7C312-7D3F-4D98-ADB8-E2FADCA293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05FCA-B18C-44E7-B489-A4B0C098A7FB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82FED-A95B-4DD4-9F65-4634779FBB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E7457-EC93-4EBD-A402-655D79FAC4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A4A1A-74AD-4DD5-8E2E-788381B9B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727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C9ED8-66B6-4110-B2C2-90F8C27470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Ammanford Recycling Limited Site inspection 01/07/22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CBF171-8A9B-4DB0-AEFF-D9A9B79111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751472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2">
            <a:extLst>
              <a:ext uri="{FF2B5EF4-FFF2-40B4-BE49-F238E27FC236}">
                <a16:creationId xmlns:a16="http://schemas.microsoft.com/office/drawing/2014/main" id="{EB51EF5E-181E-430F-A5CD-2457860837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902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3">
            <a:extLst>
              <a:ext uri="{FF2B5EF4-FFF2-40B4-BE49-F238E27FC236}">
                <a16:creationId xmlns:a16="http://schemas.microsoft.com/office/drawing/2014/main" id="{9CDF708F-20E1-47B7-A122-8DDE14C46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77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4">
            <a:extLst>
              <a:ext uri="{FF2B5EF4-FFF2-40B4-BE49-F238E27FC236}">
                <a16:creationId xmlns:a16="http://schemas.microsoft.com/office/drawing/2014/main" id="{EC91016F-CA33-41CB-B41B-EEF7E21BA0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661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5">
            <a:extLst>
              <a:ext uri="{FF2B5EF4-FFF2-40B4-BE49-F238E27FC236}">
                <a16:creationId xmlns:a16="http://schemas.microsoft.com/office/drawing/2014/main" id="{E7DD31F2-F4FD-47D1-A08D-D14A4E3512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751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6">
            <a:extLst>
              <a:ext uri="{FF2B5EF4-FFF2-40B4-BE49-F238E27FC236}">
                <a16:creationId xmlns:a16="http://schemas.microsoft.com/office/drawing/2014/main" id="{93151DFE-996E-4CFA-9354-FB73D43144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64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7">
            <a:extLst>
              <a:ext uri="{FF2B5EF4-FFF2-40B4-BE49-F238E27FC236}">
                <a16:creationId xmlns:a16="http://schemas.microsoft.com/office/drawing/2014/main" id="{D38EB72B-E028-4A56-8438-8A7D143E5F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64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1038">
            <a:extLst>
              <a:ext uri="{FF2B5EF4-FFF2-40B4-BE49-F238E27FC236}">
                <a16:creationId xmlns:a16="http://schemas.microsoft.com/office/drawing/2014/main" id="{CDBB612A-1488-467C-83C7-FDD2E8302D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267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1175eb3ae6b8348ea9ef7a6936947f78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690d0ff9b222d6952db933e037c11c43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Ammanford Metal Recycling</Site_x0020_Name>
    <Internal_x002f_External xmlns="859f7ad6-93f6-4205-b62b-a17f28acbbac">Internal document</Internal_x002f_External>
    <Post_x0020_code xmlns="859f7ad6-93f6-4205-b62b-a17f28acbbac">SA18 3QU</Post_x0020_code>
    <IconOverlay xmlns="http://schemas.microsoft.com/sharepoint/v4" xsi:nil="true"/>
    <Document_x0020_Type xmlns="859f7ad6-93f6-4205-b62b-a17f28acbbac">Permit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2022-06-30T23:00:00+00:00</Document_x0020_Date>
    <Facility_x0020_Address xmlns="859f7ad6-93f6-4205-b62b-a17f28acbbac">Old Wagon Works, Shands Road, Ammanford</Facility_x0020_Address>
    <Environment_x0020_Sub_x0020_Folder xmlns="859f7ad6-93f6-4205-b62b-a17f28acbbac">Inspections</Environment_x0020_Sub_x0020_Folder>
    <Customer_x0020_Name xmlns="859f7ad6-93f6-4205-b62b-a17f28acbbac">Ammanford Recycling Limited </Customer_x0020_Name>
    <Surrendered_x002f_Expired_x0020_Date xmlns="859f7ad6-93f6-4205-b62b-a17f28acbbac" xsi:nil="true"/>
    <_dlc_DocId xmlns="9be56660-2c31-41ef-bc00-23e72f632f2a">REGU-219-5492103</_dlc_DocId>
    <_dlc_DocIdUrl xmlns="9be56660-2c31-41ef-bc00-23e72f632f2a">
      <Url>https://cyfoethnaturiolcymru.sharepoint.com/teams/Regulatory/Permitting/_layouts/15/DocIdRedir.aspx?ID=REGU-219-5492103</Url>
      <Description>REGU-219-5492103</Description>
    </_dlc_DocIdUrl>
  </documentManagement>
</p:properties>
</file>

<file path=customXml/itemProps1.xml><?xml version="1.0" encoding="utf-8"?>
<ds:datastoreItem xmlns:ds="http://schemas.openxmlformats.org/officeDocument/2006/customXml" ds:itemID="{5E320B22-6D13-495F-805D-0A92669F8903}"/>
</file>

<file path=customXml/itemProps2.xml><?xml version="1.0" encoding="utf-8"?>
<ds:datastoreItem xmlns:ds="http://schemas.openxmlformats.org/officeDocument/2006/customXml" ds:itemID="{F1F4AA5D-8CD5-4403-A49C-13A62DB5DF7C}"/>
</file>

<file path=customXml/itemProps3.xml><?xml version="1.0" encoding="utf-8"?>
<ds:datastoreItem xmlns:ds="http://schemas.openxmlformats.org/officeDocument/2006/customXml" ds:itemID="{EC2549F9-021E-4E7F-B6FC-D19E760303AD}"/>
</file>

<file path=customXml/itemProps4.xml><?xml version="1.0" encoding="utf-8"?>
<ds:datastoreItem xmlns:ds="http://schemas.openxmlformats.org/officeDocument/2006/customXml" ds:itemID="{A0DFE258-C6F3-4410-9D3A-34ADEF807A9D}"/>
</file>

<file path=customXml/itemProps5.xml><?xml version="1.0" encoding="utf-8"?>
<ds:datastoreItem xmlns:ds="http://schemas.openxmlformats.org/officeDocument/2006/customXml" ds:itemID="{4F417667-91C3-4574-AA91-430269940CDD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Ammanford Recycling Limited Site inspection 01/07/22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Ammanford Recycling Limited Site inspection 01/07/22</dc:title>
  <dc:creator>Edwards, Michael</dc:creator>
  <cp:lastModifiedBy>Edwards, Michael</cp:lastModifiedBy>
  <cp:revision>1</cp:revision>
  <dcterms:created xsi:type="dcterms:W3CDTF">2022-08-01T12:51:40Z</dcterms:created>
  <dcterms:modified xsi:type="dcterms:W3CDTF">2022-08-01T12:54:28Z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2758230a-5a82-4f0b-9d68-5369a1bf9a50</vt:lpwstr>
  </property>
</Properties>
</file>