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5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4AF95-F719-45CE-8196-1FA5F8E501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B12B29-5088-4242-837B-1356A5232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33D4F-A97D-47FA-9D16-B44AB8AB9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230BF7-1663-46DD-A947-DD9253A64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89E22-0D38-48E8-B86F-33A45D652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181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A75FE-ECEF-4F01-B5EE-98BF14312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68D44-483F-4A4F-B680-AF39028AA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631C6-30B3-44F3-BCD7-7C15990B0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BD767-C6DE-46E0-89A0-4A3D5C671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3B79D4-C963-4F7C-8637-2D151A525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14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39856-6BC2-4E01-8A73-45689AFFE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FD1D1B-DD8B-423B-90D1-59CB56A37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29B8E-4354-47F4-AABC-4B548DEC5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54017-3634-4E70-B335-657C6B0A2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589DC-B378-431D-B3BB-75ABD7CAA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79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53C82-55E9-48E3-A42D-C446AFA63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4081C-DD86-4C8B-B8B6-EAB106AA8E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BA634-4A79-4673-B79F-E7A107D93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E351C8-B501-406A-A73C-067BD6210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00577-0B4D-428E-B413-14E89EDDB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B0613F-EAE6-4927-993C-F80FC3DE7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73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4E0D7-A17A-4129-87DE-E65DE29C3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C7721-CB33-48CE-BED8-131C080D0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647DE4-A434-4977-A695-E56A65348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B872A2-9A15-444D-A165-3178B1BA03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0B4FDC-A25C-42D9-8D80-36BDD75F04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B71FB-D437-4E64-99E7-31E8A0A5A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EBA695-9397-4E34-B11B-9BC159674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79A3C1-434B-4F04-8089-DD34B7AA5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083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CF386-A008-4096-ABF6-1F46A2051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468DA3-ECC5-40F8-8301-3F223BC8E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1EF24B-B3FE-4663-BA61-713A1A115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1A4B4-6EB6-475F-A2E1-2733D4A8E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810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405961-7621-4874-915D-B278A9D77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0FD754-03D7-45D1-BC0F-1A4A4D5A6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E04B5-785C-4ECD-929B-E0B944297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780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EDDC2-1A1D-4831-B892-8CF1AF348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E5930-5947-4385-A1F9-BDC5FBFA46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1862A7-9504-4DB5-AC7D-91CCCE60E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62C388-9A9E-4927-84A4-4F0F9672F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00555-1629-4862-9E51-58A8EA50E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086F43-8AF3-4F0F-AC2E-5D3E723A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42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DD59F-3375-42FD-AE47-3A3A76ED5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7B9B6C-F780-411F-A34C-D92A0B1767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24E6E2-879E-481E-8F83-9B995A272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21E5E7-3F50-4563-847B-3A47B3F93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89E513-30D0-4D05-BD4A-425502AB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8D5F6-D7A6-4356-B301-0485DE8FB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476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BE0FB-58C8-4740-9E05-AD0C6DB5C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350651-89A2-45E5-A1B5-AB1FB3E78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A207F-AB60-4301-982C-A7BA5FE92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D310F-970B-4A2E-B760-F0B0BF41E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A5B38-0CB7-40BC-9213-E91CA7B3E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14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0BDDF8-CEB1-448E-B9BB-D25275C73D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7B8DB1-ABF1-4C71-BB16-B529684ED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C10EE-DE94-4294-BC4D-8E95020E6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8AA6E-7993-4222-89AC-0AC76FECD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EE601-8DFA-4CC3-90E1-AE6AD9DBE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53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5D892-E3FF-42CA-B593-E0C598754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B61529-05F1-4C04-80BD-F952D855B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F37F3-DF9B-4EF6-B26B-3D1FA095EB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75DAE-CDF0-44E5-B7A1-7199EA44E7B6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508F3-084B-4DB6-AC30-0E64A3F79B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1D926-0002-43F5-8DBD-FA9C919839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84418-88BE-4F41-9A0F-952A07144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134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90B02-5DB2-4057-9C8E-0E121FC275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Ammanford Recycling Limited visit 26/05/2022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AEE169-DA5E-4634-8FCD-E0A3CABCF5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646700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68">
            <a:extLst>
              <a:ext uri="{FF2B5EF4-FFF2-40B4-BE49-F238E27FC236}">
                <a16:creationId xmlns:a16="http://schemas.microsoft.com/office/drawing/2014/main" id="{35C3C2BD-243C-4D86-90CD-08BA3E9E4C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285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69">
            <a:extLst>
              <a:ext uri="{FF2B5EF4-FFF2-40B4-BE49-F238E27FC236}">
                <a16:creationId xmlns:a16="http://schemas.microsoft.com/office/drawing/2014/main" id="{9D978349-D0AF-4081-94C5-3A7DBB79D7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92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0">
            <a:extLst>
              <a:ext uri="{FF2B5EF4-FFF2-40B4-BE49-F238E27FC236}">
                <a16:creationId xmlns:a16="http://schemas.microsoft.com/office/drawing/2014/main" id="{A75A9723-D145-480E-9DF1-F9C7A843B3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63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1">
            <a:extLst>
              <a:ext uri="{FF2B5EF4-FFF2-40B4-BE49-F238E27FC236}">
                <a16:creationId xmlns:a16="http://schemas.microsoft.com/office/drawing/2014/main" id="{7F267C79-6CBF-4CC2-A4CE-A015F80ED7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29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2">
            <a:extLst>
              <a:ext uri="{FF2B5EF4-FFF2-40B4-BE49-F238E27FC236}">
                <a16:creationId xmlns:a16="http://schemas.microsoft.com/office/drawing/2014/main" id="{C74566F5-2FFF-4051-94A7-7E8338DD56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424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3">
            <a:extLst>
              <a:ext uri="{FF2B5EF4-FFF2-40B4-BE49-F238E27FC236}">
                <a16:creationId xmlns:a16="http://schemas.microsoft.com/office/drawing/2014/main" id="{0E6A7CA4-5C36-4670-9C1D-A425E43CA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20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4">
            <a:extLst>
              <a:ext uri="{FF2B5EF4-FFF2-40B4-BE49-F238E27FC236}">
                <a16:creationId xmlns:a16="http://schemas.microsoft.com/office/drawing/2014/main" id="{C9720E3A-6B2B-4F2A-9B36-A13F5606C3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06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5">
            <a:extLst>
              <a:ext uri="{FF2B5EF4-FFF2-40B4-BE49-F238E27FC236}">
                <a16:creationId xmlns:a16="http://schemas.microsoft.com/office/drawing/2014/main" id="{4D17899B-CC2D-44E6-B602-6378F56F1D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58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6">
            <a:extLst>
              <a:ext uri="{FF2B5EF4-FFF2-40B4-BE49-F238E27FC236}">
                <a16:creationId xmlns:a16="http://schemas.microsoft.com/office/drawing/2014/main" id="{78824B33-5350-4983-B29B-8DC101BEC6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68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7">
            <a:extLst>
              <a:ext uri="{FF2B5EF4-FFF2-40B4-BE49-F238E27FC236}">
                <a16:creationId xmlns:a16="http://schemas.microsoft.com/office/drawing/2014/main" id="{D323E00D-CCA8-4C4F-A7B5-EB5C3D3E24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07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8">
            <a:extLst>
              <a:ext uri="{FF2B5EF4-FFF2-40B4-BE49-F238E27FC236}">
                <a16:creationId xmlns:a16="http://schemas.microsoft.com/office/drawing/2014/main" id="{EEF0650D-0070-4188-BF0F-97AF7D4D90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3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79">
            <a:extLst>
              <a:ext uri="{FF2B5EF4-FFF2-40B4-BE49-F238E27FC236}">
                <a16:creationId xmlns:a16="http://schemas.microsoft.com/office/drawing/2014/main" id="{280A6AAF-38C9-4FB4-82A4-01847AFDA6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7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1175eb3ae6b8348ea9ef7a6936947f78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690d0ff9b222d6952db933e037c11c43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Ammanford Metal Recycling</Site_x0020_Name>
    <Internal_x002f_External xmlns="859f7ad6-93f6-4205-b62b-a17f28acbbac">Internal document</Internal_x002f_External>
    <Post_x0020_code xmlns="859f7ad6-93f6-4205-b62b-a17f28acbbac">SA18 3QU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2022-05-25T23:00:00+00:00</Document_x0020_Date>
    <Facility_x0020_Address xmlns="859f7ad6-93f6-4205-b62b-a17f28acbbac">Old Wagon Works, Shands Road, Ammanford</Facility_x0020_Address>
    <Environment_x0020_Sub_x0020_Folder xmlns="859f7ad6-93f6-4205-b62b-a17f28acbbac">Inspections</Environment_x0020_Sub_x0020_Folder>
    <Customer_x0020_Name xmlns="859f7ad6-93f6-4205-b62b-a17f28acbbac">Ammanford Recycling Limited </Customer_x0020_Name>
    <Surrendered_x002f_Expired_x0020_Date xmlns="859f7ad6-93f6-4205-b62b-a17f28acbbac" xsi:nil="true"/>
    <_dlc_DocId xmlns="9be56660-2c31-41ef-bc00-23e72f632f2a">REGU-219-5492101</_dlc_DocId>
    <_dlc_DocIdUrl xmlns="9be56660-2c31-41ef-bc00-23e72f632f2a">
      <Url>https://cyfoethnaturiolcymru.sharepoint.com/teams/Regulatory/Permitting/_layouts/15/DocIdRedir.aspx?ID=REGU-219-5492101</Url>
      <Description>REGU-219-5492101</Description>
    </_dlc_DocIdUrl>
  </documentManagement>
</p:properties>
</file>

<file path=customXml/itemProps1.xml><?xml version="1.0" encoding="utf-8"?>
<ds:datastoreItem xmlns:ds="http://schemas.openxmlformats.org/officeDocument/2006/customXml" ds:itemID="{4C185F3E-863F-4A81-9A57-90B8EC8BFA52}"/>
</file>

<file path=customXml/itemProps2.xml><?xml version="1.0" encoding="utf-8"?>
<ds:datastoreItem xmlns:ds="http://schemas.openxmlformats.org/officeDocument/2006/customXml" ds:itemID="{F37AF992-BC16-42B5-9FC5-DBFAD0B7C014}"/>
</file>

<file path=customXml/itemProps3.xml><?xml version="1.0" encoding="utf-8"?>
<ds:datastoreItem xmlns:ds="http://schemas.openxmlformats.org/officeDocument/2006/customXml" ds:itemID="{067BC978-389B-4065-A027-373C26551B15}"/>
</file>

<file path=customXml/itemProps4.xml><?xml version="1.0" encoding="utf-8"?>
<ds:datastoreItem xmlns:ds="http://schemas.openxmlformats.org/officeDocument/2006/customXml" ds:itemID="{43385EB1-417E-47CF-AF5B-15E66B2264D4}"/>
</file>

<file path=customXml/itemProps5.xml><?xml version="1.0" encoding="utf-8"?>
<ds:datastoreItem xmlns:ds="http://schemas.openxmlformats.org/officeDocument/2006/customXml" ds:itemID="{7AA41BA0-C96D-4B97-AA2C-38A6FDBB2275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Ammanford Recycling Limited visit 26/05/2022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Ammanford Recycling Limited visit 26/05/2022</dc:title>
  <dc:creator>Edwards, Michael</dc:creator>
  <cp:lastModifiedBy>Edwards, Michael</cp:lastModifiedBy>
  <cp:revision>1</cp:revision>
  <dcterms:created xsi:type="dcterms:W3CDTF">2022-08-01T12:30:56Z</dcterms:created>
  <dcterms:modified xsi:type="dcterms:W3CDTF">2022-08-01T12:32:08Z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621a0825-e23c-4b5a-8e1f-c2a4ec5cd745</vt:lpwstr>
  </property>
</Properties>
</file>