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63" r:id="rId7"/>
    <p:sldId id="262" r:id="rId8"/>
    <p:sldId id="261" r:id="rId9"/>
    <p:sldId id="258" r:id="rId10"/>
    <p:sldId id="259" r:id="rId11"/>
    <p:sldId id="25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openxmlformats.org/officeDocument/2006/relationships/customXml" Target="../customXml/item5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ustomXml" Target="../customXml/item4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6D70A-511D-4FC6-823A-13B5885A8B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FABD98-36CB-41BA-A5E1-E6540D0AAA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67758-118E-4E13-8ED6-55DD5A0FE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E8CE9-4644-4536-886B-F24AF6A5F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4A4B8-8002-48E0-B2A0-4695A47B4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58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9BE60-4F46-4E68-8C65-A3AFD0E0E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9A707-CF39-45AC-853C-6FD8C95527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13735-C075-48B9-8391-FA7CEC04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7027E-6307-43D9-A3B4-E12380CF0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6DED6A-7642-4B62-B6A0-01C7E0EB5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973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56F89-49AD-461A-838C-4B8FFA804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B0E4C-6653-4B7A-835A-A674D2F7F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0E925-0A3A-440D-B0C2-A317FC027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85251E-F1D5-44DD-8A94-79FBCB43D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004C3-2381-4160-8EF9-32354157C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94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0F380-375D-4CBD-9054-44C2527EC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AF27E-0FEC-4271-A7D4-9B8AD02A55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9256CD-7B7B-4D7C-9B14-DFCE7D094B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9E1C11-D9DA-41DA-93CC-B3C502811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04A8C9-09DA-45C2-95D8-5145E28AC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322157-23CA-4FDF-B53C-A25282D36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79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97B48-783C-4519-8D39-0CD239456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BC6F54-2FFD-4347-BF48-6A9E23533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B7A72D-4D57-4F12-8ECB-3032ED0EBC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2E3AE8-BFDB-40DE-A6D3-1562A41E38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DD443D-813D-4255-9045-F1A5C325B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D7AB53-040A-441B-A4B8-2A3EF6E62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5137E0-A2A6-4241-A8F3-8C51D8E64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6DA5E5-0160-4358-99BD-F8C21FB29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38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4F452-B3DA-4CC1-B672-426067C54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446008-8D29-4D68-9829-0A05C8B63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D010E2-0F69-4A3A-BD69-538108CE0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D47A5-CA8D-4A5B-B8D7-B9C6E73AD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53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A00488-B66A-418B-9BC4-0902BDF28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6B08A9-80DF-4AE0-A52A-A1D5449DF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E4E5C-5980-4068-A961-F4AB2D340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444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4714E-083C-4450-B058-2B879CCA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733E7-EBCB-4B70-BDB1-FF74CB6570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C4040C-A98E-42FA-A61B-E94830B01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364A30-CB45-446E-BF53-ED9013B74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DC44E-05AF-4E8A-82D2-B67DC69F3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A2B32-C90B-49D2-963E-35D04B15A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42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F5D2C-38CA-42C4-96C1-63C8A03A7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D5DE34-91ED-40E4-BE26-FAFE50D6B4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7BC00B-0869-4C67-90E2-A91441429E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6CF4C1-4BAE-4E44-B6F2-E97867B0B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F35017-4C0A-4075-A0C6-3FD6F0CF9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AFC42-9CE6-45F4-BFA1-BF065793A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74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12277-8631-49B8-86D1-B547E2D8D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056CC9-82A2-482E-A19A-39FEA1E2D9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F682D-EDF7-4974-8EAE-813796B53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357FDD-643E-4CFD-9A19-28C35C1C8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21F0F-961E-481D-90FB-807B96993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960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51F668-F738-49FF-8FDC-8131ED2231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B82031-C786-4D11-80AF-1967472C61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6A2874-AEAE-4D6F-9338-E1F6FFBC0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9DBED-AACF-4A1B-9B23-3B8BC7AF6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9CCF8-454B-40CB-917B-DBD552D6F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24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A2F4B9-FCD3-4188-ABE7-C17FCDC60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3EC89E-BEA2-4345-8EE0-07A92DC8A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EB8C7-558B-496B-A59F-83CD047761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245BF-DC5E-4E53-AAD9-00C8741E9A87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7104D-BED8-402A-82CC-97B158AF1C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B35A9-31C9-4DA8-84AE-AE40D4F8FA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D5B5E-984F-4802-B4D4-92D6180004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965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858B5-D1BE-42E4-A074-26103D700C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 err="1"/>
              <a:t>Tir</a:t>
            </a:r>
            <a:r>
              <a:rPr lang="en-GB" sz="4800" dirty="0"/>
              <a:t> </a:t>
            </a:r>
            <a:r>
              <a:rPr lang="en-GB" sz="4800" dirty="0" err="1"/>
              <a:t>Canol</a:t>
            </a:r>
            <a:r>
              <a:rPr lang="en-GB" sz="4800" dirty="0"/>
              <a:t> Compliance Visit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D364C8-4C95-45BC-B407-57BE3DF451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24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  <a:p>
            <a:r>
              <a:rPr lang="en-GB" dirty="0"/>
              <a:t>Photos: Malcolm Dines</a:t>
            </a:r>
          </a:p>
        </p:txBody>
      </p:sp>
    </p:spTree>
    <p:extLst>
      <p:ext uri="{BB962C8B-B14F-4D97-AF65-F5344CB8AC3E}">
        <p14:creationId xmlns:p14="http://schemas.microsoft.com/office/powerpoint/2010/main" val="4124941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19D6E-7616-4C10-9573-A65889E49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059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Waste reception pit (and inert waste area in background)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C4412E-D3AB-435E-868F-6B9FA2560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715" y="734037"/>
            <a:ext cx="7186569" cy="538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035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50833-EE49-4665-B56A-E5DD71FB8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9760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Waste reception pit showing drain (protected by cone)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B3C10-1413-4699-A70D-44C6E5211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482" y="694111"/>
            <a:ext cx="7293036" cy="54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43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7B53F-C20D-43F8-8B2B-32B01A8C9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404" y="365126"/>
            <a:ext cx="9269835" cy="26404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Wood waste storage area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1D30F-A262-447A-8FDC-856789C72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741" y="701056"/>
            <a:ext cx="7274518" cy="545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76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9CE83-C594-4F81-A5B9-D6EF13806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0235" y="365126"/>
            <a:ext cx="10201014" cy="28082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Inert waste storage area</a:t>
            </a:r>
          </a:p>
        </p:txBody>
      </p:sp>
      <p:pic>
        <p:nvPicPr>
          <p:cNvPr id="3" name="Picture 2" descr="A picture containing outdoor, sky, mountain, nature&#10;&#10;Description automatically generated">
            <a:extLst>
              <a:ext uri="{FF2B5EF4-FFF2-40B4-BE49-F238E27FC236}">
                <a16:creationId xmlns:a16="http://schemas.microsoft.com/office/drawing/2014/main" id="{1CBD0217-84BD-45BB-9689-D1A7DCDD7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118" y="669839"/>
            <a:ext cx="7357763" cy="551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41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370BE-0B1F-4D29-9D0B-78D850313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8190" y="365127"/>
            <a:ext cx="7642371" cy="33116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Inert waste processing area</a:t>
            </a:r>
          </a:p>
        </p:txBody>
      </p:sp>
      <p:pic>
        <p:nvPicPr>
          <p:cNvPr id="3" name="Picture 2" descr="A picture containing sky, outdoor&#10;&#10;Description automatically generated">
            <a:extLst>
              <a:ext uri="{FF2B5EF4-FFF2-40B4-BE49-F238E27FC236}">
                <a16:creationId xmlns:a16="http://schemas.microsoft.com/office/drawing/2014/main" id="{B2DD4E31-FE98-43FC-843A-027521D8B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784" y="734087"/>
            <a:ext cx="7186432" cy="538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662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50710-C31E-4D0E-B28F-E3A8F47C3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802" y="365126"/>
            <a:ext cx="7558481" cy="33116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Scrap Metal Storage </a:t>
            </a:r>
          </a:p>
        </p:txBody>
      </p:sp>
      <p:pic>
        <p:nvPicPr>
          <p:cNvPr id="3" name="Picture 2" descr="A picture containing outdoor, house, old&#10;&#10;Description automatically generated">
            <a:extLst>
              <a:ext uri="{FF2B5EF4-FFF2-40B4-BE49-F238E27FC236}">
                <a16:creationId xmlns:a16="http://schemas.microsoft.com/office/drawing/2014/main" id="{4E223C93-BD10-43CC-9765-DCD0908E3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380" y="696286"/>
            <a:ext cx="7289240" cy="5466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63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5EBCD-C376-4DDD-A2F0-84DC3F661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404" y="365126"/>
            <a:ext cx="10137396" cy="3059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dirty="0"/>
              <a:t>Baled cardboard stored in maintenance shed</a:t>
            </a:r>
          </a:p>
        </p:txBody>
      </p:sp>
      <p:pic>
        <p:nvPicPr>
          <p:cNvPr id="3" name="Picture 2" descr="A picture containing indoor, person, ceiling&#10;&#10;Description automatically generated">
            <a:extLst>
              <a:ext uri="{FF2B5EF4-FFF2-40B4-BE49-F238E27FC236}">
                <a16:creationId xmlns:a16="http://schemas.microsoft.com/office/drawing/2014/main" id="{35059D7E-0E5C-4FF9-8610-9080F63C8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822" y="671120"/>
            <a:ext cx="8000356" cy="600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51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519" ma:contentTypeDescription="Permitting &amp; Compliance Word Document" ma:contentTypeScope="" ma:versionID="74e4908b6aae62efe9f8dd44f9d36fe7">
  <xsd:schema xmlns:xsd="http://www.w3.org/2001/XMLSchema" xmlns:xs="http://www.w3.org/2001/XMLSchema" xmlns:p="http://schemas.microsoft.com/office/2006/metadata/properties" xmlns:ns2="859f7ad6-93f6-4205-b62b-a17f28acbbac" xmlns:ns4="0a3f541d-ab69-4573-98e7-35881639f867" targetNamespace="http://schemas.microsoft.com/office/2006/metadata/properties" ma:root="true" ma:fieldsID="0555c3a6302a6cca15c2c7b0f6a05491" ns2:_="" ns4:_="">
    <xsd:import namespace="859f7ad6-93f6-4205-b62b-a17f28acbbac"/>
    <xsd:import namespace="0a3f541d-ab69-4573-98e7-35881639f86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Metadata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AutoKeyPoints" ma:index="2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Tir Canol</Site_x0020_Name>
    <Internal_x002f_External xmlns="859f7ad6-93f6-4205-b62b-a17f28acbbac">Internal document</Internal_x002f_External>
    <Post_x0020_code xmlns="859f7ad6-93f6-4205-b62b-a17f28acbbac">SA9 2QQ</Post_x0020_code>
    <Document_x0020_Type xmlns="859f7ad6-93f6-4205-b62b-a17f28acbbac">Photo</Document_x0020_Type>
    <Welsh_x0020_Local_x0020_Authority xmlns="859f7ad6-93f6-4205-b62b-a17f28acbbac">City and County of Swansea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2020-09-23T23:00:00+00:00</Document_x0020_Date>
    <Facility_x0020_Address xmlns="859f7ad6-93f6-4205-b62b-a17f28acbbac">Tir Canol Landfill, Palleg Road, Lower Cwmtwrch, Swansea  SA9 2QQ</Facility_x0020_Address>
    <Environment_x0020_Sub_x0020_Folder xmlns="859f7ad6-93f6-4205-b62b-a17f28acbbac">Inspections</Environment_x0020_Sub_x0020_Folder>
    <Customer_x0020_Name xmlns="859f7ad6-93f6-4205-b62b-a17f28acbbac">JLA Recycling Ltd.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AD035B0-9103-416A-901C-D01AB88F3878}"/>
</file>

<file path=customXml/itemProps2.xml><?xml version="1.0" encoding="utf-8"?>
<ds:datastoreItem xmlns:ds="http://schemas.openxmlformats.org/officeDocument/2006/customXml" ds:itemID="{E0733979-C88C-4C1C-B6E5-2A0FD6E109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11879B-7623-404E-8AB6-4D010A697EA6}">
  <ds:schemaRefs>
    <ds:schemaRef ds:uri="http://schemas.microsoft.com/office/2006/metadata/properties"/>
    <ds:schemaRef ds:uri="http://schemas.microsoft.com/office/2006/documentManagement/types"/>
    <ds:schemaRef ds:uri="822310b2-0648-48d2-9a50-ac4bcf57a8de"/>
    <ds:schemaRef ds:uri="http://purl.org/dc/terms/"/>
    <ds:schemaRef ds:uri="http://schemas.openxmlformats.org/package/2006/metadata/core-properties"/>
    <ds:schemaRef ds:uri="e591dcd1-aa1e-4703-b994-abcd1159af3d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6579AC2C-A259-497D-8098-8DC2C58760AB}"/>
</file>

<file path=customXml/itemProps5.xml><?xml version="1.0" encoding="utf-8"?>
<ds:datastoreItem xmlns:ds="http://schemas.openxmlformats.org/officeDocument/2006/customXml" ds:itemID="{852AAB69-6F2D-4D0C-9D7B-616A71A7C7BF}"/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53</Words>
  <Application>Microsoft Office PowerPoint</Application>
  <PresentationFormat>Widescreen</PresentationFormat>
  <Paragraphs>10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Tir Canol Compliance Visit</vt:lpstr>
      <vt:lpstr>Waste reception pit (and inert waste area in background)</vt:lpstr>
      <vt:lpstr>Waste reception pit showing drain (protected by cone)</vt:lpstr>
      <vt:lpstr>Wood waste storage area</vt:lpstr>
      <vt:lpstr>Inert waste storage area</vt:lpstr>
      <vt:lpstr>Inert waste processing area</vt:lpstr>
      <vt:lpstr>Scrap Metal Storage </vt:lpstr>
      <vt:lpstr>Baled cardboard stored in maintenance shed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 09 24 Tir Canol Compliance Visit Photographs</dc:title>
  <dc:creator>Dines, Malcolm</dc:creator>
  <cp:lastModifiedBy>Dines, Malcolm</cp:lastModifiedBy>
  <cp:revision>2</cp:revision>
  <dcterms:created xsi:type="dcterms:W3CDTF">2020-12-11T10:45:54Z</dcterms:created>
  <dcterms:modified xsi:type="dcterms:W3CDTF">2020-12-11T10:58:53Z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">
    <vt:lpwstr>REGU-195-89638</vt:lpwstr>
  </property>
  <property fmtid="{D5CDD505-2E9C-101B-9397-08002B2CF9AE}" pid="4" name="_dlc_DocIdItemGuid">
    <vt:lpwstr>4ce456df-431b-487f-a89f-f0811b453454</vt:lpwstr>
  </property>
  <property fmtid="{D5CDD505-2E9C-101B-9397-08002B2CF9AE}" pid="5" name="_dlc_DocIdUrl">
    <vt:lpwstr>https://cyfoethnaturiolcymru.sharepoint.com/teams/Regulatory/Permitting/_layouts/15/DocIdRedir.aspx?ID=REGU-195-89638, REGU-195-89638</vt:lpwstr>
  </property>
</Properties>
</file>