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3.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68.xml" ContentType="application/vnd.openxmlformats-officedocument.presentationml.tag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tags/tag34.xml" ContentType="application/vnd.openxmlformats-officedocument.presentationml.tags+xml"/>
  <Override PartName="/ppt/tags/tag35.xml" ContentType="application/vnd.openxmlformats-officedocument.presentationml.tags+xml"/>
  <Override PartName="/ppt/tags/tag33.xml" ContentType="application/vnd.openxmlformats-officedocument.presentationml.tags+xml"/>
  <Override PartName="/ppt/tags/tag48.xml" ContentType="application/vnd.openxmlformats-officedocument.presentationml.tags+xml"/>
  <Override PartName="/ppt/tags/tag22.xml" ContentType="application/vnd.openxmlformats-officedocument.presentationml.tags+xml"/>
  <Override PartName="/ppt/tags/tag49.xml" ContentType="application/vnd.openxmlformats-officedocument.presentationml.tags+xml"/>
  <Override PartName="/ppt/tags/tag29.xml" ContentType="application/vnd.openxmlformats-officedocument.presentationml.tags+xml"/>
  <Override PartName="/ppt/tags/tag50.xml" ContentType="application/vnd.openxmlformats-officedocument.presentationml.tags+xml"/>
  <Override PartName="/ppt/tags/tag36.xml" ContentType="application/vnd.openxmlformats-officedocument.presentationml.tags+xml"/>
  <Override PartName="/ppt/tags/tag51.xml" ContentType="application/vnd.openxmlformats-officedocument.presentationml.tags+xml"/>
  <Override PartName="/ppt/tags/tag21.xml" ContentType="application/vnd.openxmlformats-officedocument.presentationml.tags+xml"/>
  <Override PartName="/ppt/tags/tag52.xml" ContentType="application/vnd.openxmlformats-officedocument.presentationml.tags+xml"/>
  <Override PartName="/ppt/tags/tag26.xml" ContentType="application/vnd.openxmlformats-officedocument.presentationml.tags+xml"/>
  <Override PartName="/ppt/tags/tag37.xml" ContentType="application/vnd.openxmlformats-officedocument.presentationml.tags+xml"/>
  <Override PartName="/ppt/tags/tag53.xml" ContentType="application/vnd.openxmlformats-officedocument.presentationml.tags+xml"/>
  <Override PartName="/ppt/tags/tag20.xml" ContentType="application/vnd.openxmlformats-officedocument.presentationml.tags+xml"/>
  <Override PartName="/ppt/tags/tag54.xml" ContentType="application/vnd.openxmlformats-officedocument.presentationml.tags+xml"/>
  <Override PartName="/ppt/tags/tag38.xml" ContentType="application/vnd.openxmlformats-officedocument.presentationml.tags+xml"/>
  <Override PartName="/ppt/tags/tag55.xml" ContentType="application/vnd.openxmlformats-officedocument.presentationml.tags+xml"/>
  <Override PartName="/ppt/tags/tag30.xml" ContentType="application/vnd.openxmlformats-officedocument.presentationml.tags+xml"/>
  <Override PartName="/ppt/tags/tag39.xml" ContentType="application/vnd.openxmlformats-officedocument.presentationml.tags+xml"/>
  <Override PartName="/ppt/tags/tag32.xml" ContentType="application/vnd.openxmlformats-officedocument.presentationml.tags+xml"/>
  <Override PartName="/ppt/tags/tag40.xml" ContentType="application/vnd.openxmlformats-officedocument.presentationml.tags+xml"/>
  <Override PartName="/ppt/tags/tag19.xml" ContentType="application/vnd.openxmlformats-officedocument.presentationml.tags+xml"/>
  <Override PartName="/ppt/tags/tag57.xml" ContentType="application/vnd.openxmlformats-officedocument.presentationml.tags+xml"/>
  <Override PartName="/ppt/tags/tag41.xml" ContentType="application/vnd.openxmlformats-officedocument.presentationml.tags+xml"/>
  <Override PartName="/ppt/tags/tag25.xml" ContentType="application/vnd.openxmlformats-officedocument.presentationml.tags+xml"/>
  <Override PartName="/ppt/tags/tag42.xml" ContentType="application/vnd.openxmlformats-officedocument.presentationml.tags+xml"/>
  <Override PartName="/ppt/tags/tag58.xml" ContentType="application/vnd.openxmlformats-officedocument.presentationml.tags+xml"/>
  <Override PartName="/ppt/tags/tag28.xml" ContentType="application/vnd.openxmlformats-officedocument.presentationml.tags+xml"/>
  <Override PartName="/ppt/tags/tag59.xml" ContentType="application/vnd.openxmlformats-officedocument.presentationml.tags+xml"/>
  <Override PartName="/ppt/tags/tag43.xml" ContentType="application/vnd.openxmlformats-officedocument.presentationml.tags+xml"/>
  <Override PartName="/ppt/tags/tag60.xml" ContentType="application/vnd.openxmlformats-officedocument.presentationml.tags+xml"/>
  <Override PartName="/ppt/tags/tag24.xml" ContentType="application/vnd.openxmlformats-officedocument.presentationml.tags+xml"/>
  <Override PartName="/ppt/tags/tag61.xml" ContentType="application/vnd.openxmlformats-officedocument.presentationml.tags+xml"/>
  <Override PartName="/ppt/tags/tag18.xml" ContentType="application/vnd.openxmlformats-officedocument.presentationml.tags+xml"/>
  <Override PartName="/ppt/tags/tag62.xml" ContentType="application/vnd.openxmlformats-officedocument.presentationml.tags+xml"/>
  <Override PartName="/ppt/tags/tag44.xml" ContentType="application/vnd.openxmlformats-officedocument.presentationml.tags+xml"/>
  <Override PartName="/ppt/tags/tag63.xml" ContentType="application/vnd.openxmlformats-officedocument.presentationml.tags+xml"/>
  <Override PartName="/ppt/tags/tag31.xml" ContentType="application/vnd.openxmlformats-officedocument.presentationml.tags+xml"/>
  <Override PartName="/ppt/tags/tag45.xml" ContentType="application/vnd.openxmlformats-officedocument.presentationml.tags+xml"/>
  <Override PartName="/ppt/tags/tag17.xml" ContentType="application/vnd.openxmlformats-officedocument.presentationml.tags+xml"/>
  <Override PartName="/ppt/tags/tag64.xml" ContentType="application/vnd.openxmlformats-officedocument.presentationml.tags+xml"/>
  <Override PartName="/ppt/tags/tag46.xml" ContentType="application/vnd.openxmlformats-officedocument.presentationml.tags+xml"/>
  <Override PartName="/ppt/tags/tag65.xml" ContentType="application/vnd.openxmlformats-officedocument.presentationml.tags+xml"/>
  <Override PartName="/ppt/tags/tag23.xml" ContentType="application/vnd.openxmlformats-officedocument.presentationml.tags+xml"/>
  <Override PartName="/ppt/tags/tag66.xml" ContentType="application/vnd.openxmlformats-officedocument.presentationml.tags+xml"/>
  <Override PartName="/ppt/tags/tag47.xml" ContentType="application/vnd.openxmlformats-officedocument.presentationml.tags+xml"/>
  <Override PartName="/ppt/tags/tag67.xml" ContentType="application/vnd.openxmlformats-officedocument.presentationml.tags+xml"/>
  <Override PartName="/ppt/tags/tag27.xml" ContentType="application/vnd.openxmlformats-officedocument.presentationml.tags+xml"/>
  <Override PartName="/ppt/tags/tag56.xml" ContentType="application/vnd.openxmlformats-officedocument.presentationml.tags+xml"/>
  <Override PartName="/customXml/itemProps4.xml" ContentType="application/vnd.openxmlformats-officedocument.customXmlProperties+xml"/>
  <Override PartName="/customXml/itemProps5.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6"/>
  </p:notesMasterIdLst>
  <p:handoutMasterIdLst>
    <p:handoutMasterId r:id="rId47"/>
  </p:handoutMasterIdLst>
  <p:sldIdLst>
    <p:sldId id="1149" r:id="rId5"/>
    <p:sldId id="1170" r:id="rId6"/>
    <p:sldId id="1169" r:id="rId7"/>
    <p:sldId id="1173" r:id="rId8"/>
    <p:sldId id="1174" r:id="rId9"/>
    <p:sldId id="1171" r:id="rId10"/>
    <p:sldId id="343" r:id="rId11"/>
    <p:sldId id="1150" r:id="rId12"/>
    <p:sldId id="1158" r:id="rId13"/>
    <p:sldId id="1152" r:id="rId14"/>
    <p:sldId id="1159" r:id="rId15"/>
    <p:sldId id="1156" r:id="rId16"/>
    <p:sldId id="1160" r:id="rId17"/>
    <p:sldId id="1154" r:id="rId18"/>
    <p:sldId id="1161" r:id="rId19"/>
    <p:sldId id="1157" r:id="rId20"/>
    <p:sldId id="1162" r:id="rId21"/>
    <p:sldId id="305" r:id="rId22"/>
    <p:sldId id="306" r:id="rId23"/>
    <p:sldId id="307" r:id="rId24"/>
    <p:sldId id="1163" r:id="rId25"/>
    <p:sldId id="344" r:id="rId26"/>
    <p:sldId id="345" r:id="rId27"/>
    <p:sldId id="346" r:id="rId28"/>
    <p:sldId id="1164" r:id="rId29"/>
    <p:sldId id="347" r:id="rId30"/>
    <p:sldId id="348" r:id="rId31"/>
    <p:sldId id="349" r:id="rId32"/>
    <p:sldId id="1165" r:id="rId33"/>
    <p:sldId id="350" r:id="rId34"/>
    <p:sldId id="351" r:id="rId35"/>
    <p:sldId id="352" r:id="rId36"/>
    <p:sldId id="1166" r:id="rId37"/>
    <p:sldId id="353" r:id="rId38"/>
    <p:sldId id="355" r:id="rId39"/>
    <p:sldId id="354" r:id="rId40"/>
    <p:sldId id="1167" r:id="rId41"/>
    <p:sldId id="356" r:id="rId42"/>
    <p:sldId id="357" r:id="rId43"/>
    <p:sldId id="358" r:id="rId44"/>
    <p:sldId id="1168" r:id="rId45"/>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 Slides" id="{EC8BBACC-F293-497E-A6F7-29D6B74978A5}">
          <p14:sldIdLst>
            <p14:sldId id="1149"/>
            <p14:sldId id="1170"/>
            <p14:sldId id="1169"/>
            <p14:sldId id="1173"/>
            <p14:sldId id="1174"/>
            <p14:sldId id="1171"/>
            <p14:sldId id="343"/>
          </p14:sldIdLst>
        </p14:section>
        <p14:section name="Videos" id="{44AC4CC4-FC57-44BF-AEF4-A4CDD16EAC9A}">
          <p14:sldIdLst>
            <p14:sldId id="1150"/>
            <p14:sldId id="1158"/>
            <p14:sldId id="1152"/>
            <p14:sldId id="1159"/>
            <p14:sldId id="1156"/>
            <p14:sldId id="1160"/>
            <p14:sldId id="1154"/>
            <p14:sldId id="1161"/>
            <p14:sldId id="1157"/>
            <p14:sldId id="1162"/>
          </p14:sldIdLst>
        </p14:section>
        <p14:section name="CHP + SCR" id="{9F33E71B-4DB6-4104-AD75-7A4FFEBC3285}">
          <p14:sldIdLst>
            <p14:sldId id="305"/>
            <p14:sldId id="306"/>
            <p14:sldId id="307"/>
            <p14:sldId id="1163"/>
          </p14:sldIdLst>
        </p14:section>
        <p14:section name="Quencher" id="{9BFA6B77-8D89-45B5-BB19-553F908E53E5}">
          <p14:sldIdLst>
            <p14:sldId id="344"/>
            <p14:sldId id="345"/>
            <p14:sldId id="346"/>
            <p14:sldId id="1164"/>
          </p14:sldIdLst>
        </p14:section>
        <p14:section name="Absorber" id="{79E062F7-14DF-433D-A5CA-010A70C85228}">
          <p14:sldIdLst>
            <p14:sldId id="347"/>
            <p14:sldId id="348"/>
            <p14:sldId id="349"/>
            <p14:sldId id="1165"/>
          </p14:sldIdLst>
        </p14:section>
        <p14:section name="Regenerator" id="{CBAF8D1F-6129-40B5-93CF-89356E1C8E5A}">
          <p14:sldIdLst>
            <p14:sldId id="350"/>
            <p14:sldId id="351"/>
            <p14:sldId id="352"/>
            <p14:sldId id="1166"/>
          </p14:sldIdLst>
        </p14:section>
        <p14:section name="Compressor" id="{F293A92A-B46E-4CCC-BE75-97BB8DCB891B}">
          <p14:sldIdLst>
            <p14:sldId id="353"/>
            <p14:sldId id="355"/>
            <p14:sldId id="354"/>
            <p14:sldId id="1167"/>
          </p14:sldIdLst>
        </p14:section>
        <p14:section name="Washer" id="{4BA400C2-EB02-4979-9102-ED78BA904F02}">
          <p14:sldIdLst>
            <p14:sldId id="356"/>
            <p14:sldId id="357"/>
            <p14:sldId id="358"/>
            <p14:sldId id="116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3381B8-1853-A89B-D08A-C78906577F5F}" v="177" dt="2024-06-06T12:42:23.903"/>
    <p1510:client id="{A50B88A2-F381-4A6F-9A53-4E042195AEE8}" v="2" dt="2024-06-07T08:29:36.6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customXml" Target="../customXml/item4.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customXml" Target="../customXml/item5.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5614258-FF40-36D7-7D11-A2D62345D54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CB7537E9-EC0E-D803-F114-863895B5178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9793303-EC6E-40C1-AD46-96B9A8B95473}" type="datetimeFigureOut">
              <a:rPr lang="en-GB" smtClean="0"/>
              <a:t>07/06/2024</a:t>
            </a:fld>
            <a:endParaRPr lang="en-GB"/>
          </a:p>
        </p:txBody>
      </p:sp>
      <p:sp>
        <p:nvSpPr>
          <p:cNvPr id="4" name="Footer Placeholder 3">
            <a:extLst>
              <a:ext uri="{FF2B5EF4-FFF2-40B4-BE49-F238E27FC236}">
                <a16:creationId xmlns:a16="http://schemas.microsoft.com/office/drawing/2014/main" id="{129EFA4B-DD88-5B26-BAEA-16B32EF8D63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C.Blackburn, R.Morse, E.Heaton, J.Chester-Parsons</a:t>
            </a:r>
          </a:p>
        </p:txBody>
      </p:sp>
      <p:sp>
        <p:nvSpPr>
          <p:cNvPr id="5" name="Slide Number Placeholder 4">
            <a:extLst>
              <a:ext uri="{FF2B5EF4-FFF2-40B4-BE49-F238E27FC236}">
                <a16:creationId xmlns:a16="http://schemas.microsoft.com/office/drawing/2014/main" id="{78E561E1-8009-6F87-0C6C-E193376823F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7D9621-142F-4DD5-BDA9-E99188A8BF90}" type="slidenum">
              <a:rPr lang="en-GB" smtClean="0"/>
              <a:t>‹#›</a:t>
            </a:fld>
            <a:endParaRPr lang="en-GB"/>
          </a:p>
        </p:txBody>
      </p:sp>
    </p:spTree>
    <p:extLst>
      <p:ext uri="{BB962C8B-B14F-4D97-AF65-F5344CB8AC3E}">
        <p14:creationId xmlns:p14="http://schemas.microsoft.com/office/powerpoint/2010/main" val="133892999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9B6684-C5E3-46F3-8943-9A25611A0FFA}" type="datetimeFigureOut">
              <a:rPr lang="en-GB" smtClean="0"/>
              <a:t>07/06/2024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GB"/>
              <a:t>C.Blackburn, R.Morse, E.Heaton, J.Chester-Parsons</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B2A83D-8C7D-46A5-AACC-F6208ED67F09}" type="slidenum">
              <a:rPr lang="en-GB" smtClean="0"/>
              <a:t>‹#›</a:t>
            </a:fld>
            <a:endParaRPr lang="en-GB"/>
          </a:p>
        </p:txBody>
      </p:sp>
    </p:spTree>
    <p:extLst>
      <p:ext uri="{BB962C8B-B14F-4D97-AF65-F5344CB8AC3E}">
        <p14:creationId xmlns:p14="http://schemas.microsoft.com/office/powerpoint/2010/main" val="73419251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slideMaster" Target="../slideMasters/slideMaster1.xml"/><Relationship Id="rId1" Type="http://schemas.openxmlformats.org/officeDocument/2006/relationships/tags" Target="../tags/tag2.xml"/><Relationship Id="rId6" Type="http://schemas.openxmlformats.org/officeDocument/2006/relationships/image" Target="../media/image1.emf"/><Relationship Id="rId5" Type="http://schemas.openxmlformats.org/officeDocument/2006/relationships/oleObject" Target="../embeddings/oleObject2.bin"/><Relationship Id="rId4" Type="http://schemas.openxmlformats.org/officeDocument/2006/relationships/image" Target="../media/image6.sv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slideMaster" Target="../slideMasters/slideMaster1.xml"/><Relationship Id="rId1" Type="http://schemas.openxmlformats.org/officeDocument/2006/relationships/tags" Target="../tags/tag3.xml"/><Relationship Id="rId6" Type="http://schemas.openxmlformats.org/officeDocument/2006/relationships/image" Target="../media/image1.emf"/><Relationship Id="rId5" Type="http://schemas.openxmlformats.org/officeDocument/2006/relationships/oleObject" Target="../embeddings/oleObject3.bin"/><Relationship Id="rId4" Type="http://schemas.openxmlformats.org/officeDocument/2006/relationships/image" Target="../media/image6.svg"/><Relationship Id="rId9" Type="http://schemas.openxmlformats.org/officeDocument/2006/relationships/image" Target="../media/image11.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slideMaster" Target="../slideMasters/slideMaster1.xml"/><Relationship Id="rId1" Type="http://schemas.openxmlformats.org/officeDocument/2006/relationships/tags" Target="../tags/tag4.xml"/><Relationship Id="rId6" Type="http://schemas.openxmlformats.org/officeDocument/2006/relationships/image" Target="../media/image1.emf"/><Relationship Id="rId5" Type="http://schemas.openxmlformats.org/officeDocument/2006/relationships/oleObject" Target="../embeddings/oleObject4.bin"/><Relationship Id="rId4" Type="http://schemas.openxmlformats.org/officeDocument/2006/relationships/image" Target="../media/image6.sv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slideMaster" Target="../slideMasters/slideMaster1.xml"/><Relationship Id="rId1" Type="http://schemas.openxmlformats.org/officeDocument/2006/relationships/tags" Target="../tags/tag5.xml"/><Relationship Id="rId6" Type="http://schemas.openxmlformats.org/officeDocument/2006/relationships/image" Target="../media/image1.emf"/><Relationship Id="rId5" Type="http://schemas.openxmlformats.org/officeDocument/2006/relationships/oleObject" Target="../embeddings/oleObject5.bin"/><Relationship Id="rId4" Type="http://schemas.openxmlformats.org/officeDocument/2006/relationships/image" Target="../media/image6.svg"/><Relationship Id="rId9" Type="http://schemas.openxmlformats.org/officeDocument/2006/relationships/image" Target="../media/image11.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oleObject" Target="../embeddings/oleObject6.bin"/><Relationship Id="rId7" Type="http://schemas.openxmlformats.org/officeDocument/2006/relationships/image" Target="../media/image7.png"/><Relationship Id="rId2" Type="http://schemas.openxmlformats.org/officeDocument/2006/relationships/slideMaster" Target="../slideMasters/slideMaster1.xml"/><Relationship Id="rId1" Type="http://schemas.openxmlformats.org/officeDocument/2006/relationships/tags" Target="../tags/tag6.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emf"/></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oleObject" Target="../embeddings/oleObject7.bin"/><Relationship Id="rId7" Type="http://schemas.openxmlformats.org/officeDocument/2006/relationships/image" Target="../media/image9.png"/><Relationship Id="rId2" Type="http://schemas.openxmlformats.org/officeDocument/2006/relationships/slideMaster" Target="../slideMasters/slideMaster1.xml"/><Relationship Id="rId1" Type="http://schemas.openxmlformats.org/officeDocument/2006/relationships/tags" Target="../tags/tag7.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emf"/><Relationship Id="rId9" Type="http://schemas.openxmlformats.org/officeDocument/2006/relationships/image" Target="../media/image11.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oleObject" Target="../embeddings/oleObject8.bin"/><Relationship Id="rId7" Type="http://schemas.openxmlformats.org/officeDocument/2006/relationships/image" Target="../media/image7.png"/><Relationship Id="rId2" Type="http://schemas.openxmlformats.org/officeDocument/2006/relationships/slideMaster" Target="../slideMasters/slideMaster1.xml"/><Relationship Id="rId1" Type="http://schemas.openxmlformats.org/officeDocument/2006/relationships/tags" Target="../tags/tag8.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emf"/></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oleObject" Target="../embeddings/oleObject9.bin"/><Relationship Id="rId7" Type="http://schemas.openxmlformats.org/officeDocument/2006/relationships/image" Target="../media/image9.png"/><Relationship Id="rId2" Type="http://schemas.openxmlformats.org/officeDocument/2006/relationships/slideMaster" Target="../slideMasters/slideMaster1.xml"/><Relationship Id="rId1" Type="http://schemas.openxmlformats.org/officeDocument/2006/relationships/tags" Target="../tags/tag9.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emf"/><Relationship Id="rId9" Type="http://schemas.openxmlformats.org/officeDocument/2006/relationships/image" Target="../media/image11.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oleObject" Target="../embeddings/oleObject10.bin"/><Relationship Id="rId7" Type="http://schemas.openxmlformats.org/officeDocument/2006/relationships/image" Target="../media/image7.png"/><Relationship Id="rId2" Type="http://schemas.openxmlformats.org/officeDocument/2006/relationships/slideMaster" Target="../slideMasters/slideMaster1.xml"/><Relationship Id="rId1" Type="http://schemas.openxmlformats.org/officeDocument/2006/relationships/tags" Target="../tags/tag10.xml"/><Relationship Id="rId6" Type="http://schemas.openxmlformats.org/officeDocument/2006/relationships/image" Target="../media/image17.svg"/><Relationship Id="rId5" Type="http://schemas.openxmlformats.org/officeDocument/2006/relationships/image" Target="../media/image16.png"/><Relationship Id="rId10" Type="http://schemas.openxmlformats.org/officeDocument/2006/relationships/image" Target="../media/image8.png"/><Relationship Id="rId4" Type="http://schemas.openxmlformats.org/officeDocument/2006/relationships/image" Target="../media/image1.emf"/><Relationship Id="rId9" Type="http://schemas.openxmlformats.org/officeDocument/2006/relationships/image" Target="../media/image19.sv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oleObject" Target="../embeddings/oleObject11.bin"/><Relationship Id="rId7" Type="http://schemas.openxmlformats.org/officeDocument/2006/relationships/image" Target="../media/image20.png"/><Relationship Id="rId2" Type="http://schemas.openxmlformats.org/officeDocument/2006/relationships/slideMaster" Target="../slideMasters/slideMaster1.xml"/><Relationship Id="rId1" Type="http://schemas.openxmlformats.org/officeDocument/2006/relationships/tags" Target="../tags/tag11.xml"/><Relationship Id="rId6" Type="http://schemas.openxmlformats.org/officeDocument/2006/relationships/image" Target="../media/image17.svg"/><Relationship Id="rId11" Type="http://schemas.openxmlformats.org/officeDocument/2006/relationships/image" Target="../media/image11.png"/><Relationship Id="rId5" Type="http://schemas.openxmlformats.org/officeDocument/2006/relationships/image" Target="../media/image16.png"/><Relationship Id="rId10" Type="http://schemas.openxmlformats.org/officeDocument/2006/relationships/image" Target="../media/image10.svg"/><Relationship Id="rId4" Type="http://schemas.openxmlformats.org/officeDocument/2006/relationships/image" Target="../media/image1.emf"/><Relationship Id="rId9" Type="http://schemas.openxmlformats.org/officeDocument/2006/relationships/image" Target="../media/image9.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oleObject" Target="../embeddings/oleObject12.bin"/><Relationship Id="rId7" Type="http://schemas.openxmlformats.org/officeDocument/2006/relationships/image" Target="../media/image22.png"/><Relationship Id="rId2" Type="http://schemas.openxmlformats.org/officeDocument/2006/relationships/slideMaster" Target="../slideMasters/slideMaster1.xml"/><Relationship Id="rId1" Type="http://schemas.openxmlformats.org/officeDocument/2006/relationships/tags" Target="../tags/tag12.xml"/><Relationship Id="rId6" Type="http://schemas.openxmlformats.org/officeDocument/2006/relationships/image" Target="../media/image17.svg"/><Relationship Id="rId5" Type="http://schemas.openxmlformats.org/officeDocument/2006/relationships/image" Target="../media/image16.png"/><Relationship Id="rId10" Type="http://schemas.openxmlformats.org/officeDocument/2006/relationships/image" Target="../media/image8.png"/><Relationship Id="rId4" Type="http://schemas.openxmlformats.org/officeDocument/2006/relationships/image" Target="../media/image1.emf"/><Relationship Id="rId9" Type="http://schemas.openxmlformats.org/officeDocument/2006/relationships/image" Target="../media/image7.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oleObject" Target="../embeddings/oleObject13.bin"/><Relationship Id="rId7" Type="http://schemas.openxmlformats.org/officeDocument/2006/relationships/image" Target="../media/image24.png"/><Relationship Id="rId2" Type="http://schemas.openxmlformats.org/officeDocument/2006/relationships/slideMaster" Target="../slideMasters/slideMaster1.xml"/><Relationship Id="rId1" Type="http://schemas.openxmlformats.org/officeDocument/2006/relationships/tags" Target="../tags/tag13.xml"/><Relationship Id="rId6" Type="http://schemas.openxmlformats.org/officeDocument/2006/relationships/image" Target="../media/image17.svg"/><Relationship Id="rId11" Type="http://schemas.openxmlformats.org/officeDocument/2006/relationships/image" Target="../media/image11.png"/><Relationship Id="rId5" Type="http://schemas.openxmlformats.org/officeDocument/2006/relationships/image" Target="../media/image16.png"/><Relationship Id="rId10" Type="http://schemas.openxmlformats.org/officeDocument/2006/relationships/image" Target="../media/image10.svg"/><Relationship Id="rId4" Type="http://schemas.openxmlformats.org/officeDocument/2006/relationships/image" Target="../media/image1.emf"/><Relationship Id="rId9"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oleObject" Target="../embeddings/oleObject14.bin"/><Relationship Id="rId7" Type="http://schemas.openxmlformats.org/officeDocument/2006/relationships/image" Target="../media/image7.png"/><Relationship Id="rId2" Type="http://schemas.openxmlformats.org/officeDocument/2006/relationships/slideMaster" Target="../slideMasters/slideMaster1.xml"/><Relationship Id="rId1" Type="http://schemas.openxmlformats.org/officeDocument/2006/relationships/tags" Target="../tags/tag14.xml"/><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1.emf"/></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oleObject" Target="../embeddings/oleObject15.bin"/><Relationship Id="rId7" Type="http://schemas.openxmlformats.org/officeDocument/2006/relationships/image" Target="../media/image9.png"/><Relationship Id="rId2" Type="http://schemas.openxmlformats.org/officeDocument/2006/relationships/slideMaster" Target="../slideMasters/slideMaster1.xml"/><Relationship Id="rId1" Type="http://schemas.openxmlformats.org/officeDocument/2006/relationships/tags" Target="../tags/tag15.xml"/><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1.emf"/><Relationship Id="rId9" Type="http://schemas.openxmlformats.org/officeDocument/2006/relationships/image" Target="../media/image11.png"/></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oleObject" Target="../embeddings/oleObject16.bin"/><Relationship Id="rId7" Type="http://schemas.openxmlformats.org/officeDocument/2006/relationships/image" Target="../media/image7.png"/><Relationship Id="rId2" Type="http://schemas.openxmlformats.org/officeDocument/2006/relationships/slideMaster" Target="../slideMasters/slideMaster1.xml"/><Relationship Id="rId1" Type="http://schemas.openxmlformats.org/officeDocument/2006/relationships/tags" Target="../tags/tag16.xml"/><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1.emf"/></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oleObject" Target="../embeddings/oleObject17.bin"/><Relationship Id="rId7" Type="http://schemas.openxmlformats.org/officeDocument/2006/relationships/image" Target="../media/image9.png"/><Relationship Id="rId2" Type="http://schemas.openxmlformats.org/officeDocument/2006/relationships/slideMaster" Target="../slideMasters/slideMaster1.xml"/><Relationship Id="rId1" Type="http://schemas.openxmlformats.org/officeDocument/2006/relationships/tags" Target="../tags/tag17.xml"/><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1.emf"/><Relationship Id="rId9" Type="http://schemas.openxmlformats.org/officeDocument/2006/relationships/image" Target="../media/image11.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Master" Target="../slideMasters/slideMaster1.xml"/><Relationship Id="rId1" Type="http://schemas.openxmlformats.org/officeDocument/2006/relationships/tags" Target="../tags/tag18.xml"/><Relationship Id="rId5" Type="http://schemas.openxmlformats.org/officeDocument/2006/relationships/image" Target="../media/image29.png"/><Relationship Id="rId4" Type="http://schemas.openxmlformats.org/officeDocument/2006/relationships/image" Target="../media/image28.emf"/></Relationships>
</file>

<file path=ppt/slideLayouts/_rels/slideLayout19.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Master" Target="../slideMasters/slideMaster1.xml"/><Relationship Id="rId1" Type="http://schemas.openxmlformats.org/officeDocument/2006/relationships/tags" Target="../tags/tag19.xml"/><Relationship Id="rId5" Type="http://schemas.openxmlformats.org/officeDocument/2006/relationships/image" Target="../media/image30.png"/><Relationship Id="rId4" Type="http://schemas.openxmlformats.org/officeDocument/2006/relationships/image" Target="../media/image28.emf"/></Relationships>
</file>

<file path=ppt/slideLayouts/_rels/slideLayout20.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Master" Target="../slideMasters/slideMaster1.xml"/><Relationship Id="rId1" Type="http://schemas.openxmlformats.org/officeDocument/2006/relationships/tags" Target="../tags/tag20.xml"/><Relationship Id="rId5" Type="http://schemas.openxmlformats.org/officeDocument/2006/relationships/image" Target="../media/image30.png"/><Relationship Id="rId4" Type="http://schemas.openxmlformats.org/officeDocument/2006/relationships/image" Target="../media/image28.emf"/></Relationships>
</file>

<file path=ppt/slideLayouts/_rels/slideLayout21.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Master" Target="../slideMasters/slideMaster1.xml"/><Relationship Id="rId1" Type="http://schemas.openxmlformats.org/officeDocument/2006/relationships/tags" Target="../tags/tag21.xml"/><Relationship Id="rId5" Type="http://schemas.openxmlformats.org/officeDocument/2006/relationships/image" Target="../media/image30.png"/><Relationship Id="rId4" Type="http://schemas.openxmlformats.org/officeDocument/2006/relationships/image" Target="../media/image28.emf"/></Relationships>
</file>

<file path=ppt/slideLayouts/_rels/slideLayout22.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Master" Target="../slideMasters/slideMaster1.xml"/><Relationship Id="rId1" Type="http://schemas.openxmlformats.org/officeDocument/2006/relationships/tags" Target="../tags/tag22.xml"/><Relationship Id="rId5" Type="http://schemas.openxmlformats.org/officeDocument/2006/relationships/image" Target="../media/image30.png"/><Relationship Id="rId4" Type="http://schemas.openxmlformats.org/officeDocument/2006/relationships/image" Target="../media/image28.emf"/></Relationships>
</file>

<file path=ppt/slideLayouts/_rels/slideLayout23.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Master" Target="../slideMasters/slideMaster1.xml"/><Relationship Id="rId1" Type="http://schemas.openxmlformats.org/officeDocument/2006/relationships/tags" Target="../tags/tag23.xml"/><Relationship Id="rId5" Type="http://schemas.openxmlformats.org/officeDocument/2006/relationships/image" Target="../media/image30.png"/><Relationship Id="rId4" Type="http://schemas.openxmlformats.org/officeDocument/2006/relationships/image" Target="../media/image28.emf"/></Relationships>
</file>

<file path=ppt/slideLayouts/_rels/slideLayout24.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Master" Target="../slideMasters/slideMaster1.xml"/><Relationship Id="rId1" Type="http://schemas.openxmlformats.org/officeDocument/2006/relationships/tags" Target="../tags/tag24.xml"/><Relationship Id="rId5" Type="http://schemas.openxmlformats.org/officeDocument/2006/relationships/image" Target="../media/image30.png"/><Relationship Id="rId4" Type="http://schemas.openxmlformats.org/officeDocument/2006/relationships/image" Target="../media/image28.emf"/></Relationships>
</file>

<file path=ppt/slideLayouts/_rels/slideLayout25.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Master" Target="../slideMasters/slideMaster1.xml"/><Relationship Id="rId1" Type="http://schemas.openxmlformats.org/officeDocument/2006/relationships/tags" Target="../tags/tag25.xml"/><Relationship Id="rId5" Type="http://schemas.openxmlformats.org/officeDocument/2006/relationships/image" Target="../media/image7.png"/><Relationship Id="rId4" Type="http://schemas.openxmlformats.org/officeDocument/2006/relationships/image" Target="../media/image1.emf"/></Relationships>
</file>

<file path=ppt/slideLayouts/_rels/slideLayout26.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slideMaster" Target="../slideMasters/slideMaster1.xml"/><Relationship Id="rId1" Type="http://schemas.openxmlformats.org/officeDocument/2006/relationships/tags" Target="../tags/tag26.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28.emf"/></Relationships>
</file>

<file path=ppt/slideLayouts/_rels/slideLayout27.xml.rels><?xml version="1.0" encoding="UTF-8" standalone="yes"?>
<Relationships xmlns="http://schemas.openxmlformats.org/package/2006/relationships"><Relationship Id="rId3" Type="http://schemas.openxmlformats.org/officeDocument/2006/relationships/oleObject" Target="../embeddings/oleObject27.bin"/><Relationship Id="rId2" Type="http://schemas.openxmlformats.org/officeDocument/2006/relationships/slideMaster" Target="../slideMasters/slideMaster1.xml"/><Relationship Id="rId1" Type="http://schemas.openxmlformats.org/officeDocument/2006/relationships/tags" Target="../tags/tag27.xml"/><Relationship Id="rId4" Type="http://schemas.openxmlformats.org/officeDocument/2006/relationships/image" Target="../media/image28.emf"/></Relationships>
</file>

<file path=ppt/slideLayouts/_rels/slideLayout28.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slideMaster" Target="../slideMasters/slideMaster1.xml"/><Relationship Id="rId1" Type="http://schemas.openxmlformats.org/officeDocument/2006/relationships/tags" Target="../tags/tag28.xml"/><Relationship Id="rId4" Type="http://schemas.openxmlformats.org/officeDocument/2006/relationships/image" Target="../media/image28.emf"/></Relationships>
</file>

<file path=ppt/slideLayouts/_rels/slideLayout29.xml.rels><?xml version="1.0" encoding="UTF-8" standalone="yes"?>
<Relationships xmlns="http://schemas.openxmlformats.org/package/2006/relationships"><Relationship Id="rId3" Type="http://schemas.openxmlformats.org/officeDocument/2006/relationships/oleObject" Target="../embeddings/oleObject29.bin"/><Relationship Id="rId2" Type="http://schemas.openxmlformats.org/officeDocument/2006/relationships/slideMaster" Target="../slideMasters/slideMaster1.xml"/><Relationship Id="rId1" Type="http://schemas.openxmlformats.org/officeDocument/2006/relationships/tags" Target="../tags/tag29.xml"/><Relationship Id="rId4" Type="http://schemas.openxmlformats.org/officeDocument/2006/relationships/image" Target="../media/image28.emf"/></Relationships>
</file>

<file path=ppt/slideLayouts/_rels/slideLayout30.xml.rels><?xml version="1.0" encoding="UTF-8" standalone="yes"?>
<Relationships xmlns="http://schemas.openxmlformats.org/package/2006/relationships"><Relationship Id="rId3" Type="http://schemas.openxmlformats.org/officeDocument/2006/relationships/oleObject" Target="../embeddings/oleObject30.bin"/><Relationship Id="rId2" Type="http://schemas.openxmlformats.org/officeDocument/2006/relationships/slideMaster" Target="../slideMasters/slideMaster1.xml"/><Relationship Id="rId1" Type="http://schemas.openxmlformats.org/officeDocument/2006/relationships/tags" Target="../tags/tag30.xml"/><Relationship Id="rId4" Type="http://schemas.openxmlformats.org/officeDocument/2006/relationships/image" Target="../media/image28.emf"/></Relationships>
</file>

<file path=ppt/slideLayouts/_rels/slideLayout31.xml.rels><?xml version="1.0" encoding="UTF-8" standalone="yes"?>
<Relationships xmlns="http://schemas.openxmlformats.org/package/2006/relationships"><Relationship Id="rId3" Type="http://schemas.openxmlformats.org/officeDocument/2006/relationships/oleObject" Target="../embeddings/oleObject31.bin"/><Relationship Id="rId7" Type="http://schemas.openxmlformats.org/officeDocument/2006/relationships/image" Target="../media/image7.png"/><Relationship Id="rId2" Type="http://schemas.openxmlformats.org/officeDocument/2006/relationships/slideMaster" Target="../slideMasters/slideMaster1.xml"/><Relationship Id="rId1" Type="http://schemas.openxmlformats.org/officeDocument/2006/relationships/tags" Target="../tags/tag31.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1.emf"/></Relationships>
</file>

<file path=ppt/slideLayouts/_rels/slideLayout3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oleObject" Target="../embeddings/oleObject32.bin"/><Relationship Id="rId7" Type="http://schemas.openxmlformats.org/officeDocument/2006/relationships/image" Target="../media/image9.png"/><Relationship Id="rId2" Type="http://schemas.openxmlformats.org/officeDocument/2006/relationships/slideMaster" Target="../slideMasters/slideMaster1.xml"/><Relationship Id="rId1" Type="http://schemas.openxmlformats.org/officeDocument/2006/relationships/tags" Target="../tags/tag32.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28.emf"/></Relationships>
</file>

<file path=ppt/slideLayouts/_rels/slideLayout33.xml.rels><?xml version="1.0" encoding="UTF-8" standalone="yes"?>
<Relationships xmlns="http://schemas.openxmlformats.org/package/2006/relationships"><Relationship Id="rId3" Type="http://schemas.openxmlformats.org/officeDocument/2006/relationships/oleObject" Target="../embeddings/oleObject33.bin"/><Relationship Id="rId7" Type="http://schemas.openxmlformats.org/officeDocument/2006/relationships/image" Target="../media/image7.png"/><Relationship Id="rId2" Type="http://schemas.openxmlformats.org/officeDocument/2006/relationships/slideMaster" Target="../slideMasters/slideMaster1.xml"/><Relationship Id="rId1" Type="http://schemas.openxmlformats.org/officeDocument/2006/relationships/tags" Target="../tags/tag33.xml"/><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1.emf"/></Relationships>
</file>

<file path=ppt/slideLayouts/_rels/slideLayout3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oleObject" Target="../embeddings/oleObject34.bin"/><Relationship Id="rId7" Type="http://schemas.openxmlformats.org/officeDocument/2006/relationships/image" Target="../media/image9.png"/><Relationship Id="rId2" Type="http://schemas.openxmlformats.org/officeDocument/2006/relationships/slideMaster" Target="../slideMasters/slideMaster1.xml"/><Relationship Id="rId1" Type="http://schemas.openxmlformats.org/officeDocument/2006/relationships/tags" Target="../tags/tag34.xml"/><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1.emf"/></Relationships>
</file>

<file path=ppt/slideLayouts/_rels/slideLayout35.xml.rels><?xml version="1.0" encoding="UTF-8" standalone="yes"?>
<Relationships xmlns="http://schemas.openxmlformats.org/package/2006/relationships"><Relationship Id="rId3" Type="http://schemas.openxmlformats.org/officeDocument/2006/relationships/oleObject" Target="../embeddings/oleObject35.bin"/><Relationship Id="rId2" Type="http://schemas.openxmlformats.org/officeDocument/2006/relationships/slideMaster" Target="../slideMasters/slideMaster1.xml"/><Relationship Id="rId1" Type="http://schemas.openxmlformats.org/officeDocument/2006/relationships/tags" Target="../tags/tag35.xml"/><Relationship Id="rId5" Type="http://schemas.openxmlformats.org/officeDocument/2006/relationships/image" Target="../media/image29.png"/><Relationship Id="rId4" Type="http://schemas.openxmlformats.org/officeDocument/2006/relationships/image" Target="../media/image28.emf"/></Relationships>
</file>

<file path=ppt/slideLayouts/_rels/slideLayout36.xml.rels><?xml version="1.0" encoding="UTF-8" standalone="yes"?>
<Relationships xmlns="http://schemas.openxmlformats.org/package/2006/relationships"><Relationship Id="rId3" Type="http://schemas.openxmlformats.org/officeDocument/2006/relationships/oleObject" Target="../embeddings/oleObject36.bin"/><Relationship Id="rId2" Type="http://schemas.openxmlformats.org/officeDocument/2006/relationships/slideMaster" Target="../slideMasters/slideMaster1.xml"/><Relationship Id="rId1" Type="http://schemas.openxmlformats.org/officeDocument/2006/relationships/tags" Target="../tags/tag36.xml"/><Relationship Id="rId6" Type="http://schemas.openxmlformats.org/officeDocument/2006/relationships/image" Target="../media/image7.png"/><Relationship Id="rId5" Type="http://schemas.openxmlformats.org/officeDocument/2006/relationships/image" Target="../media/image35.png"/><Relationship Id="rId4" Type="http://schemas.openxmlformats.org/officeDocument/2006/relationships/image" Target="../media/image28.emf"/></Relationships>
</file>

<file path=ppt/slideLayouts/_rels/slideLayout37.xml.rels><?xml version="1.0" encoding="UTF-8" standalone="yes"?>
<Relationships xmlns="http://schemas.openxmlformats.org/package/2006/relationships"><Relationship Id="rId3" Type="http://schemas.openxmlformats.org/officeDocument/2006/relationships/oleObject" Target="../embeddings/oleObject37.bin"/><Relationship Id="rId2" Type="http://schemas.openxmlformats.org/officeDocument/2006/relationships/slideMaster" Target="../slideMasters/slideMaster1.xml"/><Relationship Id="rId1" Type="http://schemas.openxmlformats.org/officeDocument/2006/relationships/tags" Target="../tags/tag37.xml"/><Relationship Id="rId4" Type="http://schemas.openxmlformats.org/officeDocument/2006/relationships/image" Target="../media/image1.emf"/></Relationships>
</file>

<file path=ppt/slideLayouts/_rels/slideLayout38.xml.rels><?xml version="1.0" encoding="UTF-8" standalone="yes"?>
<Relationships xmlns="http://schemas.openxmlformats.org/package/2006/relationships"><Relationship Id="rId3" Type="http://schemas.openxmlformats.org/officeDocument/2006/relationships/oleObject" Target="../embeddings/oleObject38.bin"/><Relationship Id="rId2" Type="http://schemas.openxmlformats.org/officeDocument/2006/relationships/slideMaster" Target="../slideMasters/slideMaster1.xml"/><Relationship Id="rId1" Type="http://schemas.openxmlformats.org/officeDocument/2006/relationships/tags" Target="../tags/tag38.xml"/><Relationship Id="rId4" Type="http://schemas.openxmlformats.org/officeDocument/2006/relationships/image" Target="../media/image1.emf"/></Relationships>
</file>

<file path=ppt/slideLayouts/_rels/slideLayout39.xml.rels><?xml version="1.0" encoding="UTF-8" standalone="yes"?>
<Relationships xmlns="http://schemas.openxmlformats.org/package/2006/relationships"><Relationship Id="rId3" Type="http://schemas.openxmlformats.org/officeDocument/2006/relationships/oleObject" Target="../embeddings/oleObject39.bin"/><Relationship Id="rId2" Type="http://schemas.openxmlformats.org/officeDocument/2006/relationships/slideMaster" Target="../slideMasters/slideMaster1.xml"/><Relationship Id="rId1" Type="http://schemas.openxmlformats.org/officeDocument/2006/relationships/tags" Target="../tags/tag39.xml"/><Relationship Id="rId4" Type="http://schemas.openxmlformats.org/officeDocument/2006/relationships/image" Target="../media/image1.emf"/></Relationships>
</file>

<file path=ppt/slideLayouts/_rels/slideLayout40.xml.rels><?xml version="1.0" encoding="UTF-8" standalone="yes"?>
<Relationships xmlns="http://schemas.openxmlformats.org/package/2006/relationships"><Relationship Id="rId3" Type="http://schemas.openxmlformats.org/officeDocument/2006/relationships/oleObject" Target="../embeddings/oleObject40.bin"/><Relationship Id="rId2" Type="http://schemas.openxmlformats.org/officeDocument/2006/relationships/slideMaster" Target="../slideMasters/slideMaster1.xml"/><Relationship Id="rId1" Type="http://schemas.openxmlformats.org/officeDocument/2006/relationships/tags" Target="../tags/tag40.xml"/><Relationship Id="rId4" Type="http://schemas.openxmlformats.org/officeDocument/2006/relationships/image" Target="../media/image1.emf"/></Relationships>
</file>

<file path=ppt/slideLayouts/_rels/slideLayout41.xml.rels><?xml version="1.0" encoding="UTF-8" standalone="yes"?>
<Relationships xmlns="http://schemas.openxmlformats.org/package/2006/relationships"><Relationship Id="rId3" Type="http://schemas.openxmlformats.org/officeDocument/2006/relationships/oleObject" Target="../embeddings/oleObject41.bin"/><Relationship Id="rId2" Type="http://schemas.openxmlformats.org/officeDocument/2006/relationships/slideMaster" Target="../slideMasters/slideMaster1.xml"/><Relationship Id="rId1" Type="http://schemas.openxmlformats.org/officeDocument/2006/relationships/tags" Target="../tags/tag41.xml"/><Relationship Id="rId4" Type="http://schemas.openxmlformats.org/officeDocument/2006/relationships/image" Target="../media/image1.emf"/></Relationships>
</file>

<file path=ppt/slideLayouts/_rels/slideLayout42.xml.rels><?xml version="1.0" encoding="UTF-8" standalone="yes"?>
<Relationships xmlns="http://schemas.openxmlformats.org/package/2006/relationships"><Relationship Id="rId3" Type="http://schemas.openxmlformats.org/officeDocument/2006/relationships/oleObject" Target="../embeddings/oleObject42.bin"/><Relationship Id="rId2" Type="http://schemas.openxmlformats.org/officeDocument/2006/relationships/slideMaster" Target="../slideMasters/slideMaster1.xml"/><Relationship Id="rId1" Type="http://schemas.openxmlformats.org/officeDocument/2006/relationships/tags" Target="../tags/tag42.xml"/><Relationship Id="rId4" Type="http://schemas.openxmlformats.org/officeDocument/2006/relationships/image" Target="../media/image1.emf"/></Relationships>
</file>

<file path=ppt/slideLayouts/_rels/slideLayout43.xml.rels><?xml version="1.0" encoding="UTF-8" standalone="yes"?>
<Relationships xmlns="http://schemas.openxmlformats.org/package/2006/relationships"><Relationship Id="rId3" Type="http://schemas.openxmlformats.org/officeDocument/2006/relationships/oleObject" Target="../embeddings/oleObject43.bin"/><Relationship Id="rId2" Type="http://schemas.openxmlformats.org/officeDocument/2006/relationships/slideMaster" Target="../slideMasters/slideMaster1.xml"/><Relationship Id="rId1" Type="http://schemas.openxmlformats.org/officeDocument/2006/relationships/tags" Target="../tags/tag43.xml"/><Relationship Id="rId4" Type="http://schemas.openxmlformats.org/officeDocument/2006/relationships/image" Target="../media/image1.emf"/></Relationships>
</file>

<file path=ppt/slideLayouts/_rels/slideLayout44.xml.rels><?xml version="1.0" encoding="UTF-8" standalone="yes"?>
<Relationships xmlns="http://schemas.openxmlformats.org/package/2006/relationships"><Relationship Id="rId3" Type="http://schemas.openxmlformats.org/officeDocument/2006/relationships/oleObject" Target="../embeddings/oleObject44.bin"/><Relationship Id="rId2" Type="http://schemas.openxmlformats.org/officeDocument/2006/relationships/slideMaster" Target="../slideMasters/slideMaster1.xml"/><Relationship Id="rId1" Type="http://schemas.openxmlformats.org/officeDocument/2006/relationships/tags" Target="../tags/tag44.xml"/><Relationship Id="rId4" Type="http://schemas.openxmlformats.org/officeDocument/2006/relationships/image" Target="../media/image1.emf"/></Relationships>
</file>

<file path=ppt/slideLayouts/_rels/slideLayout45.xml.rels><?xml version="1.0" encoding="UTF-8" standalone="yes"?>
<Relationships xmlns="http://schemas.openxmlformats.org/package/2006/relationships"><Relationship Id="rId3" Type="http://schemas.openxmlformats.org/officeDocument/2006/relationships/oleObject" Target="../embeddings/oleObject45.bin"/><Relationship Id="rId2" Type="http://schemas.openxmlformats.org/officeDocument/2006/relationships/slideMaster" Target="../slideMasters/slideMaster1.xml"/><Relationship Id="rId1" Type="http://schemas.openxmlformats.org/officeDocument/2006/relationships/tags" Target="../tags/tag45.xml"/><Relationship Id="rId6" Type="http://schemas.openxmlformats.org/officeDocument/2006/relationships/image" Target="../media/image7.png"/><Relationship Id="rId5" Type="http://schemas.openxmlformats.org/officeDocument/2006/relationships/image" Target="../media/image29.png"/><Relationship Id="rId4" Type="http://schemas.openxmlformats.org/officeDocument/2006/relationships/image" Target="../media/image1.emf"/></Relationships>
</file>

<file path=ppt/slideLayouts/_rels/slideLayout46.xml.rels><?xml version="1.0" encoding="UTF-8" standalone="yes"?>
<Relationships xmlns="http://schemas.openxmlformats.org/package/2006/relationships"><Relationship Id="rId3" Type="http://schemas.openxmlformats.org/officeDocument/2006/relationships/oleObject" Target="../embeddings/oleObject46.bin"/><Relationship Id="rId2" Type="http://schemas.openxmlformats.org/officeDocument/2006/relationships/slideMaster" Target="../slideMasters/slideMaster1.xml"/><Relationship Id="rId1" Type="http://schemas.openxmlformats.org/officeDocument/2006/relationships/tags" Target="../tags/tag46.xml"/><Relationship Id="rId4" Type="http://schemas.openxmlformats.org/officeDocument/2006/relationships/image" Target="../media/image1.emf"/></Relationships>
</file>

<file path=ppt/slideLayouts/_rels/slideLayout47.xml.rels><?xml version="1.0" encoding="UTF-8" standalone="yes"?>
<Relationships xmlns="http://schemas.openxmlformats.org/package/2006/relationships"><Relationship Id="rId3" Type="http://schemas.openxmlformats.org/officeDocument/2006/relationships/oleObject" Target="../embeddings/oleObject47.bin"/><Relationship Id="rId2" Type="http://schemas.openxmlformats.org/officeDocument/2006/relationships/slideMaster" Target="../slideMasters/slideMaster1.xml"/><Relationship Id="rId1" Type="http://schemas.openxmlformats.org/officeDocument/2006/relationships/tags" Target="../tags/tag47.xml"/><Relationship Id="rId4" Type="http://schemas.openxmlformats.org/officeDocument/2006/relationships/image" Target="../media/image1.emf"/></Relationships>
</file>

<file path=ppt/slideLayouts/_rels/slideLayout48.xml.rels><?xml version="1.0" encoding="UTF-8" standalone="yes"?>
<Relationships xmlns="http://schemas.openxmlformats.org/package/2006/relationships"><Relationship Id="rId3" Type="http://schemas.openxmlformats.org/officeDocument/2006/relationships/oleObject" Target="../embeddings/oleObject48.bin"/><Relationship Id="rId2" Type="http://schemas.openxmlformats.org/officeDocument/2006/relationships/slideMaster" Target="../slideMasters/slideMaster1.xml"/><Relationship Id="rId1" Type="http://schemas.openxmlformats.org/officeDocument/2006/relationships/tags" Target="../tags/tag48.xml"/><Relationship Id="rId5" Type="http://schemas.openxmlformats.org/officeDocument/2006/relationships/image" Target="../media/image30.png"/><Relationship Id="rId4" Type="http://schemas.openxmlformats.org/officeDocument/2006/relationships/image" Target="../media/image1.emf"/></Relationships>
</file>

<file path=ppt/slideLayouts/_rels/slideLayout49.xml.rels><?xml version="1.0" encoding="UTF-8" standalone="yes"?>
<Relationships xmlns="http://schemas.openxmlformats.org/package/2006/relationships"><Relationship Id="rId3" Type="http://schemas.openxmlformats.org/officeDocument/2006/relationships/oleObject" Target="../embeddings/oleObject49.bin"/><Relationship Id="rId2" Type="http://schemas.openxmlformats.org/officeDocument/2006/relationships/slideMaster" Target="../slideMasters/slideMaster1.xml"/><Relationship Id="rId1" Type="http://schemas.openxmlformats.org/officeDocument/2006/relationships/tags" Target="../tags/tag49.xml"/><Relationship Id="rId6" Type="http://schemas.openxmlformats.org/officeDocument/2006/relationships/image" Target="../media/image7.png"/><Relationship Id="rId5" Type="http://schemas.openxmlformats.org/officeDocument/2006/relationships/image" Target="../media/image30.png"/><Relationship Id="rId4" Type="http://schemas.openxmlformats.org/officeDocument/2006/relationships/image" Target="../media/image1.emf"/></Relationships>
</file>

<file path=ppt/slideLayouts/_rels/slideLayout50.xml.rels><?xml version="1.0" encoding="UTF-8" standalone="yes"?>
<Relationships xmlns="http://schemas.openxmlformats.org/package/2006/relationships"><Relationship Id="rId3" Type="http://schemas.openxmlformats.org/officeDocument/2006/relationships/oleObject" Target="../embeddings/oleObject50.bin"/><Relationship Id="rId2" Type="http://schemas.openxmlformats.org/officeDocument/2006/relationships/slideMaster" Target="../slideMasters/slideMaster1.xml"/><Relationship Id="rId1" Type="http://schemas.openxmlformats.org/officeDocument/2006/relationships/tags" Target="../tags/tag50.xml"/><Relationship Id="rId4" Type="http://schemas.openxmlformats.org/officeDocument/2006/relationships/image" Target="../media/image1.emf"/></Relationships>
</file>

<file path=ppt/slideLayouts/_rels/slideLayout51.xml.rels><?xml version="1.0" encoding="UTF-8" standalone="yes"?>
<Relationships xmlns="http://schemas.openxmlformats.org/package/2006/relationships"><Relationship Id="rId3" Type="http://schemas.openxmlformats.org/officeDocument/2006/relationships/oleObject" Target="../embeddings/oleObject51.bin"/><Relationship Id="rId2" Type="http://schemas.openxmlformats.org/officeDocument/2006/relationships/slideMaster" Target="../slideMasters/slideMaster1.xml"/><Relationship Id="rId1" Type="http://schemas.openxmlformats.org/officeDocument/2006/relationships/tags" Target="../tags/tag51.xml"/><Relationship Id="rId4" Type="http://schemas.openxmlformats.org/officeDocument/2006/relationships/image" Target="../media/image1.emf"/></Relationships>
</file>

<file path=ppt/slideLayouts/_rels/slideLayout52.xml.rels><?xml version="1.0" encoding="UTF-8" standalone="yes"?>
<Relationships xmlns="http://schemas.openxmlformats.org/package/2006/relationships"><Relationship Id="rId3" Type="http://schemas.openxmlformats.org/officeDocument/2006/relationships/oleObject" Target="../embeddings/oleObject52.bin"/><Relationship Id="rId2" Type="http://schemas.openxmlformats.org/officeDocument/2006/relationships/slideMaster" Target="../slideMasters/slideMaster1.xml"/><Relationship Id="rId1" Type="http://schemas.openxmlformats.org/officeDocument/2006/relationships/tags" Target="../tags/tag52.xml"/><Relationship Id="rId4" Type="http://schemas.openxmlformats.org/officeDocument/2006/relationships/image" Target="../media/image36.emf"/></Relationships>
</file>

<file path=ppt/slideLayouts/_rels/slideLayout53.xml.rels><?xml version="1.0" encoding="UTF-8" standalone="yes"?>
<Relationships xmlns="http://schemas.openxmlformats.org/package/2006/relationships"><Relationship Id="rId3" Type="http://schemas.openxmlformats.org/officeDocument/2006/relationships/oleObject" Target="../embeddings/oleObject53.bin"/><Relationship Id="rId2" Type="http://schemas.openxmlformats.org/officeDocument/2006/relationships/slideMaster" Target="../slideMasters/slideMaster1.xml"/><Relationship Id="rId1" Type="http://schemas.openxmlformats.org/officeDocument/2006/relationships/tags" Target="../tags/tag53.xml"/><Relationship Id="rId6" Type="http://schemas.openxmlformats.org/officeDocument/2006/relationships/image" Target="../media/image30.png"/><Relationship Id="rId5" Type="http://schemas.openxmlformats.org/officeDocument/2006/relationships/image" Target="../media/image7.png"/><Relationship Id="rId4" Type="http://schemas.openxmlformats.org/officeDocument/2006/relationships/image" Target="../media/image28.emf"/></Relationships>
</file>

<file path=ppt/slideLayouts/_rels/slideLayout54.xml.rels><?xml version="1.0" encoding="UTF-8" standalone="yes"?>
<Relationships xmlns="http://schemas.openxmlformats.org/package/2006/relationships"><Relationship Id="rId3" Type="http://schemas.openxmlformats.org/officeDocument/2006/relationships/oleObject" Target="../embeddings/oleObject54.bin"/><Relationship Id="rId7" Type="http://schemas.openxmlformats.org/officeDocument/2006/relationships/image" Target="../media/image10.svg"/><Relationship Id="rId2" Type="http://schemas.openxmlformats.org/officeDocument/2006/relationships/slideMaster" Target="../slideMasters/slideMaster1.xml"/><Relationship Id="rId1" Type="http://schemas.openxmlformats.org/officeDocument/2006/relationships/tags" Target="../tags/tag54.xml"/><Relationship Id="rId6" Type="http://schemas.openxmlformats.org/officeDocument/2006/relationships/image" Target="../media/image9.png"/><Relationship Id="rId5" Type="http://schemas.openxmlformats.org/officeDocument/2006/relationships/image" Target="../media/image29.png"/><Relationship Id="rId4" Type="http://schemas.openxmlformats.org/officeDocument/2006/relationships/image" Target="../media/image28.emf"/></Relationships>
</file>

<file path=ppt/slideLayouts/_rels/slideLayout55.xml.rels><?xml version="1.0" encoding="UTF-8" standalone="yes"?>
<Relationships xmlns="http://schemas.openxmlformats.org/package/2006/relationships"><Relationship Id="rId3" Type="http://schemas.openxmlformats.org/officeDocument/2006/relationships/oleObject" Target="../embeddings/oleObject55.bin"/><Relationship Id="rId2" Type="http://schemas.openxmlformats.org/officeDocument/2006/relationships/slideMaster" Target="../slideMasters/slideMaster1.xml"/><Relationship Id="rId1" Type="http://schemas.openxmlformats.org/officeDocument/2006/relationships/tags" Target="../tags/tag55.xml"/><Relationship Id="rId6" Type="http://schemas.openxmlformats.org/officeDocument/2006/relationships/image" Target="../media/image7.png"/><Relationship Id="rId5" Type="http://schemas.openxmlformats.org/officeDocument/2006/relationships/image" Target="../media/image30.png"/><Relationship Id="rId4" Type="http://schemas.openxmlformats.org/officeDocument/2006/relationships/image" Target="../media/image1.emf"/></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37.pn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3" Type="http://schemas.openxmlformats.org/officeDocument/2006/relationships/oleObject" Target="../embeddings/oleObject56.bin"/><Relationship Id="rId2" Type="http://schemas.openxmlformats.org/officeDocument/2006/relationships/slideMaster" Target="../slideMasters/slideMaster1.xml"/><Relationship Id="rId1" Type="http://schemas.openxmlformats.org/officeDocument/2006/relationships/tags" Target="../tags/tag56.xml"/><Relationship Id="rId5" Type="http://schemas.openxmlformats.org/officeDocument/2006/relationships/image" Target="../media/image29.png"/><Relationship Id="rId4" Type="http://schemas.openxmlformats.org/officeDocument/2006/relationships/image" Target="../media/image1.emf"/></Relationships>
</file>

<file path=ppt/slideLayouts/_rels/slideLayout5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oleObject" Target="../embeddings/oleObject57.bin"/><Relationship Id="rId7" Type="http://schemas.openxmlformats.org/officeDocument/2006/relationships/image" Target="../media/image29.png"/><Relationship Id="rId2" Type="http://schemas.openxmlformats.org/officeDocument/2006/relationships/slideMaster" Target="../slideMasters/slideMaster1.xml"/><Relationship Id="rId1" Type="http://schemas.openxmlformats.org/officeDocument/2006/relationships/tags" Target="../tags/tag57.xml"/><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1.emf"/><Relationship Id="rId9" Type="http://schemas.openxmlformats.org/officeDocument/2006/relationships/image" Target="../media/image10.svg"/></Relationships>
</file>

<file path=ppt/slideLayouts/_rels/slideLayout59.xml.rels><?xml version="1.0" encoding="UTF-8" standalone="yes"?>
<Relationships xmlns="http://schemas.openxmlformats.org/package/2006/relationships"><Relationship Id="rId3" Type="http://schemas.openxmlformats.org/officeDocument/2006/relationships/oleObject" Target="../embeddings/oleObject58.bin"/><Relationship Id="rId2" Type="http://schemas.openxmlformats.org/officeDocument/2006/relationships/slideMaster" Target="../slideMasters/slideMaster1.xml"/><Relationship Id="rId1" Type="http://schemas.openxmlformats.org/officeDocument/2006/relationships/tags" Target="../tags/tag58.xml"/><Relationship Id="rId4" Type="http://schemas.openxmlformats.org/officeDocument/2006/relationships/image" Target="../media/image1.emf"/></Relationships>
</file>

<file path=ppt/slideLayouts/_rels/slideLayout60.xml.rels><?xml version="1.0" encoding="UTF-8" standalone="yes"?>
<Relationships xmlns="http://schemas.openxmlformats.org/package/2006/relationships"><Relationship Id="rId3" Type="http://schemas.openxmlformats.org/officeDocument/2006/relationships/oleObject" Target="../embeddings/oleObject59.bin"/><Relationship Id="rId2" Type="http://schemas.openxmlformats.org/officeDocument/2006/relationships/slideMaster" Target="../slideMasters/slideMaster1.xml"/><Relationship Id="rId1" Type="http://schemas.openxmlformats.org/officeDocument/2006/relationships/tags" Target="../tags/tag59.xml"/><Relationship Id="rId5" Type="http://schemas.openxmlformats.org/officeDocument/2006/relationships/image" Target="../media/image29.png"/><Relationship Id="rId4" Type="http://schemas.openxmlformats.org/officeDocument/2006/relationships/image" Target="../media/image1.emf"/></Relationships>
</file>

<file path=ppt/slideLayouts/_rels/slideLayout61.xml.rels><?xml version="1.0" encoding="UTF-8" standalone="yes"?>
<Relationships xmlns="http://schemas.openxmlformats.org/package/2006/relationships"><Relationship Id="rId3" Type="http://schemas.openxmlformats.org/officeDocument/2006/relationships/oleObject" Target="../embeddings/oleObject60.bin"/><Relationship Id="rId2" Type="http://schemas.openxmlformats.org/officeDocument/2006/relationships/slideMaster" Target="../slideMasters/slideMaster1.xml"/><Relationship Id="rId1" Type="http://schemas.openxmlformats.org/officeDocument/2006/relationships/tags" Target="../tags/tag60.xml"/><Relationship Id="rId6" Type="http://schemas.openxmlformats.org/officeDocument/2006/relationships/image" Target="../media/image30.png"/><Relationship Id="rId5" Type="http://schemas.openxmlformats.org/officeDocument/2006/relationships/image" Target="../media/image2.png"/><Relationship Id="rId4" Type="http://schemas.openxmlformats.org/officeDocument/2006/relationships/image" Target="../media/image1.emf"/></Relationships>
</file>

<file path=ppt/slideLayouts/_rels/slideLayout62.xml.rels><?xml version="1.0" encoding="UTF-8" standalone="yes"?>
<Relationships xmlns="http://schemas.openxmlformats.org/package/2006/relationships"><Relationship Id="rId3" Type="http://schemas.openxmlformats.org/officeDocument/2006/relationships/oleObject" Target="../embeddings/oleObject61.bin"/><Relationship Id="rId2" Type="http://schemas.openxmlformats.org/officeDocument/2006/relationships/slideMaster" Target="../slideMasters/slideMaster1.xml"/><Relationship Id="rId1" Type="http://schemas.openxmlformats.org/officeDocument/2006/relationships/tags" Target="../tags/tag61.xml"/><Relationship Id="rId6" Type="http://schemas.openxmlformats.org/officeDocument/2006/relationships/image" Target="../media/image30.png"/><Relationship Id="rId5" Type="http://schemas.openxmlformats.org/officeDocument/2006/relationships/image" Target="../media/image2.png"/><Relationship Id="rId4" Type="http://schemas.openxmlformats.org/officeDocument/2006/relationships/image" Target="../media/image1.emf"/></Relationships>
</file>

<file path=ppt/slideLayouts/_rels/slideLayout63.xml.rels><?xml version="1.0" encoding="UTF-8" standalone="yes"?>
<Relationships xmlns="http://schemas.openxmlformats.org/package/2006/relationships"><Relationship Id="rId3" Type="http://schemas.openxmlformats.org/officeDocument/2006/relationships/oleObject" Target="../embeddings/oleObject62.bin"/><Relationship Id="rId2" Type="http://schemas.openxmlformats.org/officeDocument/2006/relationships/slideMaster" Target="../slideMasters/slideMaster1.xml"/><Relationship Id="rId1" Type="http://schemas.openxmlformats.org/officeDocument/2006/relationships/tags" Target="../tags/tag62.xml"/><Relationship Id="rId5" Type="http://schemas.openxmlformats.org/officeDocument/2006/relationships/image" Target="../media/image29.png"/><Relationship Id="rId4" Type="http://schemas.openxmlformats.org/officeDocument/2006/relationships/image" Target="../media/image1.emf"/></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3" Type="http://schemas.openxmlformats.org/officeDocument/2006/relationships/oleObject" Target="../embeddings/oleObject63.bin"/><Relationship Id="rId2" Type="http://schemas.openxmlformats.org/officeDocument/2006/relationships/slideMaster" Target="../slideMasters/slideMaster1.xml"/><Relationship Id="rId1" Type="http://schemas.openxmlformats.org/officeDocument/2006/relationships/tags" Target="../tags/tag63.xml"/><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28.emf"/></Relationships>
</file>

<file path=ppt/slideLayouts/_rels/slideLayout68.xml.rels><?xml version="1.0" encoding="UTF-8" standalone="yes"?>
<Relationships xmlns="http://schemas.openxmlformats.org/package/2006/relationships"><Relationship Id="rId3" Type="http://schemas.openxmlformats.org/officeDocument/2006/relationships/oleObject" Target="../embeddings/oleObject64.bin"/><Relationship Id="rId2" Type="http://schemas.openxmlformats.org/officeDocument/2006/relationships/slideMaster" Target="../slideMasters/slideMaster1.xml"/><Relationship Id="rId1" Type="http://schemas.openxmlformats.org/officeDocument/2006/relationships/tags" Target="../tags/tag64.xml"/><Relationship Id="rId4" Type="http://schemas.openxmlformats.org/officeDocument/2006/relationships/image" Target="../media/image28.emf"/></Relationships>
</file>

<file path=ppt/slideLayouts/_rels/slideLayout69.xml.rels><?xml version="1.0" encoding="UTF-8" standalone="yes"?>
<Relationships xmlns="http://schemas.openxmlformats.org/package/2006/relationships"><Relationship Id="rId3" Type="http://schemas.openxmlformats.org/officeDocument/2006/relationships/oleObject" Target="../embeddings/oleObject65.bin"/><Relationship Id="rId2" Type="http://schemas.openxmlformats.org/officeDocument/2006/relationships/slideMaster" Target="../slideMasters/slideMaster1.xml"/><Relationship Id="rId1" Type="http://schemas.openxmlformats.org/officeDocument/2006/relationships/tags" Target="../tags/tag65.xml"/><Relationship Id="rId6" Type="http://schemas.openxmlformats.org/officeDocument/2006/relationships/image" Target="../media/image30.png"/><Relationship Id="rId5" Type="http://schemas.openxmlformats.org/officeDocument/2006/relationships/image" Target="../media/image2.png"/><Relationship Id="rId4" Type="http://schemas.openxmlformats.org/officeDocument/2006/relationships/image" Target="../media/image28.emf"/></Relationships>
</file>

<file path=ppt/slideLayouts/_rels/slideLayout70.xml.rels><?xml version="1.0" encoding="UTF-8" standalone="yes"?>
<Relationships xmlns="http://schemas.openxmlformats.org/package/2006/relationships"><Relationship Id="rId3" Type="http://schemas.openxmlformats.org/officeDocument/2006/relationships/oleObject" Target="../embeddings/oleObject66.bin"/><Relationship Id="rId2" Type="http://schemas.openxmlformats.org/officeDocument/2006/relationships/slideMaster" Target="../slideMasters/slideMaster1.xml"/><Relationship Id="rId1" Type="http://schemas.openxmlformats.org/officeDocument/2006/relationships/tags" Target="../tags/tag66.xml"/><Relationship Id="rId5" Type="http://schemas.openxmlformats.org/officeDocument/2006/relationships/image" Target="../media/image29.png"/><Relationship Id="rId4" Type="http://schemas.openxmlformats.org/officeDocument/2006/relationships/image" Target="../media/image28.emf"/></Relationships>
</file>

<file path=ppt/slideLayouts/_rels/slideLayout71.xml.rels><?xml version="1.0" encoding="UTF-8" standalone="yes"?>
<Relationships xmlns="http://schemas.openxmlformats.org/package/2006/relationships"><Relationship Id="rId3" Type="http://schemas.openxmlformats.org/officeDocument/2006/relationships/oleObject" Target="../embeddings/oleObject67.bin"/><Relationship Id="rId7" Type="http://schemas.openxmlformats.org/officeDocument/2006/relationships/image" Target="../media/image29.png"/><Relationship Id="rId2" Type="http://schemas.openxmlformats.org/officeDocument/2006/relationships/slideMaster" Target="../slideMasters/slideMaster1.xml"/><Relationship Id="rId1" Type="http://schemas.openxmlformats.org/officeDocument/2006/relationships/tags" Target="../tags/tag67.xml"/><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1.emf"/></Relationships>
</file>

<file path=ppt/slideLayouts/_rels/slideLayout72.xml.rels><?xml version="1.0" encoding="UTF-8" standalone="yes"?>
<Relationships xmlns="http://schemas.openxmlformats.org/package/2006/relationships"><Relationship Id="rId3" Type="http://schemas.openxmlformats.org/officeDocument/2006/relationships/oleObject" Target="../embeddings/oleObject68.bin"/><Relationship Id="rId2" Type="http://schemas.openxmlformats.org/officeDocument/2006/relationships/slideMaster" Target="../slideMasters/slideMaster1.xml"/><Relationship Id="rId1" Type="http://schemas.openxmlformats.org/officeDocument/2006/relationships/tags" Target="../tags/tag68.xml"/><Relationship Id="rId6" Type="http://schemas.openxmlformats.org/officeDocument/2006/relationships/image" Target="../media/image46.svg"/><Relationship Id="rId5" Type="http://schemas.openxmlformats.org/officeDocument/2006/relationships/image" Target="../media/image45.png"/><Relationship Id="rId4" Type="http://schemas.openxmlformats.org/officeDocument/2006/relationships/image" Target="../media/image1.emf"/></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Inform 1">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688082E-0041-A782-48BF-0372E2E1DB54}"/>
              </a:ext>
            </a:extLst>
          </p:cNvPr>
          <p:cNvSpPr>
            <a:spLocks noGrp="1"/>
          </p:cNvSpPr>
          <p:nvPr>
            <p:ph type="pic" sz="quarter" idx="36" hasCustomPrompt="1"/>
          </p:nvPr>
        </p:nvSpPr>
        <p:spPr>
          <a:xfrm>
            <a:off x="0" y="0"/>
            <a:ext cx="12192000" cy="6858000"/>
          </a:xfrm>
          <a:noFill/>
        </p:spPr>
        <p:txBody>
          <a:body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10" name="Text Placeholder 9">
            <a:extLst>
              <a:ext uri="{FF2B5EF4-FFF2-40B4-BE49-F238E27FC236}">
                <a16:creationId xmlns:a16="http://schemas.microsoft.com/office/drawing/2014/main" id="{1A5A7469-1CDC-3D9B-5A55-EC5263B0209D}"/>
              </a:ext>
            </a:extLst>
          </p:cNvPr>
          <p:cNvSpPr>
            <a:spLocks noGrp="1"/>
          </p:cNvSpPr>
          <p:nvPr>
            <p:ph type="body" sz="quarter" idx="37" hasCustomPrompt="1"/>
          </p:nvPr>
        </p:nvSpPr>
        <p:spPr>
          <a:xfrm>
            <a:off x="382588" y="1920910"/>
            <a:ext cx="8510587" cy="4581037"/>
          </a:xfrm>
          <a:blipFill>
            <a:blip r:embed="rId3">
              <a:extLst>
                <a:ext uri="{96DAC541-7B7A-43D3-8B79-37D633B846F1}">
                  <asvg:svgBlip xmlns:asvg="http://schemas.microsoft.com/office/drawing/2016/SVG/main" r:embed="rId4"/>
                </a:ext>
              </a:extLst>
            </a:blip>
            <a:stretch>
              <a:fillRect/>
            </a:stretch>
          </a:blipFill>
        </p:spPr>
        <p:txBody>
          <a:bodyPr/>
          <a:lstStyle>
            <a:lvl1pPr>
              <a:defRPr sz="100"/>
            </a:lvl1pPr>
            <a:lvl5pPr marL="1616075" indent="0">
              <a:buNone/>
              <a:defRPr/>
            </a:lvl5pPr>
          </a:lstStyle>
          <a:p>
            <a:pPr lvl="0"/>
            <a:r>
              <a:rPr lang="en-GB"/>
              <a:t> </a:t>
            </a:r>
          </a:p>
        </p:txBody>
      </p:sp>
      <p:graphicFrame>
        <p:nvGraphicFramePr>
          <p:cNvPr id="2" name="Object 1" hidden="1">
            <a:extLst>
              <a:ext uri="{FF2B5EF4-FFF2-40B4-BE49-F238E27FC236}">
                <a16:creationId xmlns:a16="http://schemas.microsoft.com/office/drawing/2014/main" id="{4C836B75-95D5-10B9-C762-236304748B5F}"/>
              </a:ext>
            </a:extLst>
          </p:cNvPr>
          <p:cNvGraphicFramePr>
            <a:graphicFrameLocks noChangeAspect="1"/>
          </p:cNvGraphicFramePr>
          <p:nvPr>
            <p:custDataLst>
              <p:tags r:id="rId1"/>
            </p:custDataLst>
            <p:extLst>
              <p:ext uri="{D42A27DB-BD31-4B8C-83A1-F6EECF244321}">
                <p14:modId xmlns:p14="http://schemas.microsoft.com/office/powerpoint/2010/main" val="398498010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5" imgW="592" imgH="591" progId="TCLayout.ActiveDocument.1">
                  <p:embed/>
                </p:oleObj>
              </mc:Choice>
              <mc:Fallback>
                <p:oleObj name="think-cell Folie" r:id="rId5" imgW="592" imgH="591" progId="TCLayout.ActiveDocument.1">
                  <p:embed/>
                  <p:pic>
                    <p:nvPicPr>
                      <p:cNvPr id="2" name="Object 1" hidden="1">
                        <a:extLst>
                          <a:ext uri="{FF2B5EF4-FFF2-40B4-BE49-F238E27FC236}">
                            <a16:creationId xmlns:a16="http://schemas.microsoft.com/office/drawing/2014/main" id="{4C836B75-95D5-10B9-C762-236304748B5F}"/>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33" name="Titel 32">
            <a:extLst>
              <a:ext uri="{FF2B5EF4-FFF2-40B4-BE49-F238E27FC236}">
                <a16:creationId xmlns:a16="http://schemas.microsoft.com/office/drawing/2014/main" id="{D8BF3EE4-385A-D03A-0172-38A912799F38}"/>
              </a:ext>
            </a:extLst>
          </p:cNvPr>
          <p:cNvSpPr>
            <a:spLocks noGrp="1"/>
          </p:cNvSpPr>
          <p:nvPr>
            <p:ph type="title" hasCustomPrompt="1"/>
          </p:nvPr>
        </p:nvSpPr>
        <p:spPr bwMode="gray">
          <a:xfrm>
            <a:off x="773723" y="2615013"/>
            <a:ext cx="7163777" cy="2351437"/>
          </a:xfrm>
        </p:spPr>
        <p:txBody>
          <a:bodyPr vert="horz" anchor="t" anchorCtr="0">
            <a:noAutofit/>
          </a:bodyPr>
          <a:lstStyle>
            <a:lvl1pPr>
              <a:defRPr sz="4000">
                <a:solidFill>
                  <a:schemeClr val="bg1"/>
                </a:solidFill>
              </a:defRPr>
            </a:lvl1pPr>
          </a:lstStyle>
          <a:p>
            <a:r>
              <a:rPr lang="en-US" noProof="0"/>
              <a:t>Presentation title</a:t>
            </a:r>
          </a:p>
        </p:txBody>
      </p:sp>
      <p:sp>
        <p:nvSpPr>
          <p:cNvPr id="3" name="Datumsplatzhalter 58">
            <a:extLst>
              <a:ext uri="{FF2B5EF4-FFF2-40B4-BE49-F238E27FC236}">
                <a16:creationId xmlns:a16="http://schemas.microsoft.com/office/drawing/2014/main" id="{97E48789-2B24-2C14-7FB7-FBF6B63CAAEB}"/>
              </a:ext>
            </a:extLst>
          </p:cNvPr>
          <p:cNvSpPr>
            <a:spLocks noGrp="1"/>
          </p:cNvSpPr>
          <p:nvPr>
            <p:ph type="dt" sz="half" idx="18"/>
          </p:nvPr>
        </p:nvSpPr>
        <p:spPr bwMode="gray">
          <a:xfrm>
            <a:off x="773723" y="5903734"/>
            <a:ext cx="7163777" cy="192897"/>
          </a:xfrm>
          <a:prstGeom prst="rect">
            <a:avLst/>
          </a:prstGeom>
        </p:spPr>
        <p:txBody>
          <a:bodyPr/>
          <a:lstStyle>
            <a:lvl1pPr>
              <a:defRPr sz="1200">
                <a:solidFill>
                  <a:schemeClr val="bg1"/>
                </a:solidFill>
              </a:defRPr>
            </a:lvl1pPr>
          </a:lstStyle>
          <a:p>
            <a:endParaRPr lang="en-GB"/>
          </a:p>
        </p:txBody>
      </p:sp>
      <p:sp>
        <p:nvSpPr>
          <p:cNvPr id="4" name="Fußzeilenplatzhalter 59">
            <a:extLst>
              <a:ext uri="{FF2B5EF4-FFF2-40B4-BE49-F238E27FC236}">
                <a16:creationId xmlns:a16="http://schemas.microsoft.com/office/drawing/2014/main" id="{5B204CA9-F463-D119-1E79-262C41A493F2}"/>
              </a:ext>
            </a:extLst>
          </p:cNvPr>
          <p:cNvSpPr>
            <a:spLocks noGrp="1"/>
          </p:cNvSpPr>
          <p:nvPr>
            <p:ph type="ftr" sz="quarter" idx="11"/>
          </p:nvPr>
        </p:nvSpPr>
        <p:spPr bwMode="gray">
          <a:xfrm>
            <a:off x="773723" y="5648737"/>
            <a:ext cx="7163777" cy="192897"/>
          </a:xfrm>
        </p:spPr>
        <p:txBody>
          <a:bodyPr anchor="b"/>
          <a:lstStyle>
            <a:lvl1pPr>
              <a:defRPr sz="1200">
                <a:solidFill>
                  <a:schemeClr val="bg1"/>
                </a:solidFill>
              </a:defRPr>
            </a:lvl1pPr>
          </a:lstStyle>
          <a:p>
            <a:endParaRPr lang="en-GB"/>
          </a:p>
        </p:txBody>
      </p:sp>
      <p:sp>
        <p:nvSpPr>
          <p:cNvPr id="5" name="Text Placeholder 7">
            <a:extLst>
              <a:ext uri="{FF2B5EF4-FFF2-40B4-BE49-F238E27FC236}">
                <a16:creationId xmlns:a16="http://schemas.microsoft.com/office/drawing/2014/main" id="{AE88F90A-D493-5516-335B-6823767F21BE}"/>
              </a:ext>
            </a:extLst>
          </p:cNvPr>
          <p:cNvSpPr>
            <a:spLocks noGrp="1" noChangeAspect="1"/>
          </p:cNvSpPr>
          <p:nvPr>
            <p:ph type="body" sz="quarter" idx="35" hasCustomPrompt="1"/>
          </p:nvPr>
        </p:nvSpPr>
        <p:spPr>
          <a:xfrm>
            <a:off x="11118212" y="370764"/>
            <a:ext cx="691200" cy="691200"/>
          </a:xfrm>
          <a:blipFill>
            <a:blip r:embed="rId7"/>
            <a:stretch>
              <a:fillRect/>
            </a:stretch>
          </a:blipFill>
        </p:spPr>
        <p:txBody>
          <a:bodyPr/>
          <a:lstStyle>
            <a:lvl1pPr>
              <a:defRPr sz="100"/>
            </a:lvl1pPr>
          </a:lstStyle>
          <a:p>
            <a:pPr lvl="0"/>
            <a:r>
              <a:rPr lang="de-DE"/>
              <a:t> </a:t>
            </a:r>
            <a:endParaRPr lang="en-US"/>
          </a:p>
        </p:txBody>
      </p:sp>
      <p:sp>
        <p:nvSpPr>
          <p:cNvPr id="7" name="Textplatzhalter 6">
            <a:extLst>
              <a:ext uri="{FF2B5EF4-FFF2-40B4-BE49-F238E27FC236}">
                <a16:creationId xmlns:a16="http://schemas.microsoft.com/office/drawing/2014/main" id="{D92B8ED3-4CAD-16C9-9273-75210AF35F82}"/>
              </a:ext>
            </a:extLst>
          </p:cNvPr>
          <p:cNvSpPr>
            <a:spLocks noGrp="1"/>
          </p:cNvSpPr>
          <p:nvPr>
            <p:ph type="body" sz="quarter" idx="38" hasCustomPrompt="1"/>
          </p:nvPr>
        </p:nvSpPr>
        <p:spPr>
          <a:xfrm>
            <a:off x="382588" y="384175"/>
            <a:ext cx="2712032" cy="263691"/>
          </a:xfrm>
          <a:blipFill>
            <a:blip r:embed="rId8"/>
            <a:stretch>
              <a:fillRect/>
            </a:stretch>
          </a:blipFill>
        </p:spPr>
        <p:txBody>
          <a:bodyPr/>
          <a:lstStyle>
            <a:lvl1pPr>
              <a:defRPr sz="100"/>
            </a:lvl1pPr>
          </a:lstStyle>
          <a:p>
            <a:pPr lvl="0"/>
            <a:r>
              <a:rPr lang="en-US"/>
              <a:t> </a:t>
            </a:r>
          </a:p>
        </p:txBody>
      </p:sp>
    </p:spTree>
    <p:extLst>
      <p:ext uri="{BB962C8B-B14F-4D97-AF65-F5344CB8AC3E}">
        <p14:creationId xmlns:p14="http://schemas.microsoft.com/office/powerpoint/2010/main" val="3260358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Title Inform 2">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688082E-0041-A782-48BF-0372E2E1DB54}"/>
              </a:ext>
            </a:extLst>
          </p:cNvPr>
          <p:cNvSpPr>
            <a:spLocks noGrp="1"/>
          </p:cNvSpPr>
          <p:nvPr>
            <p:ph type="pic" sz="quarter" idx="36" hasCustomPrompt="1"/>
          </p:nvPr>
        </p:nvSpPr>
        <p:spPr>
          <a:xfrm>
            <a:off x="0" y="0"/>
            <a:ext cx="12192000" cy="6858000"/>
          </a:xfrm>
          <a:noFill/>
        </p:spPr>
        <p:txBody>
          <a:body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10" name="Text Placeholder 9">
            <a:extLst>
              <a:ext uri="{FF2B5EF4-FFF2-40B4-BE49-F238E27FC236}">
                <a16:creationId xmlns:a16="http://schemas.microsoft.com/office/drawing/2014/main" id="{1A5A7469-1CDC-3D9B-5A55-EC5263B0209D}"/>
              </a:ext>
            </a:extLst>
          </p:cNvPr>
          <p:cNvSpPr>
            <a:spLocks noGrp="1"/>
          </p:cNvSpPr>
          <p:nvPr>
            <p:ph type="body" sz="quarter" idx="37" hasCustomPrompt="1"/>
          </p:nvPr>
        </p:nvSpPr>
        <p:spPr>
          <a:xfrm flipH="1">
            <a:off x="3295650" y="1908663"/>
            <a:ext cx="8510587" cy="4581037"/>
          </a:xfrm>
          <a:blipFill>
            <a:blip r:embed="rId3">
              <a:extLst>
                <a:ext uri="{96DAC541-7B7A-43D3-8B79-37D633B846F1}">
                  <asvg:svgBlip xmlns:asvg="http://schemas.microsoft.com/office/drawing/2016/SVG/main" r:embed="rId4"/>
                </a:ext>
              </a:extLst>
            </a:blip>
            <a:stretch>
              <a:fillRect/>
            </a:stretch>
          </a:blipFill>
        </p:spPr>
        <p:txBody>
          <a:bodyPr/>
          <a:lstStyle>
            <a:lvl1pPr>
              <a:defRPr sz="100"/>
            </a:lvl1pPr>
            <a:lvl5pPr marL="1616075" indent="0">
              <a:buNone/>
              <a:defRPr/>
            </a:lvl5pPr>
          </a:lstStyle>
          <a:p>
            <a:pPr lvl="0"/>
            <a:r>
              <a:rPr lang="en-GB"/>
              <a:t> </a:t>
            </a:r>
          </a:p>
        </p:txBody>
      </p:sp>
      <p:graphicFrame>
        <p:nvGraphicFramePr>
          <p:cNvPr id="2" name="Object 1" hidden="1">
            <a:extLst>
              <a:ext uri="{FF2B5EF4-FFF2-40B4-BE49-F238E27FC236}">
                <a16:creationId xmlns:a16="http://schemas.microsoft.com/office/drawing/2014/main" id="{4C836B75-95D5-10B9-C762-236304748B5F}"/>
              </a:ext>
            </a:extLst>
          </p:cNvPr>
          <p:cNvGraphicFramePr>
            <a:graphicFrameLocks noChangeAspect="1"/>
          </p:cNvGraphicFramePr>
          <p:nvPr>
            <p:custDataLst>
              <p:tags r:id="rId1"/>
            </p:custDataLst>
            <p:extLst>
              <p:ext uri="{D42A27DB-BD31-4B8C-83A1-F6EECF244321}">
                <p14:modId xmlns:p14="http://schemas.microsoft.com/office/powerpoint/2010/main" val="398498010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5" imgW="592" imgH="591" progId="TCLayout.ActiveDocument.1">
                  <p:embed/>
                </p:oleObj>
              </mc:Choice>
              <mc:Fallback>
                <p:oleObj name="think-cell Folie" r:id="rId5" imgW="592" imgH="591" progId="TCLayout.ActiveDocument.1">
                  <p:embed/>
                  <p:pic>
                    <p:nvPicPr>
                      <p:cNvPr id="2" name="Object 1" hidden="1">
                        <a:extLst>
                          <a:ext uri="{FF2B5EF4-FFF2-40B4-BE49-F238E27FC236}">
                            <a16:creationId xmlns:a16="http://schemas.microsoft.com/office/drawing/2014/main" id="{4C836B75-95D5-10B9-C762-236304748B5F}"/>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33" name="Titel 32">
            <a:extLst>
              <a:ext uri="{FF2B5EF4-FFF2-40B4-BE49-F238E27FC236}">
                <a16:creationId xmlns:a16="http://schemas.microsoft.com/office/drawing/2014/main" id="{D8BF3EE4-385A-D03A-0172-38A912799F38}"/>
              </a:ext>
            </a:extLst>
          </p:cNvPr>
          <p:cNvSpPr>
            <a:spLocks noGrp="1"/>
          </p:cNvSpPr>
          <p:nvPr>
            <p:ph type="title" hasCustomPrompt="1"/>
          </p:nvPr>
        </p:nvSpPr>
        <p:spPr bwMode="gray">
          <a:xfrm>
            <a:off x="4069774" y="2615656"/>
            <a:ext cx="6963352" cy="2361157"/>
          </a:xfrm>
        </p:spPr>
        <p:txBody>
          <a:bodyPr vert="horz" anchor="t" anchorCtr="0">
            <a:noAutofit/>
          </a:bodyPr>
          <a:lstStyle>
            <a:lvl1pPr>
              <a:defRPr sz="4000">
                <a:solidFill>
                  <a:schemeClr val="bg1"/>
                </a:solidFill>
              </a:defRPr>
            </a:lvl1pPr>
          </a:lstStyle>
          <a:p>
            <a:r>
              <a:rPr lang="en-US" noProof="0"/>
              <a:t>Presentation title</a:t>
            </a:r>
          </a:p>
        </p:txBody>
      </p:sp>
      <p:sp>
        <p:nvSpPr>
          <p:cNvPr id="3" name="Datumsplatzhalter 58">
            <a:extLst>
              <a:ext uri="{FF2B5EF4-FFF2-40B4-BE49-F238E27FC236}">
                <a16:creationId xmlns:a16="http://schemas.microsoft.com/office/drawing/2014/main" id="{97E48789-2B24-2C14-7FB7-FBF6B63CAAEB}"/>
              </a:ext>
            </a:extLst>
          </p:cNvPr>
          <p:cNvSpPr>
            <a:spLocks noGrp="1"/>
          </p:cNvSpPr>
          <p:nvPr>
            <p:ph type="dt" sz="half" idx="18"/>
          </p:nvPr>
        </p:nvSpPr>
        <p:spPr bwMode="gray">
          <a:xfrm>
            <a:off x="4067976" y="5903734"/>
            <a:ext cx="6965150" cy="192897"/>
          </a:xfrm>
          <a:prstGeom prst="rect">
            <a:avLst/>
          </a:prstGeom>
        </p:spPr>
        <p:txBody>
          <a:bodyPr/>
          <a:lstStyle>
            <a:lvl1pPr>
              <a:defRPr sz="1200">
                <a:solidFill>
                  <a:schemeClr val="bg1"/>
                </a:solidFill>
              </a:defRPr>
            </a:lvl1pPr>
          </a:lstStyle>
          <a:p>
            <a:endParaRPr lang="en-GB"/>
          </a:p>
        </p:txBody>
      </p:sp>
      <p:sp>
        <p:nvSpPr>
          <p:cNvPr id="4" name="Fußzeilenplatzhalter 59">
            <a:extLst>
              <a:ext uri="{FF2B5EF4-FFF2-40B4-BE49-F238E27FC236}">
                <a16:creationId xmlns:a16="http://schemas.microsoft.com/office/drawing/2014/main" id="{5B204CA9-F463-D119-1E79-262C41A493F2}"/>
              </a:ext>
            </a:extLst>
          </p:cNvPr>
          <p:cNvSpPr>
            <a:spLocks noGrp="1"/>
          </p:cNvSpPr>
          <p:nvPr>
            <p:ph type="ftr" sz="quarter" idx="11"/>
          </p:nvPr>
        </p:nvSpPr>
        <p:spPr bwMode="gray">
          <a:xfrm>
            <a:off x="4067976" y="5648737"/>
            <a:ext cx="6965150" cy="192897"/>
          </a:xfrm>
        </p:spPr>
        <p:txBody>
          <a:bodyPr anchor="b"/>
          <a:lstStyle>
            <a:lvl1pPr>
              <a:defRPr sz="1200">
                <a:solidFill>
                  <a:schemeClr val="bg1"/>
                </a:solidFill>
              </a:defRPr>
            </a:lvl1pPr>
          </a:lstStyle>
          <a:p>
            <a:endParaRPr lang="en-GB"/>
          </a:p>
        </p:txBody>
      </p:sp>
      <p:sp>
        <p:nvSpPr>
          <p:cNvPr id="7" name="Text Placeholder 9">
            <a:extLst>
              <a:ext uri="{FF2B5EF4-FFF2-40B4-BE49-F238E27FC236}">
                <a16:creationId xmlns:a16="http://schemas.microsoft.com/office/drawing/2014/main" id="{07C2CD6C-96BB-D2DF-3CA0-E30F5759388F}"/>
              </a:ext>
            </a:extLst>
          </p:cNvPr>
          <p:cNvSpPr>
            <a:spLocks noGrp="1"/>
          </p:cNvSpPr>
          <p:nvPr>
            <p:ph type="body" sz="quarter" idx="19" hasCustomPrompt="1"/>
          </p:nvPr>
        </p:nvSpPr>
        <p:spPr>
          <a:xfrm>
            <a:off x="11113294" y="371475"/>
            <a:ext cx="690091" cy="690091"/>
          </a:xfrm>
          <a:blipFill>
            <a:blip r:embed="rId7">
              <a:extLst>
                <a:ext uri="{96DAC541-7B7A-43D3-8B79-37D633B846F1}">
                  <asvg:svgBlip xmlns:asvg="http://schemas.microsoft.com/office/drawing/2016/SVG/main" r:embed="rId8"/>
                </a:ext>
              </a:extLst>
            </a:blip>
            <a:stretch>
              <a:fillRect/>
            </a:stretch>
          </a:blipFill>
        </p:spPr>
        <p:txBody>
          <a:bodyPr/>
          <a:lstStyle>
            <a:lvl1pPr>
              <a:defRPr sz="100"/>
            </a:lvl1pPr>
          </a:lstStyle>
          <a:p>
            <a:pPr lvl="0"/>
            <a:r>
              <a:rPr lang="de-DE"/>
              <a:t> </a:t>
            </a:r>
            <a:endParaRPr lang="en-US"/>
          </a:p>
        </p:txBody>
      </p:sp>
      <p:sp>
        <p:nvSpPr>
          <p:cNvPr id="9" name="Textplatzhalter 8">
            <a:extLst>
              <a:ext uri="{FF2B5EF4-FFF2-40B4-BE49-F238E27FC236}">
                <a16:creationId xmlns:a16="http://schemas.microsoft.com/office/drawing/2014/main" id="{84911628-248D-2F33-EC88-8BA9EBEA6D6A}"/>
              </a:ext>
            </a:extLst>
          </p:cNvPr>
          <p:cNvSpPr>
            <a:spLocks noGrp="1"/>
          </p:cNvSpPr>
          <p:nvPr>
            <p:ph type="body" sz="quarter" idx="39" hasCustomPrompt="1"/>
          </p:nvPr>
        </p:nvSpPr>
        <p:spPr>
          <a:xfrm>
            <a:off x="388615" y="371475"/>
            <a:ext cx="2712042" cy="263691"/>
          </a:xfrm>
          <a:blipFill>
            <a:blip r:embed="rId9"/>
            <a:stretch>
              <a:fillRect/>
            </a:stretch>
          </a:blipFill>
        </p:spPr>
        <p:txBody>
          <a:bodyPr/>
          <a:lstStyle>
            <a:lvl1pPr>
              <a:defRPr sz="100"/>
            </a:lvl1pPr>
          </a:lstStyle>
          <a:p>
            <a:pPr lvl="0"/>
            <a:r>
              <a:rPr lang="en-US"/>
              <a:t> </a:t>
            </a:r>
          </a:p>
        </p:txBody>
      </p:sp>
    </p:spTree>
    <p:extLst>
      <p:ext uri="{BB962C8B-B14F-4D97-AF65-F5344CB8AC3E}">
        <p14:creationId xmlns:p14="http://schemas.microsoft.com/office/powerpoint/2010/main" val="9894460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Inform 3">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688082E-0041-A782-48BF-0372E2E1DB54}"/>
              </a:ext>
            </a:extLst>
          </p:cNvPr>
          <p:cNvSpPr>
            <a:spLocks noGrp="1"/>
          </p:cNvSpPr>
          <p:nvPr>
            <p:ph type="pic" sz="quarter" idx="36" hasCustomPrompt="1"/>
          </p:nvPr>
        </p:nvSpPr>
        <p:spPr>
          <a:xfrm>
            <a:off x="0" y="0"/>
            <a:ext cx="12192000" cy="6858000"/>
          </a:xfrm>
          <a:noFill/>
        </p:spPr>
        <p:txBody>
          <a:body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10" name="Text Placeholder 9">
            <a:extLst>
              <a:ext uri="{FF2B5EF4-FFF2-40B4-BE49-F238E27FC236}">
                <a16:creationId xmlns:a16="http://schemas.microsoft.com/office/drawing/2014/main" id="{1A5A7469-1CDC-3D9B-5A55-EC5263B0209D}"/>
              </a:ext>
            </a:extLst>
          </p:cNvPr>
          <p:cNvSpPr>
            <a:spLocks noGrp="1"/>
          </p:cNvSpPr>
          <p:nvPr>
            <p:ph type="body" sz="quarter" idx="37" hasCustomPrompt="1"/>
          </p:nvPr>
        </p:nvSpPr>
        <p:spPr>
          <a:xfrm flipV="1">
            <a:off x="382588" y="370763"/>
            <a:ext cx="8510587" cy="4606049"/>
          </a:xfrm>
          <a:blipFill>
            <a:blip r:embed="rId3">
              <a:extLst>
                <a:ext uri="{96DAC541-7B7A-43D3-8B79-37D633B846F1}">
                  <asvg:svgBlip xmlns:asvg="http://schemas.microsoft.com/office/drawing/2016/SVG/main" r:embed="rId4"/>
                </a:ext>
              </a:extLst>
            </a:blip>
            <a:stretch>
              <a:fillRect/>
            </a:stretch>
          </a:blipFill>
        </p:spPr>
        <p:txBody>
          <a:bodyPr/>
          <a:lstStyle>
            <a:lvl1pPr>
              <a:defRPr sz="100"/>
            </a:lvl1pPr>
            <a:lvl5pPr marL="1616075" indent="0">
              <a:buNone/>
              <a:defRPr/>
            </a:lvl5pPr>
          </a:lstStyle>
          <a:p>
            <a:pPr lvl="0"/>
            <a:r>
              <a:rPr lang="en-GB"/>
              <a:t> </a:t>
            </a:r>
          </a:p>
        </p:txBody>
      </p:sp>
      <p:graphicFrame>
        <p:nvGraphicFramePr>
          <p:cNvPr id="2" name="Object 1" hidden="1">
            <a:extLst>
              <a:ext uri="{FF2B5EF4-FFF2-40B4-BE49-F238E27FC236}">
                <a16:creationId xmlns:a16="http://schemas.microsoft.com/office/drawing/2014/main" id="{4C836B75-95D5-10B9-C762-236304748B5F}"/>
              </a:ext>
            </a:extLst>
          </p:cNvPr>
          <p:cNvGraphicFramePr>
            <a:graphicFrameLocks noChangeAspect="1"/>
          </p:cNvGraphicFramePr>
          <p:nvPr>
            <p:custDataLst>
              <p:tags r:id="rId1"/>
            </p:custDataLst>
            <p:extLst>
              <p:ext uri="{D42A27DB-BD31-4B8C-83A1-F6EECF244321}">
                <p14:modId xmlns:p14="http://schemas.microsoft.com/office/powerpoint/2010/main" val="398498010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5" imgW="592" imgH="591" progId="TCLayout.ActiveDocument.1">
                  <p:embed/>
                </p:oleObj>
              </mc:Choice>
              <mc:Fallback>
                <p:oleObj name="think-cell Folie" r:id="rId5" imgW="592" imgH="591" progId="TCLayout.ActiveDocument.1">
                  <p:embed/>
                  <p:pic>
                    <p:nvPicPr>
                      <p:cNvPr id="2" name="Object 1" hidden="1">
                        <a:extLst>
                          <a:ext uri="{FF2B5EF4-FFF2-40B4-BE49-F238E27FC236}">
                            <a16:creationId xmlns:a16="http://schemas.microsoft.com/office/drawing/2014/main" id="{4C836B75-95D5-10B9-C762-236304748B5F}"/>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33" name="Titel 32">
            <a:extLst>
              <a:ext uri="{FF2B5EF4-FFF2-40B4-BE49-F238E27FC236}">
                <a16:creationId xmlns:a16="http://schemas.microsoft.com/office/drawing/2014/main" id="{D8BF3EE4-385A-D03A-0172-38A912799F38}"/>
              </a:ext>
            </a:extLst>
          </p:cNvPr>
          <p:cNvSpPr>
            <a:spLocks noGrp="1"/>
          </p:cNvSpPr>
          <p:nvPr>
            <p:ph type="title" hasCustomPrompt="1"/>
          </p:nvPr>
        </p:nvSpPr>
        <p:spPr bwMode="gray">
          <a:xfrm>
            <a:off x="773723" y="1104053"/>
            <a:ext cx="7163777" cy="2324947"/>
          </a:xfrm>
        </p:spPr>
        <p:txBody>
          <a:bodyPr vert="horz" anchor="t" anchorCtr="0">
            <a:noAutofit/>
          </a:bodyPr>
          <a:lstStyle>
            <a:lvl1pPr>
              <a:defRPr sz="4000">
                <a:solidFill>
                  <a:schemeClr val="bg1"/>
                </a:solidFill>
              </a:defRPr>
            </a:lvl1pPr>
          </a:lstStyle>
          <a:p>
            <a:r>
              <a:rPr lang="en-US" noProof="0"/>
              <a:t>Presentation title</a:t>
            </a:r>
          </a:p>
        </p:txBody>
      </p:sp>
      <p:sp>
        <p:nvSpPr>
          <p:cNvPr id="3" name="Datumsplatzhalter 58">
            <a:extLst>
              <a:ext uri="{FF2B5EF4-FFF2-40B4-BE49-F238E27FC236}">
                <a16:creationId xmlns:a16="http://schemas.microsoft.com/office/drawing/2014/main" id="{97E48789-2B24-2C14-7FB7-FBF6B63CAAEB}"/>
              </a:ext>
            </a:extLst>
          </p:cNvPr>
          <p:cNvSpPr>
            <a:spLocks noGrp="1"/>
          </p:cNvSpPr>
          <p:nvPr>
            <p:ph type="dt" sz="half" idx="18"/>
          </p:nvPr>
        </p:nvSpPr>
        <p:spPr bwMode="gray">
          <a:xfrm>
            <a:off x="773723" y="4020226"/>
            <a:ext cx="7163777" cy="192897"/>
          </a:xfrm>
          <a:prstGeom prst="rect">
            <a:avLst/>
          </a:prstGeom>
        </p:spPr>
        <p:txBody>
          <a:bodyPr/>
          <a:lstStyle>
            <a:lvl1pPr>
              <a:defRPr sz="1200">
                <a:solidFill>
                  <a:schemeClr val="bg1"/>
                </a:solidFill>
              </a:defRPr>
            </a:lvl1pPr>
          </a:lstStyle>
          <a:p>
            <a:endParaRPr lang="en-GB"/>
          </a:p>
        </p:txBody>
      </p:sp>
      <p:sp>
        <p:nvSpPr>
          <p:cNvPr id="4" name="Fußzeilenplatzhalter 59">
            <a:extLst>
              <a:ext uri="{FF2B5EF4-FFF2-40B4-BE49-F238E27FC236}">
                <a16:creationId xmlns:a16="http://schemas.microsoft.com/office/drawing/2014/main" id="{5B204CA9-F463-D119-1E79-262C41A493F2}"/>
              </a:ext>
            </a:extLst>
          </p:cNvPr>
          <p:cNvSpPr>
            <a:spLocks noGrp="1"/>
          </p:cNvSpPr>
          <p:nvPr>
            <p:ph type="ftr" sz="quarter" idx="11"/>
          </p:nvPr>
        </p:nvSpPr>
        <p:spPr bwMode="gray">
          <a:xfrm>
            <a:off x="773723" y="3765229"/>
            <a:ext cx="7163777" cy="192897"/>
          </a:xfrm>
        </p:spPr>
        <p:txBody>
          <a:bodyPr anchor="b"/>
          <a:lstStyle>
            <a:lvl1pPr>
              <a:defRPr sz="1200">
                <a:solidFill>
                  <a:schemeClr val="bg1"/>
                </a:solidFill>
              </a:defRPr>
            </a:lvl1pPr>
          </a:lstStyle>
          <a:p>
            <a:endParaRPr lang="en-GB"/>
          </a:p>
        </p:txBody>
      </p:sp>
      <p:sp>
        <p:nvSpPr>
          <p:cNvPr id="5" name="Text Placeholder 7">
            <a:extLst>
              <a:ext uri="{FF2B5EF4-FFF2-40B4-BE49-F238E27FC236}">
                <a16:creationId xmlns:a16="http://schemas.microsoft.com/office/drawing/2014/main" id="{AE88F90A-D493-5516-335B-6823767F21BE}"/>
              </a:ext>
            </a:extLst>
          </p:cNvPr>
          <p:cNvSpPr>
            <a:spLocks noGrp="1" noChangeAspect="1"/>
          </p:cNvSpPr>
          <p:nvPr>
            <p:ph type="body" sz="quarter" idx="35" hasCustomPrompt="1"/>
          </p:nvPr>
        </p:nvSpPr>
        <p:spPr>
          <a:xfrm>
            <a:off x="11119800" y="5793133"/>
            <a:ext cx="691200" cy="691200"/>
          </a:xfrm>
          <a:blipFill>
            <a:blip r:embed="rId7"/>
            <a:stretch>
              <a:fillRect/>
            </a:stretch>
          </a:blipFill>
        </p:spPr>
        <p:txBody>
          <a:bodyPr/>
          <a:lstStyle>
            <a:lvl1pPr>
              <a:defRPr sz="100"/>
            </a:lvl1pPr>
          </a:lstStyle>
          <a:p>
            <a:pPr lvl="0"/>
            <a:r>
              <a:rPr lang="de-DE"/>
              <a:t> </a:t>
            </a:r>
            <a:endParaRPr lang="en-US"/>
          </a:p>
        </p:txBody>
      </p:sp>
      <p:sp>
        <p:nvSpPr>
          <p:cNvPr id="6" name="Textplatzhalter 6">
            <a:extLst>
              <a:ext uri="{FF2B5EF4-FFF2-40B4-BE49-F238E27FC236}">
                <a16:creationId xmlns:a16="http://schemas.microsoft.com/office/drawing/2014/main" id="{CD52532F-EB44-E7D4-DD53-7D430C5FF403}"/>
              </a:ext>
            </a:extLst>
          </p:cNvPr>
          <p:cNvSpPr>
            <a:spLocks noGrp="1"/>
          </p:cNvSpPr>
          <p:nvPr>
            <p:ph type="body" sz="quarter" idx="38" hasCustomPrompt="1"/>
          </p:nvPr>
        </p:nvSpPr>
        <p:spPr>
          <a:xfrm>
            <a:off x="382588" y="6290443"/>
            <a:ext cx="2712032" cy="263691"/>
          </a:xfrm>
          <a:blipFill>
            <a:blip r:embed="rId8"/>
            <a:stretch>
              <a:fillRect/>
            </a:stretch>
          </a:blipFill>
        </p:spPr>
        <p:txBody>
          <a:bodyPr/>
          <a:lstStyle>
            <a:lvl1pPr>
              <a:defRPr sz="100"/>
            </a:lvl1pPr>
          </a:lstStyle>
          <a:p>
            <a:pPr lvl="0"/>
            <a:r>
              <a:rPr lang="en-US"/>
              <a:t> </a:t>
            </a:r>
          </a:p>
        </p:txBody>
      </p:sp>
    </p:spTree>
    <p:extLst>
      <p:ext uri="{BB962C8B-B14F-4D97-AF65-F5344CB8AC3E}">
        <p14:creationId xmlns:p14="http://schemas.microsoft.com/office/powerpoint/2010/main" val="33355005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Title Inform 4">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688082E-0041-A782-48BF-0372E2E1DB54}"/>
              </a:ext>
            </a:extLst>
          </p:cNvPr>
          <p:cNvSpPr>
            <a:spLocks noGrp="1"/>
          </p:cNvSpPr>
          <p:nvPr>
            <p:ph type="pic" sz="quarter" idx="36" hasCustomPrompt="1"/>
          </p:nvPr>
        </p:nvSpPr>
        <p:spPr>
          <a:xfrm>
            <a:off x="0" y="0"/>
            <a:ext cx="12192000" cy="6858000"/>
          </a:xfrm>
          <a:noFill/>
        </p:spPr>
        <p:txBody>
          <a:body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10" name="Text Placeholder 9">
            <a:extLst>
              <a:ext uri="{FF2B5EF4-FFF2-40B4-BE49-F238E27FC236}">
                <a16:creationId xmlns:a16="http://schemas.microsoft.com/office/drawing/2014/main" id="{1A5A7469-1CDC-3D9B-5A55-EC5263B0209D}"/>
              </a:ext>
            </a:extLst>
          </p:cNvPr>
          <p:cNvSpPr>
            <a:spLocks noGrp="1"/>
          </p:cNvSpPr>
          <p:nvPr>
            <p:ph type="body" sz="quarter" idx="37" hasCustomPrompt="1"/>
          </p:nvPr>
        </p:nvSpPr>
        <p:spPr>
          <a:xfrm flipH="1" flipV="1">
            <a:off x="3300412" y="371474"/>
            <a:ext cx="8510587" cy="4605338"/>
          </a:xfrm>
          <a:blipFill>
            <a:blip r:embed="rId3">
              <a:extLst>
                <a:ext uri="{96DAC541-7B7A-43D3-8B79-37D633B846F1}">
                  <asvg:svgBlip xmlns:asvg="http://schemas.microsoft.com/office/drawing/2016/SVG/main" r:embed="rId4"/>
                </a:ext>
              </a:extLst>
            </a:blip>
            <a:stretch>
              <a:fillRect/>
            </a:stretch>
          </a:blipFill>
        </p:spPr>
        <p:txBody>
          <a:bodyPr/>
          <a:lstStyle>
            <a:lvl1pPr>
              <a:defRPr sz="100"/>
            </a:lvl1pPr>
            <a:lvl5pPr marL="1616075" indent="0">
              <a:buNone/>
              <a:defRPr/>
            </a:lvl5pPr>
          </a:lstStyle>
          <a:p>
            <a:pPr lvl="0"/>
            <a:r>
              <a:rPr lang="en-GB"/>
              <a:t> </a:t>
            </a:r>
          </a:p>
        </p:txBody>
      </p:sp>
      <p:graphicFrame>
        <p:nvGraphicFramePr>
          <p:cNvPr id="2" name="Object 1" hidden="1">
            <a:extLst>
              <a:ext uri="{FF2B5EF4-FFF2-40B4-BE49-F238E27FC236}">
                <a16:creationId xmlns:a16="http://schemas.microsoft.com/office/drawing/2014/main" id="{4C836B75-95D5-10B9-C762-236304748B5F}"/>
              </a:ext>
            </a:extLst>
          </p:cNvPr>
          <p:cNvGraphicFramePr>
            <a:graphicFrameLocks noChangeAspect="1"/>
          </p:cNvGraphicFramePr>
          <p:nvPr>
            <p:custDataLst>
              <p:tags r:id="rId1"/>
            </p:custDataLst>
            <p:extLst>
              <p:ext uri="{D42A27DB-BD31-4B8C-83A1-F6EECF244321}">
                <p14:modId xmlns:p14="http://schemas.microsoft.com/office/powerpoint/2010/main" val="398498010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5" imgW="592" imgH="591" progId="TCLayout.ActiveDocument.1">
                  <p:embed/>
                </p:oleObj>
              </mc:Choice>
              <mc:Fallback>
                <p:oleObj name="think-cell Folie" r:id="rId5" imgW="592" imgH="591" progId="TCLayout.ActiveDocument.1">
                  <p:embed/>
                  <p:pic>
                    <p:nvPicPr>
                      <p:cNvPr id="2" name="Object 1" hidden="1">
                        <a:extLst>
                          <a:ext uri="{FF2B5EF4-FFF2-40B4-BE49-F238E27FC236}">
                            <a16:creationId xmlns:a16="http://schemas.microsoft.com/office/drawing/2014/main" id="{4C836B75-95D5-10B9-C762-236304748B5F}"/>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33" name="Titel 32">
            <a:extLst>
              <a:ext uri="{FF2B5EF4-FFF2-40B4-BE49-F238E27FC236}">
                <a16:creationId xmlns:a16="http://schemas.microsoft.com/office/drawing/2014/main" id="{D8BF3EE4-385A-D03A-0172-38A912799F38}"/>
              </a:ext>
            </a:extLst>
          </p:cNvPr>
          <p:cNvSpPr>
            <a:spLocks noGrp="1"/>
          </p:cNvSpPr>
          <p:nvPr>
            <p:ph type="title" hasCustomPrompt="1"/>
          </p:nvPr>
        </p:nvSpPr>
        <p:spPr bwMode="gray">
          <a:xfrm>
            <a:off x="4074537" y="1104593"/>
            <a:ext cx="6958588" cy="2324408"/>
          </a:xfrm>
        </p:spPr>
        <p:txBody>
          <a:bodyPr vert="horz" anchor="t" anchorCtr="0">
            <a:noAutofit/>
          </a:bodyPr>
          <a:lstStyle>
            <a:lvl1pPr>
              <a:defRPr sz="4000">
                <a:solidFill>
                  <a:schemeClr val="bg1"/>
                </a:solidFill>
              </a:defRPr>
            </a:lvl1pPr>
          </a:lstStyle>
          <a:p>
            <a:r>
              <a:rPr lang="en-US" noProof="0"/>
              <a:t>Presentation title</a:t>
            </a:r>
          </a:p>
        </p:txBody>
      </p:sp>
      <p:sp>
        <p:nvSpPr>
          <p:cNvPr id="3" name="Datumsplatzhalter 58">
            <a:extLst>
              <a:ext uri="{FF2B5EF4-FFF2-40B4-BE49-F238E27FC236}">
                <a16:creationId xmlns:a16="http://schemas.microsoft.com/office/drawing/2014/main" id="{97E48789-2B24-2C14-7FB7-FBF6B63CAAEB}"/>
              </a:ext>
            </a:extLst>
          </p:cNvPr>
          <p:cNvSpPr>
            <a:spLocks noGrp="1"/>
          </p:cNvSpPr>
          <p:nvPr>
            <p:ph type="dt" sz="half" idx="18"/>
          </p:nvPr>
        </p:nvSpPr>
        <p:spPr bwMode="gray">
          <a:xfrm>
            <a:off x="4074537" y="4021286"/>
            <a:ext cx="6965150" cy="192897"/>
          </a:xfrm>
          <a:prstGeom prst="rect">
            <a:avLst/>
          </a:prstGeom>
        </p:spPr>
        <p:txBody>
          <a:bodyPr/>
          <a:lstStyle>
            <a:lvl1pPr>
              <a:defRPr sz="1200">
                <a:solidFill>
                  <a:schemeClr val="bg1"/>
                </a:solidFill>
              </a:defRPr>
            </a:lvl1pPr>
          </a:lstStyle>
          <a:p>
            <a:endParaRPr lang="en-GB"/>
          </a:p>
        </p:txBody>
      </p:sp>
      <p:sp>
        <p:nvSpPr>
          <p:cNvPr id="4" name="Fußzeilenplatzhalter 59">
            <a:extLst>
              <a:ext uri="{FF2B5EF4-FFF2-40B4-BE49-F238E27FC236}">
                <a16:creationId xmlns:a16="http://schemas.microsoft.com/office/drawing/2014/main" id="{5B204CA9-F463-D119-1E79-262C41A493F2}"/>
              </a:ext>
            </a:extLst>
          </p:cNvPr>
          <p:cNvSpPr>
            <a:spLocks noGrp="1"/>
          </p:cNvSpPr>
          <p:nvPr>
            <p:ph type="ftr" sz="quarter" idx="11"/>
          </p:nvPr>
        </p:nvSpPr>
        <p:spPr bwMode="gray">
          <a:xfrm>
            <a:off x="4074537" y="3766289"/>
            <a:ext cx="6965150" cy="192897"/>
          </a:xfrm>
        </p:spPr>
        <p:txBody>
          <a:bodyPr anchor="b"/>
          <a:lstStyle>
            <a:lvl1pPr>
              <a:defRPr sz="1200">
                <a:solidFill>
                  <a:schemeClr val="bg1"/>
                </a:solidFill>
              </a:defRPr>
            </a:lvl1pPr>
          </a:lstStyle>
          <a:p>
            <a:endParaRPr lang="en-GB"/>
          </a:p>
        </p:txBody>
      </p:sp>
      <p:sp>
        <p:nvSpPr>
          <p:cNvPr id="7" name="Text Placeholder 9">
            <a:extLst>
              <a:ext uri="{FF2B5EF4-FFF2-40B4-BE49-F238E27FC236}">
                <a16:creationId xmlns:a16="http://schemas.microsoft.com/office/drawing/2014/main" id="{07C2CD6C-96BB-D2DF-3CA0-E30F5759388F}"/>
              </a:ext>
            </a:extLst>
          </p:cNvPr>
          <p:cNvSpPr>
            <a:spLocks noGrp="1"/>
          </p:cNvSpPr>
          <p:nvPr>
            <p:ph type="body" sz="quarter" idx="19" hasCustomPrompt="1"/>
          </p:nvPr>
        </p:nvSpPr>
        <p:spPr>
          <a:xfrm>
            <a:off x="11120909" y="5796434"/>
            <a:ext cx="690091" cy="690091"/>
          </a:xfrm>
          <a:blipFill>
            <a:blip r:embed="rId7">
              <a:extLst>
                <a:ext uri="{96DAC541-7B7A-43D3-8B79-37D633B846F1}">
                  <asvg:svgBlip xmlns:asvg="http://schemas.microsoft.com/office/drawing/2016/SVG/main" r:embed="rId8"/>
                </a:ext>
              </a:extLst>
            </a:blip>
            <a:stretch>
              <a:fillRect/>
            </a:stretch>
          </a:blipFill>
        </p:spPr>
        <p:txBody>
          <a:bodyPr/>
          <a:lstStyle>
            <a:lvl1pPr>
              <a:defRPr sz="100"/>
            </a:lvl1pPr>
          </a:lstStyle>
          <a:p>
            <a:pPr lvl="0"/>
            <a:r>
              <a:rPr lang="de-DE"/>
              <a:t> </a:t>
            </a:r>
            <a:endParaRPr lang="en-US"/>
          </a:p>
        </p:txBody>
      </p:sp>
      <p:sp>
        <p:nvSpPr>
          <p:cNvPr id="5" name="Textplatzhalter 8">
            <a:extLst>
              <a:ext uri="{FF2B5EF4-FFF2-40B4-BE49-F238E27FC236}">
                <a16:creationId xmlns:a16="http://schemas.microsoft.com/office/drawing/2014/main" id="{96CA01A0-E5EA-C0A6-DC87-8E2D7B565929}"/>
              </a:ext>
            </a:extLst>
          </p:cNvPr>
          <p:cNvSpPr>
            <a:spLocks noGrp="1"/>
          </p:cNvSpPr>
          <p:nvPr>
            <p:ph type="body" sz="quarter" idx="39" hasCustomPrompt="1"/>
          </p:nvPr>
        </p:nvSpPr>
        <p:spPr>
          <a:xfrm>
            <a:off x="382588" y="6285044"/>
            <a:ext cx="2712042" cy="263691"/>
          </a:xfrm>
          <a:blipFill>
            <a:blip r:embed="rId9"/>
            <a:stretch>
              <a:fillRect/>
            </a:stretch>
          </a:blipFill>
        </p:spPr>
        <p:txBody>
          <a:bodyPr/>
          <a:lstStyle>
            <a:lvl1pPr>
              <a:defRPr sz="100"/>
            </a:lvl1pPr>
          </a:lstStyle>
          <a:p>
            <a:pPr lvl="0"/>
            <a:r>
              <a:rPr lang="en-US"/>
              <a:t> </a:t>
            </a:r>
          </a:p>
        </p:txBody>
      </p:sp>
    </p:spTree>
    <p:extLst>
      <p:ext uri="{BB962C8B-B14F-4D97-AF65-F5344CB8AC3E}">
        <p14:creationId xmlns:p14="http://schemas.microsoft.com/office/powerpoint/2010/main" val="4277594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Title Inform (S) 1">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4C836B75-95D5-10B9-C762-236304748B5F}"/>
              </a:ext>
            </a:extLst>
          </p:cNvPr>
          <p:cNvGraphicFramePr>
            <a:graphicFrameLocks noChangeAspect="1"/>
          </p:cNvGraphicFramePr>
          <p:nvPr>
            <p:custDataLst>
              <p:tags r:id="rId1"/>
            </p:custDataLst>
            <p:extLst>
              <p:ext uri="{D42A27DB-BD31-4B8C-83A1-F6EECF244321}">
                <p14:modId xmlns:p14="http://schemas.microsoft.com/office/powerpoint/2010/main" val="316180345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2" name="Object 1" hidden="1">
                        <a:extLst>
                          <a:ext uri="{FF2B5EF4-FFF2-40B4-BE49-F238E27FC236}">
                            <a16:creationId xmlns:a16="http://schemas.microsoft.com/office/drawing/2014/main" id="{4C836B75-95D5-10B9-C762-236304748B5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8" name="Picture Placeholder 7">
            <a:extLst>
              <a:ext uri="{FF2B5EF4-FFF2-40B4-BE49-F238E27FC236}">
                <a16:creationId xmlns:a16="http://schemas.microsoft.com/office/drawing/2014/main" id="{2688082E-0041-A782-48BF-0372E2E1DB54}"/>
              </a:ext>
            </a:extLst>
          </p:cNvPr>
          <p:cNvSpPr>
            <a:spLocks noGrp="1"/>
          </p:cNvSpPr>
          <p:nvPr>
            <p:ph type="pic" sz="quarter" idx="36" hasCustomPrompt="1"/>
          </p:nvPr>
        </p:nvSpPr>
        <p:spPr>
          <a:xfrm>
            <a:off x="0" y="0"/>
            <a:ext cx="12192000" cy="6858000"/>
          </a:xfrm>
          <a:noFill/>
        </p:spPr>
        <p:txBody>
          <a:body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10" name="Text Placeholder 9">
            <a:extLst>
              <a:ext uri="{FF2B5EF4-FFF2-40B4-BE49-F238E27FC236}">
                <a16:creationId xmlns:a16="http://schemas.microsoft.com/office/drawing/2014/main" id="{FD1E1D1E-2562-32AF-C919-3FC2C103D3D4}"/>
              </a:ext>
            </a:extLst>
          </p:cNvPr>
          <p:cNvSpPr>
            <a:spLocks noGrp="1"/>
          </p:cNvSpPr>
          <p:nvPr>
            <p:ph type="body" sz="quarter" idx="39" hasCustomPrompt="1"/>
          </p:nvPr>
        </p:nvSpPr>
        <p:spPr>
          <a:xfrm>
            <a:off x="392749" y="3446463"/>
            <a:ext cx="5613400" cy="3060700"/>
          </a:xfrm>
          <a:blipFill>
            <a:blip r:embed="rId5">
              <a:extLst>
                <a:ext uri="{96DAC541-7B7A-43D3-8B79-37D633B846F1}">
                  <asvg:svgBlip xmlns:asvg="http://schemas.microsoft.com/office/drawing/2016/SVG/main" r:embed="rId6"/>
                </a:ext>
              </a:extLst>
            </a:blip>
            <a:stretch>
              <a:fillRect/>
            </a:stretch>
          </a:blipFill>
        </p:spPr>
        <p:txBody>
          <a:bodyPr/>
          <a:lstStyle>
            <a:lvl1pPr>
              <a:defRPr sz="100"/>
            </a:lvl1pPr>
          </a:lstStyle>
          <a:p>
            <a:pPr lvl="0"/>
            <a:r>
              <a:rPr lang="en-US"/>
              <a:t> </a:t>
            </a:r>
          </a:p>
        </p:txBody>
      </p:sp>
      <p:sp>
        <p:nvSpPr>
          <p:cNvPr id="33" name="Titel 32">
            <a:extLst>
              <a:ext uri="{FF2B5EF4-FFF2-40B4-BE49-F238E27FC236}">
                <a16:creationId xmlns:a16="http://schemas.microsoft.com/office/drawing/2014/main" id="{D8BF3EE4-385A-D03A-0172-38A912799F38}"/>
              </a:ext>
            </a:extLst>
          </p:cNvPr>
          <p:cNvSpPr>
            <a:spLocks noGrp="1"/>
          </p:cNvSpPr>
          <p:nvPr>
            <p:ph type="title" hasCustomPrompt="1"/>
          </p:nvPr>
        </p:nvSpPr>
        <p:spPr bwMode="gray">
          <a:xfrm>
            <a:off x="781280" y="4175822"/>
            <a:ext cx="4443183" cy="800992"/>
          </a:xfrm>
        </p:spPr>
        <p:txBody>
          <a:bodyPr vert="horz" anchor="t" anchorCtr="0">
            <a:noAutofit/>
          </a:bodyPr>
          <a:lstStyle>
            <a:lvl1pPr>
              <a:defRPr sz="3200">
                <a:solidFill>
                  <a:schemeClr val="bg1"/>
                </a:solidFill>
              </a:defRPr>
            </a:lvl1pPr>
          </a:lstStyle>
          <a:p>
            <a:r>
              <a:rPr lang="en-US" noProof="0"/>
              <a:t>Presentation title</a:t>
            </a:r>
            <a:br>
              <a:rPr lang="en-US" noProof="0"/>
            </a:br>
            <a:r>
              <a:rPr lang="en-US" noProof="0"/>
              <a:t>lorem ipsum</a:t>
            </a:r>
          </a:p>
        </p:txBody>
      </p:sp>
      <p:sp>
        <p:nvSpPr>
          <p:cNvPr id="3" name="Datumsplatzhalter 58">
            <a:extLst>
              <a:ext uri="{FF2B5EF4-FFF2-40B4-BE49-F238E27FC236}">
                <a16:creationId xmlns:a16="http://schemas.microsoft.com/office/drawing/2014/main" id="{97E48789-2B24-2C14-7FB7-FBF6B63CAAEB}"/>
              </a:ext>
            </a:extLst>
          </p:cNvPr>
          <p:cNvSpPr>
            <a:spLocks noGrp="1"/>
          </p:cNvSpPr>
          <p:nvPr>
            <p:ph type="dt" sz="half" idx="18"/>
          </p:nvPr>
        </p:nvSpPr>
        <p:spPr bwMode="gray">
          <a:xfrm>
            <a:off x="773724" y="5906278"/>
            <a:ext cx="4450740" cy="192897"/>
          </a:xfrm>
          <a:prstGeom prst="rect">
            <a:avLst/>
          </a:prstGeom>
        </p:spPr>
        <p:txBody>
          <a:bodyPr/>
          <a:lstStyle>
            <a:lvl1pPr>
              <a:defRPr sz="1200">
                <a:solidFill>
                  <a:schemeClr val="bg1"/>
                </a:solidFill>
              </a:defRPr>
            </a:lvl1pPr>
          </a:lstStyle>
          <a:p>
            <a:endParaRPr lang="en-GB"/>
          </a:p>
        </p:txBody>
      </p:sp>
      <p:sp>
        <p:nvSpPr>
          <p:cNvPr id="4" name="Fußzeilenplatzhalter 59">
            <a:extLst>
              <a:ext uri="{FF2B5EF4-FFF2-40B4-BE49-F238E27FC236}">
                <a16:creationId xmlns:a16="http://schemas.microsoft.com/office/drawing/2014/main" id="{5B204CA9-F463-D119-1E79-262C41A493F2}"/>
              </a:ext>
            </a:extLst>
          </p:cNvPr>
          <p:cNvSpPr>
            <a:spLocks noGrp="1"/>
          </p:cNvSpPr>
          <p:nvPr>
            <p:ph type="ftr" sz="quarter" idx="11"/>
          </p:nvPr>
        </p:nvSpPr>
        <p:spPr bwMode="gray">
          <a:xfrm>
            <a:off x="773724" y="5651281"/>
            <a:ext cx="4450740" cy="192897"/>
          </a:xfrm>
        </p:spPr>
        <p:txBody>
          <a:bodyPr anchor="b"/>
          <a:lstStyle>
            <a:lvl1pPr>
              <a:defRPr sz="1200">
                <a:solidFill>
                  <a:schemeClr val="bg1"/>
                </a:solidFill>
              </a:defRPr>
            </a:lvl1pPr>
          </a:lstStyle>
          <a:p>
            <a:endParaRPr lang="en-GB"/>
          </a:p>
        </p:txBody>
      </p:sp>
      <p:sp>
        <p:nvSpPr>
          <p:cNvPr id="5" name="Text Placeholder 7">
            <a:extLst>
              <a:ext uri="{FF2B5EF4-FFF2-40B4-BE49-F238E27FC236}">
                <a16:creationId xmlns:a16="http://schemas.microsoft.com/office/drawing/2014/main" id="{AE88F90A-D493-5516-335B-6823767F21BE}"/>
              </a:ext>
            </a:extLst>
          </p:cNvPr>
          <p:cNvSpPr>
            <a:spLocks noGrp="1" noChangeAspect="1"/>
          </p:cNvSpPr>
          <p:nvPr>
            <p:ph type="body" sz="quarter" idx="35" hasCustomPrompt="1"/>
          </p:nvPr>
        </p:nvSpPr>
        <p:spPr>
          <a:xfrm>
            <a:off x="11118212" y="370764"/>
            <a:ext cx="691200" cy="691200"/>
          </a:xfrm>
          <a:blipFill>
            <a:blip r:embed="rId7"/>
            <a:stretch>
              <a:fillRect/>
            </a:stretch>
          </a:blipFill>
        </p:spPr>
        <p:txBody>
          <a:bodyPr/>
          <a:lstStyle>
            <a:lvl1pPr>
              <a:defRPr sz="100"/>
            </a:lvl1pPr>
          </a:lstStyle>
          <a:p>
            <a:pPr lvl="0"/>
            <a:r>
              <a:rPr lang="de-DE"/>
              <a:t> </a:t>
            </a:r>
            <a:endParaRPr lang="en-US"/>
          </a:p>
        </p:txBody>
      </p:sp>
      <p:sp>
        <p:nvSpPr>
          <p:cNvPr id="6" name="Textplatzhalter 6">
            <a:extLst>
              <a:ext uri="{FF2B5EF4-FFF2-40B4-BE49-F238E27FC236}">
                <a16:creationId xmlns:a16="http://schemas.microsoft.com/office/drawing/2014/main" id="{B5FDB904-AAAE-4A24-0393-EC5E64A53DD2}"/>
              </a:ext>
            </a:extLst>
          </p:cNvPr>
          <p:cNvSpPr>
            <a:spLocks noGrp="1"/>
          </p:cNvSpPr>
          <p:nvPr>
            <p:ph type="body" sz="quarter" idx="38" hasCustomPrompt="1"/>
          </p:nvPr>
        </p:nvSpPr>
        <p:spPr>
          <a:xfrm>
            <a:off x="382588" y="384175"/>
            <a:ext cx="2712032" cy="263691"/>
          </a:xfrm>
          <a:blipFill>
            <a:blip r:embed="rId8"/>
            <a:stretch>
              <a:fillRect/>
            </a:stretch>
          </a:blipFill>
        </p:spPr>
        <p:txBody>
          <a:bodyPr/>
          <a:lstStyle>
            <a:lvl1pPr>
              <a:defRPr sz="100"/>
            </a:lvl1pPr>
          </a:lstStyle>
          <a:p>
            <a:pPr lvl="0"/>
            <a:r>
              <a:rPr lang="en-US"/>
              <a:t> </a:t>
            </a:r>
          </a:p>
        </p:txBody>
      </p:sp>
    </p:spTree>
    <p:extLst>
      <p:ext uri="{BB962C8B-B14F-4D97-AF65-F5344CB8AC3E}">
        <p14:creationId xmlns:p14="http://schemas.microsoft.com/office/powerpoint/2010/main" val="4384135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Title Inform (S) 2">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4C836B75-95D5-10B9-C762-236304748B5F}"/>
              </a:ext>
            </a:extLst>
          </p:cNvPr>
          <p:cNvGraphicFramePr>
            <a:graphicFrameLocks noChangeAspect="1"/>
          </p:cNvGraphicFramePr>
          <p:nvPr>
            <p:custDataLst>
              <p:tags r:id="rId1"/>
            </p:custDataLst>
            <p:extLst>
              <p:ext uri="{D42A27DB-BD31-4B8C-83A1-F6EECF244321}">
                <p14:modId xmlns:p14="http://schemas.microsoft.com/office/powerpoint/2010/main" val="274041142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2" name="Object 1" hidden="1">
                        <a:extLst>
                          <a:ext uri="{FF2B5EF4-FFF2-40B4-BE49-F238E27FC236}">
                            <a16:creationId xmlns:a16="http://schemas.microsoft.com/office/drawing/2014/main" id="{4C836B75-95D5-10B9-C762-236304748B5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8" name="Picture Placeholder 7">
            <a:extLst>
              <a:ext uri="{FF2B5EF4-FFF2-40B4-BE49-F238E27FC236}">
                <a16:creationId xmlns:a16="http://schemas.microsoft.com/office/drawing/2014/main" id="{2688082E-0041-A782-48BF-0372E2E1DB54}"/>
              </a:ext>
            </a:extLst>
          </p:cNvPr>
          <p:cNvSpPr>
            <a:spLocks noGrp="1"/>
          </p:cNvSpPr>
          <p:nvPr>
            <p:ph type="pic" sz="quarter" idx="36" hasCustomPrompt="1"/>
          </p:nvPr>
        </p:nvSpPr>
        <p:spPr>
          <a:xfrm>
            <a:off x="0" y="0"/>
            <a:ext cx="12192000" cy="6858000"/>
          </a:xfrm>
          <a:noFill/>
        </p:spPr>
        <p:txBody>
          <a:body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11" name="Text Placeholder 10">
            <a:extLst>
              <a:ext uri="{FF2B5EF4-FFF2-40B4-BE49-F238E27FC236}">
                <a16:creationId xmlns:a16="http://schemas.microsoft.com/office/drawing/2014/main" id="{BEE7E456-B0B5-999B-E352-C54BDB2AF586}"/>
              </a:ext>
            </a:extLst>
          </p:cNvPr>
          <p:cNvSpPr>
            <a:spLocks noGrp="1"/>
          </p:cNvSpPr>
          <p:nvPr>
            <p:ph type="body" sz="quarter" idx="40" hasCustomPrompt="1"/>
          </p:nvPr>
        </p:nvSpPr>
        <p:spPr>
          <a:xfrm>
            <a:off x="6207761" y="3446463"/>
            <a:ext cx="5618162" cy="3060700"/>
          </a:xfrm>
          <a:blipFill>
            <a:blip r:embed="rId5">
              <a:extLst>
                <a:ext uri="{96DAC541-7B7A-43D3-8B79-37D633B846F1}">
                  <asvg:svgBlip xmlns:asvg="http://schemas.microsoft.com/office/drawing/2016/SVG/main" r:embed="rId6"/>
                </a:ext>
              </a:extLst>
            </a:blip>
            <a:stretch>
              <a:fillRect/>
            </a:stretch>
          </a:blipFill>
        </p:spPr>
        <p:txBody>
          <a:bodyPr/>
          <a:lstStyle>
            <a:lvl1pPr>
              <a:defRPr sz="100"/>
            </a:lvl1pPr>
          </a:lstStyle>
          <a:p>
            <a:pPr lvl="0"/>
            <a:r>
              <a:rPr lang="en-US"/>
              <a:t> </a:t>
            </a:r>
          </a:p>
        </p:txBody>
      </p:sp>
      <p:sp>
        <p:nvSpPr>
          <p:cNvPr id="33" name="Titel 32">
            <a:extLst>
              <a:ext uri="{FF2B5EF4-FFF2-40B4-BE49-F238E27FC236}">
                <a16:creationId xmlns:a16="http://schemas.microsoft.com/office/drawing/2014/main" id="{D8BF3EE4-385A-D03A-0172-38A912799F38}"/>
              </a:ext>
            </a:extLst>
          </p:cNvPr>
          <p:cNvSpPr>
            <a:spLocks noGrp="1"/>
          </p:cNvSpPr>
          <p:nvPr>
            <p:ph type="title" hasCustomPrompt="1"/>
          </p:nvPr>
        </p:nvSpPr>
        <p:spPr bwMode="gray">
          <a:xfrm>
            <a:off x="6953250" y="4175821"/>
            <a:ext cx="4079875" cy="800992"/>
          </a:xfrm>
        </p:spPr>
        <p:txBody>
          <a:bodyPr vert="horz" anchor="t" anchorCtr="0">
            <a:noAutofit/>
          </a:bodyPr>
          <a:lstStyle>
            <a:lvl1pPr>
              <a:defRPr sz="3200">
                <a:solidFill>
                  <a:schemeClr val="bg1"/>
                </a:solidFill>
              </a:defRPr>
            </a:lvl1pPr>
          </a:lstStyle>
          <a:p>
            <a:r>
              <a:rPr lang="en-US" noProof="0"/>
              <a:t>Presentation title</a:t>
            </a:r>
            <a:br>
              <a:rPr lang="en-US" noProof="0"/>
            </a:br>
            <a:r>
              <a:rPr lang="en-US" noProof="0"/>
              <a:t>lorem ipsum</a:t>
            </a:r>
          </a:p>
        </p:txBody>
      </p:sp>
      <p:sp>
        <p:nvSpPr>
          <p:cNvPr id="3" name="Datumsplatzhalter 58">
            <a:extLst>
              <a:ext uri="{FF2B5EF4-FFF2-40B4-BE49-F238E27FC236}">
                <a16:creationId xmlns:a16="http://schemas.microsoft.com/office/drawing/2014/main" id="{97E48789-2B24-2C14-7FB7-FBF6B63CAAEB}"/>
              </a:ext>
            </a:extLst>
          </p:cNvPr>
          <p:cNvSpPr>
            <a:spLocks noGrp="1"/>
          </p:cNvSpPr>
          <p:nvPr>
            <p:ph type="dt" sz="half" idx="18"/>
          </p:nvPr>
        </p:nvSpPr>
        <p:spPr bwMode="gray">
          <a:xfrm>
            <a:off x="6953250" y="5906278"/>
            <a:ext cx="4086814" cy="192897"/>
          </a:xfrm>
          <a:prstGeom prst="rect">
            <a:avLst/>
          </a:prstGeom>
        </p:spPr>
        <p:txBody>
          <a:bodyPr/>
          <a:lstStyle>
            <a:lvl1pPr>
              <a:defRPr sz="1200">
                <a:solidFill>
                  <a:schemeClr val="bg1"/>
                </a:solidFill>
              </a:defRPr>
            </a:lvl1pPr>
          </a:lstStyle>
          <a:p>
            <a:endParaRPr lang="en-GB"/>
          </a:p>
        </p:txBody>
      </p:sp>
      <p:sp>
        <p:nvSpPr>
          <p:cNvPr id="4" name="Fußzeilenplatzhalter 59">
            <a:extLst>
              <a:ext uri="{FF2B5EF4-FFF2-40B4-BE49-F238E27FC236}">
                <a16:creationId xmlns:a16="http://schemas.microsoft.com/office/drawing/2014/main" id="{5B204CA9-F463-D119-1E79-262C41A493F2}"/>
              </a:ext>
            </a:extLst>
          </p:cNvPr>
          <p:cNvSpPr>
            <a:spLocks noGrp="1"/>
          </p:cNvSpPr>
          <p:nvPr>
            <p:ph type="ftr" sz="quarter" idx="11"/>
          </p:nvPr>
        </p:nvSpPr>
        <p:spPr bwMode="gray">
          <a:xfrm>
            <a:off x="6953250" y="5651281"/>
            <a:ext cx="4086814" cy="192897"/>
          </a:xfrm>
        </p:spPr>
        <p:txBody>
          <a:bodyPr anchor="b"/>
          <a:lstStyle>
            <a:lvl1pPr>
              <a:defRPr sz="1200">
                <a:solidFill>
                  <a:schemeClr val="bg1"/>
                </a:solidFill>
              </a:defRPr>
            </a:lvl1pPr>
          </a:lstStyle>
          <a:p>
            <a:endParaRPr lang="en-GB"/>
          </a:p>
        </p:txBody>
      </p:sp>
      <p:sp>
        <p:nvSpPr>
          <p:cNvPr id="7" name="Text Placeholder 9">
            <a:extLst>
              <a:ext uri="{FF2B5EF4-FFF2-40B4-BE49-F238E27FC236}">
                <a16:creationId xmlns:a16="http://schemas.microsoft.com/office/drawing/2014/main" id="{E19C422A-001C-6BDB-0D0D-66765E7880D2}"/>
              </a:ext>
            </a:extLst>
          </p:cNvPr>
          <p:cNvSpPr>
            <a:spLocks noGrp="1"/>
          </p:cNvSpPr>
          <p:nvPr>
            <p:ph type="body" sz="quarter" idx="19" hasCustomPrompt="1"/>
          </p:nvPr>
        </p:nvSpPr>
        <p:spPr>
          <a:xfrm>
            <a:off x="11113294" y="371475"/>
            <a:ext cx="690091" cy="690091"/>
          </a:xfrm>
          <a:blipFill>
            <a:blip r:embed="rId7">
              <a:extLst>
                <a:ext uri="{96DAC541-7B7A-43D3-8B79-37D633B846F1}">
                  <asvg:svgBlip xmlns:asvg="http://schemas.microsoft.com/office/drawing/2016/SVG/main" r:embed="rId8"/>
                </a:ext>
              </a:extLst>
            </a:blip>
            <a:stretch>
              <a:fillRect/>
            </a:stretch>
          </a:blipFill>
        </p:spPr>
        <p:txBody>
          <a:bodyPr/>
          <a:lstStyle>
            <a:lvl1pPr>
              <a:defRPr sz="100"/>
            </a:lvl1pPr>
          </a:lstStyle>
          <a:p>
            <a:pPr lvl="0"/>
            <a:r>
              <a:rPr lang="de-DE"/>
              <a:t> </a:t>
            </a:r>
            <a:endParaRPr lang="en-US"/>
          </a:p>
        </p:txBody>
      </p:sp>
      <p:sp>
        <p:nvSpPr>
          <p:cNvPr id="5" name="Textplatzhalter 8">
            <a:extLst>
              <a:ext uri="{FF2B5EF4-FFF2-40B4-BE49-F238E27FC236}">
                <a16:creationId xmlns:a16="http://schemas.microsoft.com/office/drawing/2014/main" id="{10B02D03-476F-694F-313C-671A8A9471AD}"/>
              </a:ext>
            </a:extLst>
          </p:cNvPr>
          <p:cNvSpPr>
            <a:spLocks noGrp="1"/>
          </p:cNvSpPr>
          <p:nvPr>
            <p:ph type="body" sz="quarter" idx="39" hasCustomPrompt="1"/>
          </p:nvPr>
        </p:nvSpPr>
        <p:spPr>
          <a:xfrm>
            <a:off x="388615" y="371475"/>
            <a:ext cx="2712042" cy="263691"/>
          </a:xfrm>
          <a:blipFill>
            <a:blip r:embed="rId9"/>
            <a:stretch>
              <a:fillRect/>
            </a:stretch>
          </a:blipFill>
        </p:spPr>
        <p:txBody>
          <a:bodyPr/>
          <a:lstStyle>
            <a:lvl1pPr>
              <a:defRPr sz="100"/>
            </a:lvl1pPr>
          </a:lstStyle>
          <a:p>
            <a:pPr lvl="0"/>
            <a:r>
              <a:rPr lang="en-US"/>
              <a:t> </a:t>
            </a:r>
          </a:p>
        </p:txBody>
      </p:sp>
    </p:spTree>
    <p:extLst>
      <p:ext uri="{BB962C8B-B14F-4D97-AF65-F5344CB8AC3E}">
        <p14:creationId xmlns:p14="http://schemas.microsoft.com/office/powerpoint/2010/main" val="31412115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Title Inform (S) 3">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4C836B75-95D5-10B9-C762-236304748B5F}"/>
              </a:ext>
            </a:extLst>
          </p:cNvPr>
          <p:cNvGraphicFramePr>
            <a:graphicFrameLocks noChangeAspect="1"/>
          </p:cNvGraphicFramePr>
          <p:nvPr>
            <p:custDataLst>
              <p:tags r:id="rId1"/>
            </p:custDataLst>
            <p:extLst>
              <p:ext uri="{D42A27DB-BD31-4B8C-83A1-F6EECF244321}">
                <p14:modId xmlns:p14="http://schemas.microsoft.com/office/powerpoint/2010/main" val="222700397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2" name="Object 1" hidden="1">
                        <a:extLst>
                          <a:ext uri="{FF2B5EF4-FFF2-40B4-BE49-F238E27FC236}">
                            <a16:creationId xmlns:a16="http://schemas.microsoft.com/office/drawing/2014/main" id="{4C836B75-95D5-10B9-C762-236304748B5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8" name="Picture Placeholder 7">
            <a:extLst>
              <a:ext uri="{FF2B5EF4-FFF2-40B4-BE49-F238E27FC236}">
                <a16:creationId xmlns:a16="http://schemas.microsoft.com/office/drawing/2014/main" id="{2688082E-0041-A782-48BF-0372E2E1DB54}"/>
              </a:ext>
            </a:extLst>
          </p:cNvPr>
          <p:cNvSpPr>
            <a:spLocks noGrp="1"/>
          </p:cNvSpPr>
          <p:nvPr>
            <p:ph type="pic" sz="quarter" idx="36" hasCustomPrompt="1"/>
          </p:nvPr>
        </p:nvSpPr>
        <p:spPr>
          <a:xfrm>
            <a:off x="0" y="0"/>
            <a:ext cx="12192000" cy="6858000"/>
          </a:xfrm>
          <a:noFill/>
        </p:spPr>
        <p:txBody>
          <a:body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10" name="Text Placeholder 10">
            <a:extLst>
              <a:ext uri="{FF2B5EF4-FFF2-40B4-BE49-F238E27FC236}">
                <a16:creationId xmlns:a16="http://schemas.microsoft.com/office/drawing/2014/main" id="{24813132-1AF9-F49E-81B4-E737B51836DE}"/>
              </a:ext>
            </a:extLst>
          </p:cNvPr>
          <p:cNvSpPr>
            <a:spLocks noGrp="1"/>
          </p:cNvSpPr>
          <p:nvPr>
            <p:ph type="body" sz="quarter" idx="40" hasCustomPrompt="1"/>
          </p:nvPr>
        </p:nvSpPr>
        <p:spPr>
          <a:xfrm flipH="1" flipV="1">
            <a:off x="392748" y="388620"/>
            <a:ext cx="5618162" cy="3060700"/>
          </a:xfrm>
          <a:blipFill>
            <a:blip r:embed="rId5">
              <a:extLst>
                <a:ext uri="{96DAC541-7B7A-43D3-8B79-37D633B846F1}">
                  <asvg:svgBlip xmlns:asvg="http://schemas.microsoft.com/office/drawing/2016/SVG/main" r:embed="rId6"/>
                </a:ext>
              </a:extLst>
            </a:blip>
            <a:stretch>
              <a:fillRect/>
            </a:stretch>
          </a:blipFill>
        </p:spPr>
        <p:txBody>
          <a:bodyPr/>
          <a:lstStyle>
            <a:lvl1pPr>
              <a:defRPr sz="100"/>
            </a:lvl1pPr>
          </a:lstStyle>
          <a:p>
            <a:pPr lvl="0"/>
            <a:r>
              <a:rPr lang="en-US"/>
              <a:t> </a:t>
            </a:r>
          </a:p>
        </p:txBody>
      </p:sp>
      <p:sp>
        <p:nvSpPr>
          <p:cNvPr id="33" name="Titel 32">
            <a:extLst>
              <a:ext uri="{FF2B5EF4-FFF2-40B4-BE49-F238E27FC236}">
                <a16:creationId xmlns:a16="http://schemas.microsoft.com/office/drawing/2014/main" id="{D8BF3EE4-385A-D03A-0172-38A912799F38}"/>
              </a:ext>
            </a:extLst>
          </p:cNvPr>
          <p:cNvSpPr>
            <a:spLocks noGrp="1"/>
          </p:cNvSpPr>
          <p:nvPr>
            <p:ph type="title" hasCustomPrompt="1"/>
          </p:nvPr>
        </p:nvSpPr>
        <p:spPr bwMode="gray">
          <a:xfrm>
            <a:off x="781279" y="1114084"/>
            <a:ext cx="4443183" cy="800992"/>
          </a:xfrm>
        </p:spPr>
        <p:txBody>
          <a:bodyPr vert="horz" anchor="t" anchorCtr="0">
            <a:noAutofit/>
          </a:bodyPr>
          <a:lstStyle>
            <a:lvl1pPr>
              <a:defRPr sz="3200">
                <a:solidFill>
                  <a:schemeClr val="bg1"/>
                </a:solidFill>
              </a:defRPr>
            </a:lvl1pPr>
          </a:lstStyle>
          <a:p>
            <a:r>
              <a:rPr lang="en-US" noProof="0"/>
              <a:t>Presentation title</a:t>
            </a:r>
            <a:br>
              <a:rPr lang="en-US" noProof="0"/>
            </a:br>
            <a:r>
              <a:rPr lang="en-US" noProof="0"/>
              <a:t>lorem ipsum</a:t>
            </a:r>
          </a:p>
        </p:txBody>
      </p:sp>
      <p:sp>
        <p:nvSpPr>
          <p:cNvPr id="3" name="Datumsplatzhalter 58">
            <a:extLst>
              <a:ext uri="{FF2B5EF4-FFF2-40B4-BE49-F238E27FC236}">
                <a16:creationId xmlns:a16="http://schemas.microsoft.com/office/drawing/2014/main" id="{97E48789-2B24-2C14-7FB7-FBF6B63CAAEB}"/>
              </a:ext>
            </a:extLst>
          </p:cNvPr>
          <p:cNvSpPr>
            <a:spLocks noGrp="1"/>
          </p:cNvSpPr>
          <p:nvPr>
            <p:ph type="dt" sz="half" idx="18"/>
          </p:nvPr>
        </p:nvSpPr>
        <p:spPr bwMode="gray">
          <a:xfrm>
            <a:off x="773723" y="2728820"/>
            <a:ext cx="4450740" cy="192897"/>
          </a:xfrm>
          <a:prstGeom prst="rect">
            <a:avLst/>
          </a:prstGeom>
        </p:spPr>
        <p:txBody>
          <a:bodyPr/>
          <a:lstStyle>
            <a:lvl1pPr>
              <a:defRPr sz="1200">
                <a:solidFill>
                  <a:schemeClr val="bg1"/>
                </a:solidFill>
              </a:defRPr>
            </a:lvl1pPr>
          </a:lstStyle>
          <a:p>
            <a:endParaRPr lang="en-GB"/>
          </a:p>
        </p:txBody>
      </p:sp>
      <p:sp>
        <p:nvSpPr>
          <p:cNvPr id="4" name="Fußzeilenplatzhalter 59">
            <a:extLst>
              <a:ext uri="{FF2B5EF4-FFF2-40B4-BE49-F238E27FC236}">
                <a16:creationId xmlns:a16="http://schemas.microsoft.com/office/drawing/2014/main" id="{5B204CA9-F463-D119-1E79-262C41A493F2}"/>
              </a:ext>
            </a:extLst>
          </p:cNvPr>
          <p:cNvSpPr>
            <a:spLocks noGrp="1"/>
          </p:cNvSpPr>
          <p:nvPr>
            <p:ph type="ftr" sz="quarter" idx="11"/>
          </p:nvPr>
        </p:nvSpPr>
        <p:spPr bwMode="gray">
          <a:xfrm>
            <a:off x="773723" y="2473823"/>
            <a:ext cx="4450740" cy="192897"/>
          </a:xfrm>
        </p:spPr>
        <p:txBody>
          <a:bodyPr anchor="b"/>
          <a:lstStyle>
            <a:lvl1pPr>
              <a:defRPr sz="1200">
                <a:solidFill>
                  <a:schemeClr val="bg1"/>
                </a:solidFill>
              </a:defRPr>
            </a:lvl1pPr>
          </a:lstStyle>
          <a:p>
            <a:endParaRPr lang="en-GB"/>
          </a:p>
        </p:txBody>
      </p:sp>
      <p:sp>
        <p:nvSpPr>
          <p:cNvPr id="5" name="Text Placeholder 7">
            <a:extLst>
              <a:ext uri="{FF2B5EF4-FFF2-40B4-BE49-F238E27FC236}">
                <a16:creationId xmlns:a16="http://schemas.microsoft.com/office/drawing/2014/main" id="{AE88F90A-D493-5516-335B-6823767F21BE}"/>
              </a:ext>
            </a:extLst>
          </p:cNvPr>
          <p:cNvSpPr>
            <a:spLocks noGrp="1" noChangeAspect="1"/>
          </p:cNvSpPr>
          <p:nvPr>
            <p:ph type="body" sz="quarter" idx="35" hasCustomPrompt="1"/>
          </p:nvPr>
        </p:nvSpPr>
        <p:spPr>
          <a:xfrm>
            <a:off x="11119800" y="5795325"/>
            <a:ext cx="691200" cy="691200"/>
          </a:xfrm>
          <a:blipFill>
            <a:blip r:embed="rId7"/>
            <a:stretch>
              <a:fillRect/>
            </a:stretch>
          </a:blipFill>
        </p:spPr>
        <p:txBody>
          <a:bodyPr/>
          <a:lstStyle>
            <a:lvl1pPr>
              <a:defRPr sz="100"/>
            </a:lvl1pPr>
          </a:lstStyle>
          <a:p>
            <a:pPr lvl="0"/>
            <a:r>
              <a:rPr lang="de-DE"/>
              <a:t> </a:t>
            </a:r>
            <a:endParaRPr lang="en-US"/>
          </a:p>
        </p:txBody>
      </p:sp>
      <p:sp>
        <p:nvSpPr>
          <p:cNvPr id="6" name="Textplatzhalter 6">
            <a:extLst>
              <a:ext uri="{FF2B5EF4-FFF2-40B4-BE49-F238E27FC236}">
                <a16:creationId xmlns:a16="http://schemas.microsoft.com/office/drawing/2014/main" id="{C81F8F3C-BC0A-9286-C104-B846A68EA411}"/>
              </a:ext>
            </a:extLst>
          </p:cNvPr>
          <p:cNvSpPr>
            <a:spLocks noGrp="1"/>
          </p:cNvSpPr>
          <p:nvPr>
            <p:ph type="body" sz="quarter" idx="38" hasCustomPrompt="1"/>
          </p:nvPr>
        </p:nvSpPr>
        <p:spPr>
          <a:xfrm>
            <a:off x="386231" y="6289807"/>
            <a:ext cx="2712032" cy="263691"/>
          </a:xfrm>
          <a:blipFill>
            <a:blip r:embed="rId8"/>
            <a:stretch>
              <a:fillRect/>
            </a:stretch>
          </a:blipFill>
        </p:spPr>
        <p:txBody>
          <a:bodyPr/>
          <a:lstStyle>
            <a:lvl1pPr>
              <a:defRPr sz="100"/>
            </a:lvl1pPr>
          </a:lstStyle>
          <a:p>
            <a:pPr lvl="0"/>
            <a:r>
              <a:rPr lang="en-US"/>
              <a:t> </a:t>
            </a:r>
          </a:p>
        </p:txBody>
      </p:sp>
    </p:spTree>
    <p:extLst>
      <p:ext uri="{BB962C8B-B14F-4D97-AF65-F5344CB8AC3E}">
        <p14:creationId xmlns:p14="http://schemas.microsoft.com/office/powerpoint/2010/main" val="16657897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Title Inform (S) 4">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4C836B75-95D5-10B9-C762-236304748B5F}"/>
              </a:ext>
            </a:extLst>
          </p:cNvPr>
          <p:cNvGraphicFramePr>
            <a:graphicFrameLocks noChangeAspect="1"/>
          </p:cNvGraphicFramePr>
          <p:nvPr>
            <p:custDataLst>
              <p:tags r:id="rId1"/>
            </p:custDataLst>
            <p:extLst>
              <p:ext uri="{D42A27DB-BD31-4B8C-83A1-F6EECF244321}">
                <p14:modId xmlns:p14="http://schemas.microsoft.com/office/powerpoint/2010/main" val="391553748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2" name="Object 1" hidden="1">
                        <a:extLst>
                          <a:ext uri="{FF2B5EF4-FFF2-40B4-BE49-F238E27FC236}">
                            <a16:creationId xmlns:a16="http://schemas.microsoft.com/office/drawing/2014/main" id="{4C836B75-95D5-10B9-C762-236304748B5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8" name="Picture Placeholder 7">
            <a:extLst>
              <a:ext uri="{FF2B5EF4-FFF2-40B4-BE49-F238E27FC236}">
                <a16:creationId xmlns:a16="http://schemas.microsoft.com/office/drawing/2014/main" id="{2688082E-0041-A782-48BF-0372E2E1DB54}"/>
              </a:ext>
            </a:extLst>
          </p:cNvPr>
          <p:cNvSpPr>
            <a:spLocks noGrp="1"/>
          </p:cNvSpPr>
          <p:nvPr>
            <p:ph type="pic" sz="quarter" idx="36" hasCustomPrompt="1"/>
          </p:nvPr>
        </p:nvSpPr>
        <p:spPr>
          <a:xfrm>
            <a:off x="0" y="0"/>
            <a:ext cx="12192000" cy="6858000"/>
          </a:xfrm>
          <a:noFill/>
        </p:spPr>
        <p:txBody>
          <a:body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9" name="Text Placeholder 10">
            <a:extLst>
              <a:ext uri="{FF2B5EF4-FFF2-40B4-BE49-F238E27FC236}">
                <a16:creationId xmlns:a16="http://schemas.microsoft.com/office/drawing/2014/main" id="{1C72276E-EE96-D7C1-4A98-61C0B173B830}"/>
              </a:ext>
            </a:extLst>
          </p:cNvPr>
          <p:cNvSpPr>
            <a:spLocks noGrp="1"/>
          </p:cNvSpPr>
          <p:nvPr>
            <p:ph type="body" sz="quarter" idx="40" hasCustomPrompt="1"/>
          </p:nvPr>
        </p:nvSpPr>
        <p:spPr>
          <a:xfrm flipV="1">
            <a:off x="6207761" y="385763"/>
            <a:ext cx="5618162" cy="3060700"/>
          </a:xfrm>
          <a:blipFill>
            <a:blip r:embed="rId5">
              <a:extLst>
                <a:ext uri="{96DAC541-7B7A-43D3-8B79-37D633B846F1}">
                  <asvg:svgBlip xmlns:asvg="http://schemas.microsoft.com/office/drawing/2016/SVG/main" r:embed="rId6"/>
                </a:ext>
              </a:extLst>
            </a:blip>
            <a:stretch>
              <a:fillRect/>
            </a:stretch>
          </a:blipFill>
        </p:spPr>
        <p:txBody>
          <a:bodyPr/>
          <a:lstStyle>
            <a:lvl1pPr>
              <a:defRPr sz="100"/>
            </a:lvl1pPr>
          </a:lstStyle>
          <a:p>
            <a:pPr lvl="0"/>
            <a:r>
              <a:rPr lang="en-US"/>
              <a:t> </a:t>
            </a:r>
          </a:p>
        </p:txBody>
      </p:sp>
      <p:sp>
        <p:nvSpPr>
          <p:cNvPr id="33" name="Titel 32">
            <a:extLst>
              <a:ext uri="{FF2B5EF4-FFF2-40B4-BE49-F238E27FC236}">
                <a16:creationId xmlns:a16="http://schemas.microsoft.com/office/drawing/2014/main" id="{D8BF3EE4-385A-D03A-0172-38A912799F38}"/>
              </a:ext>
            </a:extLst>
          </p:cNvPr>
          <p:cNvSpPr>
            <a:spLocks noGrp="1"/>
          </p:cNvSpPr>
          <p:nvPr>
            <p:ph type="title" hasCustomPrompt="1"/>
          </p:nvPr>
        </p:nvSpPr>
        <p:spPr bwMode="gray">
          <a:xfrm>
            <a:off x="6976078" y="1119799"/>
            <a:ext cx="4057047" cy="796314"/>
          </a:xfrm>
        </p:spPr>
        <p:txBody>
          <a:bodyPr vert="horz" anchor="t" anchorCtr="0">
            <a:noAutofit/>
          </a:bodyPr>
          <a:lstStyle>
            <a:lvl1pPr>
              <a:defRPr sz="3200">
                <a:solidFill>
                  <a:schemeClr val="bg1"/>
                </a:solidFill>
              </a:defRPr>
            </a:lvl1pPr>
          </a:lstStyle>
          <a:p>
            <a:r>
              <a:rPr lang="en-US" noProof="0"/>
              <a:t>Presentation title</a:t>
            </a:r>
            <a:br>
              <a:rPr lang="en-US" noProof="0"/>
            </a:br>
            <a:r>
              <a:rPr lang="en-US" noProof="0"/>
              <a:t>lorem ipsum</a:t>
            </a:r>
          </a:p>
        </p:txBody>
      </p:sp>
      <p:sp>
        <p:nvSpPr>
          <p:cNvPr id="3" name="Datumsplatzhalter 58">
            <a:extLst>
              <a:ext uri="{FF2B5EF4-FFF2-40B4-BE49-F238E27FC236}">
                <a16:creationId xmlns:a16="http://schemas.microsoft.com/office/drawing/2014/main" id="{97E48789-2B24-2C14-7FB7-FBF6B63CAAEB}"/>
              </a:ext>
            </a:extLst>
          </p:cNvPr>
          <p:cNvSpPr>
            <a:spLocks noGrp="1"/>
          </p:cNvSpPr>
          <p:nvPr>
            <p:ph type="dt" sz="half" idx="18"/>
          </p:nvPr>
        </p:nvSpPr>
        <p:spPr bwMode="gray">
          <a:xfrm>
            <a:off x="6976078" y="2727102"/>
            <a:ext cx="4063947" cy="192897"/>
          </a:xfrm>
          <a:prstGeom prst="rect">
            <a:avLst/>
          </a:prstGeom>
        </p:spPr>
        <p:txBody>
          <a:bodyPr/>
          <a:lstStyle>
            <a:lvl1pPr>
              <a:defRPr sz="1200">
                <a:solidFill>
                  <a:schemeClr val="bg1"/>
                </a:solidFill>
              </a:defRPr>
            </a:lvl1pPr>
          </a:lstStyle>
          <a:p>
            <a:endParaRPr lang="en-GB"/>
          </a:p>
        </p:txBody>
      </p:sp>
      <p:sp>
        <p:nvSpPr>
          <p:cNvPr id="4" name="Fußzeilenplatzhalter 59">
            <a:extLst>
              <a:ext uri="{FF2B5EF4-FFF2-40B4-BE49-F238E27FC236}">
                <a16:creationId xmlns:a16="http://schemas.microsoft.com/office/drawing/2014/main" id="{5B204CA9-F463-D119-1E79-262C41A493F2}"/>
              </a:ext>
            </a:extLst>
          </p:cNvPr>
          <p:cNvSpPr>
            <a:spLocks noGrp="1"/>
          </p:cNvSpPr>
          <p:nvPr>
            <p:ph type="ftr" sz="quarter" idx="11"/>
          </p:nvPr>
        </p:nvSpPr>
        <p:spPr bwMode="gray">
          <a:xfrm>
            <a:off x="6976078" y="2472105"/>
            <a:ext cx="4063947" cy="192897"/>
          </a:xfrm>
        </p:spPr>
        <p:txBody>
          <a:bodyPr anchor="b"/>
          <a:lstStyle>
            <a:lvl1pPr>
              <a:defRPr sz="1200">
                <a:solidFill>
                  <a:schemeClr val="bg1"/>
                </a:solidFill>
              </a:defRPr>
            </a:lvl1pPr>
          </a:lstStyle>
          <a:p>
            <a:endParaRPr lang="en-GB"/>
          </a:p>
        </p:txBody>
      </p:sp>
      <p:sp>
        <p:nvSpPr>
          <p:cNvPr id="7" name="Text Placeholder 9">
            <a:extLst>
              <a:ext uri="{FF2B5EF4-FFF2-40B4-BE49-F238E27FC236}">
                <a16:creationId xmlns:a16="http://schemas.microsoft.com/office/drawing/2014/main" id="{E19C422A-001C-6BDB-0D0D-66765E7880D2}"/>
              </a:ext>
            </a:extLst>
          </p:cNvPr>
          <p:cNvSpPr>
            <a:spLocks noGrp="1"/>
          </p:cNvSpPr>
          <p:nvPr>
            <p:ph type="body" sz="quarter" idx="19" hasCustomPrompt="1"/>
          </p:nvPr>
        </p:nvSpPr>
        <p:spPr>
          <a:xfrm>
            <a:off x="11120909" y="5796434"/>
            <a:ext cx="690091" cy="690091"/>
          </a:xfrm>
          <a:blipFill>
            <a:blip r:embed="rId7">
              <a:extLst>
                <a:ext uri="{96DAC541-7B7A-43D3-8B79-37D633B846F1}">
                  <asvg:svgBlip xmlns:asvg="http://schemas.microsoft.com/office/drawing/2016/SVG/main" r:embed="rId8"/>
                </a:ext>
              </a:extLst>
            </a:blip>
            <a:stretch>
              <a:fillRect/>
            </a:stretch>
          </a:blipFill>
        </p:spPr>
        <p:txBody>
          <a:bodyPr/>
          <a:lstStyle>
            <a:lvl1pPr>
              <a:defRPr sz="100"/>
            </a:lvl1pPr>
          </a:lstStyle>
          <a:p>
            <a:pPr lvl="0"/>
            <a:r>
              <a:rPr lang="de-DE"/>
              <a:t> </a:t>
            </a:r>
            <a:endParaRPr lang="en-US"/>
          </a:p>
        </p:txBody>
      </p:sp>
      <p:sp>
        <p:nvSpPr>
          <p:cNvPr id="11" name="Textplatzhalter 8">
            <a:extLst>
              <a:ext uri="{FF2B5EF4-FFF2-40B4-BE49-F238E27FC236}">
                <a16:creationId xmlns:a16="http://schemas.microsoft.com/office/drawing/2014/main" id="{B44825EA-0CEF-181C-C061-E21498A0ADC3}"/>
              </a:ext>
            </a:extLst>
          </p:cNvPr>
          <p:cNvSpPr>
            <a:spLocks noGrp="1"/>
          </p:cNvSpPr>
          <p:nvPr>
            <p:ph type="body" sz="quarter" idx="44" hasCustomPrompt="1"/>
          </p:nvPr>
        </p:nvSpPr>
        <p:spPr>
          <a:xfrm>
            <a:off x="382588" y="6285044"/>
            <a:ext cx="2712042" cy="263691"/>
          </a:xfrm>
          <a:blipFill>
            <a:blip r:embed="rId9"/>
            <a:stretch>
              <a:fillRect/>
            </a:stretch>
          </a:blipFill>
        </p:spPr>
        <p:txBody>
          <a:bodyPr/>
          <a:lstStyle>
            <a:lvl1pPr>
              <a:defRPr sz="100"/>
            </a:lvl1pPr>
          </a:lstStyle>
          <a:p>
            <a:pPr lvl="0"/>
            <a:r>
              <a:rPr lang="en-US"/>
              <a:t> </a:t>
            </a:r>
          </a:p>
        </p:txBody>
      </p:sp>
    </p:spTree>
    <p:extLst>
      <p:ext uri="{BB962C8B-B14F-4D97-AF65-F5344CB8AC3E}">
        <p14:creationId xmlns:p14="http://schemas.microsoft.com/office/powerpoint/2010/main" val="13318960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Title Inspire 1">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8314C205-CA11-0862-9693-9FFF06A446E4}"/>
              </a:ext>
            </a:extLst>
          </p:cNvPr>
          <p:cNvGraphicFramePr>
            <a:graphicFrameLocks noChangeAspect="1"/>
          </p:cNvGraphicFramePr>
          <p:nvPr>
            <p:custDataLst>
              <p:tags r:id="rId1"/>
            </p:custDataLst>
            <p:extLst>
              <p:ext uri="{D42A27DB-BD31-4B8C-83A1-F6EECF244321}">
                <p14:modId xmlns:p14="http://schemas.microsoft.com/office/powerpoint/2010/main" val="30363842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4" name="Object 3" hidden="1">
                        <a:extLst>
                          <a:ext uri="{FF2B5EF4-FFF2-40B4-BE49-F238E27FC236}">
                            <a16:creationId xmlns:a16="http://schemas.microsoft.com/office/drawing/2014/main" id="{8314C205-CA11-0862-9693-9FFF06A446E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9" name="Picture Placeholder 7">
            <a:extLst>
              <a:ext uri="{FF2B5EF4-FFF2-40B4-BE49-F238E27FC236}">
                <a16:creationId xmlns:a16="http://schemas.microsoft.com/office/drawing/2014/main" id="{0BD68B66-8EB6-8EF1-AC7E-D5B2D96E4984}"/>
              </a:ext>
            </a:extLst>
          </p:cNvPr>
          <p:cNvSpPr>
            <a:spLocks noGrp="1"/>
          </p:cNvSpPr>
          <p:nvPr>
            <p:ph type="pic" sz="quarter" idx="36" hasCustomPrompt="1"/>
          </p:nvPr>
        </p:nvSpPr>
        <p:spPr>
          <a:xfrm>
            <a:off x="0" y="0"/>
            <a:ext cx="12192000" cy="6858000"/>
          </a:xfrm>
        </p:spPr>
        <p:txBody>
          <a:body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24" name="Text Placeholder 23">
            <a:extLst>
              <a:ext uri="{FF2B5EF4-FFF2-40B4-BE49-F238E27FC236}">
                <a16:creationId xmlns:a16="http://schemas.microsoft.com/office/drawing/2014/main" id="{15928499-25AE-5B4D-D299-B5A5BE7A381D}"/>
              </a:ext>
            </a:extLst>
          </p:cNvPr>
          <p:cNvSpPr>
            <a:spLocks noGrp="1"/>
          </p:cNvSpPr>
          <p:nvPr>
            <p:ph type="body" sz="quarter" idx="42" hasCustomPrompt="1"/>
          </p:nvPr>
        </p:nvSpPr>
        <p:spPr>
          <a:xfrm>
            <a:off x="5220502" y="3424087"/>
            <a:ext cx="4645025" cy="3060700"/>
          </a:xfrm>
          <a:blipFill>
            <a:blip r:embed="rId5">
              <a:extLst>
                <a:ext uri="{96DAC541-7B7A-43D3-8B79-37D633B846F1}">
                  <asvg:svgBlip xmlns:asvg="http://schemas.microsoft.com/office/drawing/2016/SVG/main" r:embed="rId6"/>
                </a:ext>
              </a:extLst>
            </a:blip>
            <a:stretch>
              <a:fillRect/>
            </a:stretch>
          </a:blipFill>
        </p:spPr>
        <p:txBody>
          <a:bodyPr/>
          <a:lstStyle>
            <a:lvl1pPr>
              <a:defRPr sz="100"/>
            </a:lvl1pPr>
          </a:lstStyle>
          <a:p>
            <a:pPr lvl="0"/>
            <a:r>
              <a:rPr lang="en-US"/>
              <a:t> </a:t>
            </a:r>
          </a:p>
        </p:txBody>
      </p:sp>
      <p:sp>
        <p:nvSpPr>
          <p:cNvPr id="65" name="Textfeld 64">
            <a:extLst>
              <a:ext uri="{FF2B5EF4-FFF2-40B4-BE49-F238E27FC236}">
                <a16:creationId xmlns:a16="http://schemas.microsoft.com/office/drawing/2014/main" id="{A6A875DC-6707-9BE3-0EFB-142B3C254312}"/>
              </a:ext>
            </a:extLst>
          </p:cNvPr>
          <p:cNvSpPr txBox="1"/>
          <p:nvPr/>
        </p:nvSpPr>
        <p:spPr bwMode="gray">
          <a:xfrm>
            <a:off x="388615" y="6377271"/>
            <a:ext cx="1293822" cy="123111"/>
          </a:xfrm>
          <a:prstGeom prst="rect">
            <a:avLst/>
          </a:prstGeom>
          <a:noFill/>
        </p:spPr>
        <p:txBody>
          <a:bodyPr wrap="square" lIns="0" tIns="0" rIns="0" bIns="0" rtlCol="0">
            <a:spAutoFit/>
          </a:bodyPr>
          <a:lstStyle/>
          <a:p>
            <a:r>
              <a:rPr lang="en-US" sz="800" noProof="0">
                <a:solidFill>
                  <a:schemeClr val="bg1"/>
                </a:solidFill>
                <a:latin typeface="+mj-lt"/>
              </a:rPr>
              <a:t>Heidelberg Materials</a:t>
            </a:r>
          </a:p>
        </p:txBody>
      </p:sp>
      <p:sp>
        <p:nvSpPr>
          <p:cNvPr id="5" name="Text Placeholder 7">
            <a:extLst>
              <a:ext uri="{FF2B5EF4-FFF2-40B4-BE49-F238E27FC236}">
                <a16:creationId xmlns:a16="http://schemas.microsoft.com/office/drawing/2014/main" id="{CD0AEB1D-726A-A978-3CA0-425BC56EA77D}"/>
              </a:ext>
            </a:extLst>
          </p:cNvPr>
          <p:cNvSpPr>
            <a:spLocks noGrp="1" noChangeAspect="1"/>
          </p:cNvSpPr>
          <p:nvPr>
            <p:ph type="body" sz="quarter" idx="35" hasCustomPrompt="1"/>
          </p:nvPr>
        </p:nvSpPr>
        <p:spPr>
          <a:xfrm>
            <a:off x="11119800" y="373213"/>
            <a:ext cx="691200" cy="691200"/>
          </a:xfrm>
          <a:blipFill>
            <a:blip r:embed="rId7"/>
            <a:stretch>
              <a:fillRect/>
            </a:stretch>
          </a:blipFill>
        </p:spPr>
        <p:txBody>
          <a:bodyPr/>
          <a:lstStyle>
            <a:lvl1pPr>
              <a:defRPr sz="100"/>
            </a:lvl1pPr>
          </a:lstStyle>
          <a:p>
            <a:pPr lvl="0"/>
            <a:r>
              <a:rPr lang="de-DE"/>
              <a:t> </a:t>
            </a:r>
            <a:endParaRPr lang="en-US"/>
          </a:p>
        </p:txBody>
      </p:sp>
      <p:sp>
        <p:nvSpPr>
          <p:cNvPr id="16" name="Text Placeholder 15">
            <a:extLst>
              <a:ext uri="{FF2B5EF4-FFF2-40B4-BE49-F238E27FC236}">
                <a16:creationId xmlns:a16="http://schemas.microsoft.com/office/drawing/2014/main" id="{B73283CE-AF77-52E5-7120-462AEF9A41E8}"/>
              </a:ext>
            </a:extLst>
          </p:cNvPr>
          <p:cNvSpPr>
            <a:spLocks noGrp="1"/>
          </p:cNvSpPr>
          <p:nvPr>
            <p:ph type="body" sz="quarter" idx="40" hasCustomPrompt="1"/>
          </p:nvPr>
        </p:nvSpPr>
        <p:spPr>
          <a:xfrm>
            <a:off x="1357313" y="1520825"/>
            <a:ext cx="6580187" cy="4184930"/>
          </a:xfrm>
          <a:blipFill>
            <a:blip r:embed="rId8">
              <a:extLst>
                <a:ext uri="{96DAC541-7B7A-43D3-8B79-37D633B846F1}">
                  <asvg:svgBlip xmlns:asvg="http://schemas.microsoft.com/office/drawing/2016/SVG/main" r:embed="rId9"/>
                </a:ext>
              </a:extLst>
            </a:blip>
            <a:stretch>
              <a:fillRect t="-4" r="-6224" b="-1226"/>
            </a:stretch>
          </a:blipFill>
        </p:spPr>
        <p:txBody>
          <a:bodyPr/>
          <a:lstStyle>
            <a:lvl1pPr>
              <a:defRPr sz="100"/>
            </a:lvl1pPr>
          </a:lstStyle>
          <a:p>
            <a:pPr lvl="0"/>
            <a:r>
              <a:rPr lang="en-GB"/>
              <a:t> </a:t>
            </a:r>
          </a:p>
        </p:txBody>
      </p:sp>
      <p:sp>
        <p:nvSpPr>
          <p:cNvPr id="3" name="Titel 57">
            <a:extLst>
              <a:ext uri="{FF2B5EF4-FFF2-40B4-BE49-F238E27FC236}">
                <a16:creationId xmlns:a16="http://schemas.microsoft.com/office/drawing/2014/main" id="{11487B52-A5EC-9531-194F-B0CEA00FDAFB}"/>
              </a:ext>
            </a:extLst>
          </p:cNvPr>
          <p:cNvSpPr>
            <a:spLocks noGrp="1"/>
          </p:cNvSpPr>
          <p:nvPr>
            <p:ph type="title" hasCustomPrompt="1"/>
          </p:nvPr>
        </p:nvSpPr>
        <p:spPr bwMode="gray">
          <a:xfrm>
            <a:off x="2120899" y="2236158"/>
            <a:ext cx="5046663" cy="1960322"/>
          </a:xfrm>
        </p:spPr>
        <p:txBody>
          <a:bodyPr vert="horz" anchor="t" anchorCtr="0">
            <a:noAutofit/>
          </a:bodyPr>
          <a:lstStyle>
            <a:lvl1pPr>
              <a:defRPr sz="4000">
                <a:solidFill>
                  <a:schemeClr val="bg1"/>
                </a:solidFill>
              </a:defRPr>
            </a:lvl1pPr>
          </a:lstStyle>
          <a:p>
            <a:r>
              <a:rPr lang="en-US" noProof="0"/>
              <a:t>Presentation title</a:t>
            </a:r>
          </a:p>
        </p:txBody>
      </p:sp>
      <p:sp>
        <p:nvSpPr>
          <p:cNvPr id="11" name="Datumsplatzhalter 58">
            <a:extLst>
              <a:ext uri="{FF2B5EF4-FFF2-40B4-BE49-F238E27FC236}">
                <a16:creationId xmlns:a16="http://schemas.microsoft.com/office/drawing/2014/main" id="{78C714DE-1286-2A2E-0C68-0AEA19A46D75}"/>
              </a:ext>
            </a:extLst>
          </p:cNvPr>
          <p:cNvSpPr>
            <a:spLocks noGrp="1"/>
          </p:cNvSpPr>
          <p:nvPr>
            <p:ph type="dt" sz="half" idx="10"/>
          </p:nvPr>
        </p:nvSpPr>
        <p:spPr bwMode="gray">
          <a:xfrm>
            <a:off x="2120899" y="5165299"/>
            <a:ext cx="5046663" cy="192897"/>
          </a:xfrm>
          <a:prstGeom prst="rect">
            <a:avLst/>
          </a:prstGeom>
        </p:spPr>
        <p:txBody>
          <a:bodyPr/>
          <a:lstStyle>
            <a:lvl1pPr>
              <a:defRPr sz="1200">
                <a:solidFill>
                  <a:schemeClr val="bg1"/>
                </a:solidFill>
              </a:defRPr>
            </a:lvl1pPr>
          </a:lstStyle>
          <a:p>
            <a:endParaRPr lang="en-GB"/>
          </a:p>
        </p:txBody>
      </p:sp>
      <p:sp>
        <p:nvSpPr>
          <p:cNvPr id="12" name="Fußzeilenplatzhalter 59">
            <a:extLst>
              <a:ext uri="{FF2B5EF4-FFF2-40B4-BE49-F238E27FC236}">
                <a16:creationId xmlns:a16="http://schemas.microsoft.com/office/drawing/2014/main" id="{769AB8E6-3970-76DB-4FF7-93F3E4B62E29}"/>
              </a:ext>
            </a:extLst>
          </p:cNvPr>
          <p:cNvSpPr>
            <a:spLocks noGrp="1"/>
          </p:cNvSpPr>
          <p:nvPr>
            <p:ph type="ftr" sz="quarter" idx="11"/>
          </p:nvPr>
        </p:nvSpPr>
        <p:spPr bwMode="gray">
          <a:xfrm>
            <a:off x="2120899" y="4910302"/>
            <a:ext cx="5046663" cy="192897"/>
          </a:xfrm>
        </p:spPr>
        <p:txBody>
          <a:bodyPr anchor="b"/>
          <a:lstStyle>
            <a:lvl1pPr>
              <a:defRPr sz="1200">
                <a:solidFill>
                  <a:schemeClr val="bg1"/>
                </a:solidFill>
              </a:defRPr>
            </a:lvl1pPr>
          </a:lstStyle>
          <a:p>
            <a:endParaRPr lang="en-GB"/>
          </a:p>
        </p:txBody>
      </p:sp>
      <p:sp>
        <p:nvSpPr>
          <p:cNvPr id="6" name="Textplatzhalter 6">
            <a:extLst>
              <a:ext uri="{FF2B5EF4-FFF2-40B4-BE49-F238E27FC236}">
                <a16:creationId xmlns:a16="http://schemas.microsoft.com/office/drawing/2014/main" id="{8ED8E56E-3B83-B890-BF01-F58AD0690660}"/>
              </a:ext>
            </a:extLst>
          </p:cNvPr>
          <p:cNvSpPr>
            <a:spLocks noGrp="1"/>
          </p:cNvSpPr>
          <p:nvPr>
            <p:ph type="body" sz="quarter" idx="38" hasCustomPrompt="1"/>
          </p:nvPr>
        </p:nvSpPr>
        <p:spPr>
          <a:xfrm>
            <a:off x="388615" y="373213"/>
            <a:ext cx="2712032" cy="263691"/>
          </a:xfrm>
          <a:blipFill>
            <a:blip r:embed="rId10"/>
            <a:stretch>
              <a:fillRect/>
            </a:stretch>
          </a:blipFill>
        </p:spPr>
        <p:txBody>
          <a:bodyPr/>
          <a:lstStyle>
            <a:lvl1pPr>
              <a:defRPr sz="100"/>
            </a:lvl1pPr>
          </a:lstStyle>
          <a:p>
            <a:pPr lvl="0"/>
            <a:r>
              <a:rPr lang="en-US"/>
              <a:t> </a:t>
            </a:r>
          </a:p>
        </p:txBody>
      </p:sp>
    </p:spTree>
    <p:extLst>
      <p:ext uri="{BB962C8B-B14F-4D97-AF65-F5344CB8AC3E}">
        <p14:creationId xmlns:p14="http://schemas.microsoft.com/office/powerpoint/2010/main" val="12511182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Title Inspire 2">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8314C205-CA11-0862-9693-9FFF06A446E4}"/>
              </a:ext>
            </a:extLst>
          </p:cNvPr>
          <p:cNvGraphicFramePr>
            <a:graphicFrameLocks noChangeAspect="1"/>
          </p:cNvGraphicFramePr>
          <p:nvPr>
            <p:custDataLst>
              <p:tags r:id="rId1"/>
            </p:custDataLst>
            <p:extLst>
              <p:ext uri="{D42A27DB-BD31-4B8C-83A1-F6EECF244321}">
                <p14:modId xmlns:p14="http://schemas.microsoft.com/office/powerpoint/2010/main" val="55725171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4" name="Object 3" hidden="1">
                        <a:extLst>
                          <a:ext uri="{FF2B5EF4-FFF2-40B4-BE49-F238E27FC236}">
                            <a16:creationId xmlns:a16="http://schemas.microsoft.com/office/drawing/2014/main" id="{8314C205-CA11-0862-9693-9FFF06A446E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9" name="Picture Placeholder 7">
            <a:extLst>
              <a:ext uri="{FF2B5EF4-FFF2-40B4-BE49-F238E27FC236}">
                <a16:creationId xmlns:a16="http://schemas.microsoft.com/office/drawing/2014/main" id="{0BD68B66-8EB6-8EF1-AC7E-D5B2D96E4984}"/>
              </a:ext>
            </a:extLst>
          </p:cNvPr>
          <p:cNvSpPr>
            <a:spLocks noGrp="1"/>
          </p:cNvSpPr>
          <p:nvPr>
            <p:ph type="pic" sz="quarter" idx="36" hasCustomPrompt="1"/>
          </p:nvPr>
        </p:nvSpPr>
        <p:spPr>
          <a:xfrm>
            <a:off x="0" y="0"/>
            <a:ext cx="12192000" cy="6858000"/>
          </a:xfrm>
        </p:spPr>
        <p:txBody>
          <a:body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13" name="Text Placeholder 23">
            <a:extLst>
              <a:ext uri="{FF2B5EF4-FFF2-40B4-BE49-F238E27FC236}">
                <a16:creationId xmlns:a16="http://schemas.microsoft.com/office/drawing/2014/main" id="{7D22AD87-9860-362C-F512-5357C69AE325}"/>
              </a:ext>
            </a:extLst>
          </p:cNvPr>
          <p:cNvSpPr>
            <a:spLocks noGrp="1"/>
          </p:cNvSpPr>
          <p:nvPr>
            <p:ph type="body" sz="quarter" idx="43" hasCustomPrompt="1"/>
          </p:nvPr>
        </p:nvSpPr>
        <p:spPr>
          <a:xfrm>
            <a:off x="7165975" y="3429000"/>
            <a:ext cx="4645025" cy="3060700"/>
          </a:xfrm>
          <a:blipFill>
            <a:blip r:embed="rId5">
              <a:extLst>
                <a:ext uri="{96DAC541-7B7A-43D3-8B79-37D633B846F1}">
                  <asvg:svgBlip xmlns:asvg="http://schemas.microsoft.com/office/drawing/2016/SVG/main" r:embed="rId6"/>
                </a:ext>
              </a:extLst>
            </a:blip>
            <a:stretch>
              <a:fillRect/>
            </a:stretch>
          </a:blipFill>
        </p:spPr>
        <p:txBody>
          <a:bodyPr/>
          <a:lstStyle>
            <a:lvl1pPr>
              <a:defRPr sz="100"/>
            </a:lvl1pPr>
          </a:lstStyle>
          <a:p>
            <a:pPr lvl="0"/>
            <a:r>
              <a:rPr lang="en-US"/>
              <a:t> </a:t>
            </a:r>
          </a:p>
        </p:txBody>
      </p:sp>
      <p:sp>
        <p:nvSpPr>
          <p:cNvPr id="16" name="Text Placeholder 15">
            <a:extLst>
              <a:ext uri="{FF2B5EF4-FFF2-40B4-BE49-F238E27FC236}">
                <a16:creationId xmlns:a16="http://schemas.microsoft.com/office/drawing/2014/main" id="{B73283CE-AF77-52E5-7120-462AEF9A41E8}"/>
              </a:ext>
            </a:extLst>
          </p:cNvPr>
          <p:cNvSpPr>
            <a:spLocks noGrp="1"/>
          </p:cNvSpPr>
          <p:nvPr>
            <p:ph type="body" sz="quarter" idx="40" hasCustomPrompt="1"/>
          </p:nvPr>
        </p:nvSpPr>
        <p:spPr>
          <a:xfrm>
            <a:off x="3295650" y="1516469"/>
            <a:ext cx="6573838" cy="4201706"/>
          </a:xfrm>
          <a:blipFill>
            <a:blip r:embed="rId7">
              <a:extLst>
                <a:ext uri="{96DAC541-7B7A-43D3-8B79-37D633B846F1}">
                  <asvg:svgBlip xmlns:asvg="http://schemas.microsoft.com/office/drawing/2016/SVG/main" r:embed="rId8"/>
                </a:ext>
              </a:extLst>
            </a:blip>
            <a:stretch>
              <a:fillRect t="-4" r="-6326" b="-1226"/>
            </a:stretch>
          </a:blipFill>
        </p:spPr>
        <p:txBody>
          <a:bodyPr/>
          <a:lstStyle>
            <a:lvl1pPr>
              <a:defRPr sz="100"/>
            </a:lvl1pPr>
          </a:lstStyle>
          <a:p>
            <a:pPr lvl="0"/>
            <a:r>
              <a:rPr lang="en-GB"/>
              <a:t> </a:t>
            </a:r>
          </a:p>
        </p:txBody>
      </p:sp>
      <p:sp>
        <p:nvSpPr>
          <p:cNvPr id="65" name="Textfeld 64">
            <a:extLst>
              <a:ext uri="{FF2B5EF4-FFF2-40B4-BE49-F238E27FC236}">
                <a16:creationId xmlns:a16="http://schemas.microsoft.com/office/drawing/2014/main" id="{A6A875DC-6707-9BE3-0EFB-142B3C254312}"/>
              </a:ext>
            </a:extLst>
          </p:cNvPr>
          <p:cNvSpPr txBox="1"/>
          <p:nvPr/>
        </p:nvSpPr>
        <p:spPr bwMode="gray">
          <a:xfrm>
            <a:off x="388615" y="6377271"/>
            <a:ext cx="1293822" cy="123111"/>
          </a:xfrm>
          <a:prstGeom prst="rect">
            <a:avLst/>
          </a:prstGeom>
          <a:noFill/>
        </p:spPr>
        <p:txBody>
          <a:bodyPr wrap="square" lIns="0" tIns="0" rIns="0" bIns="0" rtlCol="0">
            <a:spAutoFit/>
          </a:bodyPr>
          <a:lstStyle/>
          <a:p>
            <a:r>
              <a:rPr lang="en-US" sz="800" noProof="0">
                <a:solidFill>
                  <a:schemeClr val="bg1"/>
                </a:solidFill>
                <a:latin typeface="+mj-lt"/>
              </a:rPr>
              <a:t>Heidelberg Materials</a:t>
            </a:r>
          </a:p>
        </p:txBody>
      </p:sp>
      <p:sp>
        <p:nvSpPr>
          <p:cNvPr id="3" name="Titel 57">
            <a:extLst>
              <a:ext uri="{FF2B5EF4-FFF2-40B4-BE49-F238E27FC236}">
                <a16:creationId xmlns:a16="http://schemas.microsoft.com/office/drawing/2014/main" id="{11487B52-A5EC-9531-194F-B0CEA00FDAFB}"/>
              </a:ext>
            </a:extLst>
          </p:cNvPr>
          <p:cNvSpPr>
            <a:spLocks noGrp="1"/>
          </p:cNvSpPr>
          <p:nvPr>
            <p:ph type="title" hasCustomPrompt="1"/>
          </p:nvPr>
        </p:nvSpPr>
        <p:spPr bwMode="gray">
          <a:xfrm>
            <a:off x="4062413" y="2248578"/>
            <a:ext cx="5046663" cy="1960322"/>
          </a:xfrm>
        </p:spPr>
        <p:txBody>
          <a:bodyPr vert="horz" anchor="t" anchorCtr="0">
            <a:noAutofit/>
          </a:bodyPr>
          <a:lstStyle>
            <a:lvl1pPr>
              <a:defRPr sz="4000">
                <a:solidFill>
                  <a:schemeClr val="bg1"/>
                </a:solidFill>
              </a:defRPr>
            </a:lvl1pPr>
          </a:lstStyle>
          <a:p>
            <a:r>
              <a:rPr lang="en-US" noProof="0"/>
              <a:t>Presentation title</a:t>
            </a:r>
          </a:p>
        </p:txBody>
      </p:sp>
      <p:sp>
        <p:nvSpPr>
          <p:cNvPr id="11" name="Datumsplatzhalter 58">
            <a:extLst>
              <a:ext uri="{FF2B5EF4-FFF2-40B4-BE49-F238E27FC236}">
                <a16:creationId xmlns:a16="http://schemas.microsoft.com/office/drawing/2014/main" id="{78C714DE-1286-2A2E-0C68-0AEA19A46D75}"/>
              </a:ext>
            </a:extLst>
          </p:cNvPr>
          <p:cNvSpPr>
            <a:spLocks noGrp="1"/>
          </p:cNvSpPr>
          <p:nvPr>
            <p:ph type="dt" sz="half" idx="10"/>
          </p:nvPr>
        </p:nvSpPr>
        <p:spPr bwMode="gray">
          <a:xfrm>
            <a:off x="4062413" y="5177719"/>
            <a:ext cx="5046663" cy="192897"/>
          </a:xfrm>
          <a:prstGeom prst="rect">
            <a:avLst/>
          </a:prstGeom>
        </p:spPr>
        <p:txBody>
          <a:bodyPr/>
          <a:lstStyle>
            <a:lvl1pPr>
              <a:defRPr sz="1200">
                <a:solidFill>
                  <a:schemeClr val="bg1"/>
                </a:solidFill>
              </a:defRPr>
            </a:lvl1pPr>
          </a:lstStyle>
          <a:p>
            <a:endParaRPr lang="en-GB"/>
          </a:p>
        </p:txBody>
      </p:sp>
      <p:sp>
        <p:nvSpPr>
          <p:cNvPr id="12" name="Fußzeilenplatzhalter 59">
            <a:extLst>
              <a:ext uri="{FF2B5EF4-FFF2-40B4-BE49-F238E27FC236}">
                <a16:creationId xmlns:a16="http://schemas.microsoft.com/office/drawing/2014/main" id="{769AB8E6-3970-76DB-4FF7-93F3E4B62E29}"/>
              </a:ext>
            </a:extLst>
          </p:cNvPr>
          <p:cNvSpPr>
            <a:spLocks noGrp="1"/>
          </p:cNvSpPr>
          <p:nvPr>
            <p:ph type="ftr" sz="quarter" idx="11"/>
          </p:nvPr>
        </p:nvSpPr>
        <p:spPr bwMode="gray">
          <a:xfrm>
            <a:off x="4062413" y="4922722"/>
            <a:ext cx="5046663" cy="192897"/>
          </a:xfrm>
        </p:spPr>
        <p:txBody>
          <a:bodyPr anchor="b"/>
          <a:lstStyle>
            <a:lvl1pPr>
              <a:defRPr sz="1200">
                <a:solidFill>
                  <a:schemeClr val="bg1"/>
                </a:solidFill>
              </a:defRPr>
            </a:lvl1pPr>
          </a:lstStyle>
          <a:p>
            <a:endParaRPr lang="en-GB"/>
          </a:p>
        </p:txBody>
      </p:sp>
      <p:sp>
        <p:nvSpPr>
          <p:cNvPr id="7" name="Text Placeholder 9">
            <a:extLst>
              <a:ext uri="{FF2B5EF4-FFF2-40B4-BE49-F238E27FC236}">
                <a16:creationId xmlns:a16="http://schemas.microsoft.com/office/drawing/2014/main" id="{FF28D9DC-85E3-1842-07C1-665E83352C2B}"/>
              </a:ext>
            </a:extLst>
          </p:cNvPr>
          <p:cNvSpPr>
            <a:spLocks noGrp="1"/>
          </p:cNvSpPr>
          <p:nvPr>
            <p:ph type="body" sz="quarter" idx="19" hasCustomPrompt="1"/>
          </p:nvPr>
        </p:nvSpPr>
        <p:spPr>
          <a:xfrm>
            <a:off x="11113294" y="371475"/>
            <a:ext cx="690091" cy="690091"/>
          </a:xfrm>
          <a:blipFill>
            <a:blip r:embed="rId9">
              <a:extLst>
                <a:ext uri="{96DAC541-7B7A-43D3-8B79-37D633B846F1}">
                  <asvg:svgBlip xmlns:asvg="http://schemas.microsoft.com/office/drawing/2016/SVG/main" r:embed="rId10"/>
                </a:ext>
              </a:extLst>
            </a:blip>
            <a:stretch>
              <a:fillRect/>
            </a:stretch>
          </a:blipFill>
        </p:spPr>
        <p:txBody>
          <a:bodyPr/>
          <a:lstStyle>
            <a:lvl1pPr>
              <a:defRPr sz="100"/>
            </a:lvl1pPr>
          </a:lstStyle>
          <a:p>
            <a:pPr lvl="0"/>
            <a:r>
              <a:rPr lang="de-DE"/>
              <a:t> </a:t>
            </a:r>
            <a:endParaRPr lang="en-US"/>
          </a:p>
        </p:txBody>
      </p:sp>
      <p:sp>
        <p:nvSpPr>
          <p:cNvPr id="5" name="Textplatzhalter 8">
            <a:extLst>
              <a:ext uri="{FF2B5EF4-FFF2-40B4-BE49-F238E27FC236}">
                <a16:creationId xmlns:a16="http://schemas.microsoft.com/office/drawing/2014/main" id="{08AF3E61-69C6-0D9E-9EBC-5523DF5CF08C}"/>
              </a:ext>
            </a:extLst>
          </p:cNvPr>
          <p:cNvSpPr>
            <a:spLocks noGrp="1"/>
          </p:cNvSpPr>
          <p:nvPr>
            <p:ph type="body" sz="quarter" idx="39" hasCustomPrompt="1"/>
          </p:nvPr>
        </p:nvSpPr>
        <p:spPr>
          <a:xfrm>
            <a:off x="388615" y="371475"/>
            <a:ext cx="2712042" cy="263691"/>
          </a:xfrm>
          <a:blipFill>
            <a:blip r:embed="rId11"/>
            <a:stretch>
              <a:fillRect/>
            </a:stretch>
          </a:blipFill>
        </p:spPr>
        <p:txBody>
          <a:bodyPr/>
          <a:lstStyle>
            <a:lvl1pPr>
              <a:defRPr sz="100"/>
            </a:lvl1pPr>
          </a:lstStyle>
          <a:p>
            <a:pPr lvl="0"/>
            <a:r>
              <a:rPr lang="en-US"/>
              <a:t> </a:t>
            </a:r>
          </a:p>
        </p:txBody>
      </p:sp>
    </p:spTree>
    <p:extLst>
      <p:ext uri="{BB962C8B-B14F-4D97-AF65-F5344CB8AC3E}">
        <p14:creationId xmlns:p14="http://schemas.microsoft.com/office/powerpoint/2010/main" val="23550833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Inspire 3">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8314C205-CA11-0862-9693-9FFF06A446E4}"/>
              </a:ext>
            </a:extLst>
          </p:cNvPr>
          <p:cNvGraphicFramePr>
            <a:graphicFrameLocks noChangeAspect="1"/>
          </p:cNvGraphicFramePr>
          <p:nvPr>
            <p:custDataLst>
              <p:tags r:id="rId1"/>
            </p:custDataLst>
            <p:extLst>
              <p:ext uri="{D42A27DB-BD31-4B8C-83A1-F6EECF244321}">
                <p14:modId xmlns:p14="http://schemas.microsoft.com/office/powerpoint/2010/main" val="321805883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4" name="Object 3" hidden="1">
                        <a:extLst>
                          <a:ext uri="{FF2B5EF4-FFF2-40B4-BE49-F238E27FC236}">
                            <a16:creationId xmlns:a16="http://schemas.microsoft.com/office/drawing/2014/main" id="{8314C205-CA11-0862-9693-9FFF06A446E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9" name="Picture Placeholder 7">
            <a:extLst>
              <a:ext uri="{FF2B5EF4-FFF2-40B4-BE49-F238E27FC236}">
                <a16:creationId xmlns:a16="http://schemas.microsoft.com/office/drawing/2014/main" id="{0BD68B66-8EB6-8EF1-AC7E-D5B2D96E4984}"/>
              </a:ext>
            </a:extLst>
          </p:cNvPr>
          <p:cNvSpPr>
            <a:spLocks noGrp="1"/>
          </p:cNvSpPr>
          <p:nvPr>
            <p:ph type="pic" sz="quarter" idx="36" hasCustomPrompt="1"/>
          </p:nvPr>
        </p:nvSpPr>
        <p:spPr>
          <a:xfrm>
            <a:off x="0" y="0"/>
            <a:ext cx="12192000" cy="6858000"/>
          </a:xfrm>
        </p:spPr>
        <p:txBody>
          <a:body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2" name="Text Placeholder 23">
            <a:extLst>
              <a:ext uri="{FF2B5EF4-FFF2-40B4-BE49-F238E27FC236}">
                <a16:creationId xmlns:a16="http://schemas.microsoft.com/office/drawing/2014/main" id="{E8E18E87-1089-9586-643B-D2047DC7E18F}"/>
              </a:ext>
            </a:extLst>
          </p:cNvPr>
          <p:cNvSpPr>
            <a:spLocks noGrp="1"/>
          </p:cNvSpPr>
          <p:nvPr>
            <p:ph type="body" sz="quarter" idx="43" hasCustomPrompt="1"/>
          </p:nvPr>
        </p:nvSpPr>
        <p:spPr>
          <a:xfrm>
            <a:off x="6183637" y="1919288"/>
            <a:ext cx="4645025" cy="3060700"/>
          </a:xfrm>
          <a:blipFill>
            <a:blip r:embed="rId5">
              <a:extLst>
                <a:ext uri="{96DAC541-7B7A-43D3-8B79-37D633B846F1}">
                  <asvg:svgBlip xmlns:asvg="http://schemas.microsoft.com/office/drawing/2016/SVG/main" r:embed="rId6"/>
                </a:ext>
              </a:extLst>
            </a:blip>
            <a:stretch>
              <a:fillRect/>
            </a:stretch>
          </a:blipFill>
        </p:spPr>
        <p:txBody>
          <a:bodyPr/>
          <a:lstStyle>
            <a:lvl1pPr>
              <a:defRPr sz="100"/>
            </a:lvl1pPr>
          </a:lstStyle>
          <a:p>
            <a:pPr lvl="0"/>
            <a:r>
              <a:rPr lang="en-US"/>
              <a:t> </a:t>
            </a:r>
          </a:p>
        </p:txBody>
      </p:sp>
      <p:sp>
        <p:nvSpPr>
          <p:cNvPr id="16" name="Text Placeholder 15">
            <a:extLst>
              <a:ext uri="{FF2B5EF4-FFF2-40B4-BE49-F238E27FC236}">
                <a16:creationId xmlns:a16="http://schemas.microsoft.com/office/drawing/2014/main" id="{B73283CE-AF77-52E5-7120-462AEF9A41E8}"/>
              </a:ext>
            </a:extLst>
          </p:cNvPr>
          <p:cNvSpPr>
            <a:spLocks noGrp="1"/>
          </p:cNvSpPr>
          <p:nvPr>
            <p:ph type="body" sz="quarter" idx="40" hasCustomPrompt="1"/>
          </p:nvPr>
        </p:nvSpPr>
        <p:spPr>
          <a:xfrm>
            <a:off x="2322513" y="371475"/>
            <a:ext cx="6570662" cy="3849688"/>
          </a:xfrm>
          <a:blipFill>
            <a:blip r:embed="rId7">
              <a:extLst>
                <a:ext uri="{96DAC541-7B7A-43D3-8B79-37D633B846F1}">
                  <asvg:svgBlip xmlns:asvg="http://schemas.microsoft.com/office/drawing/2016/SVG/main" r:embed="rId8"/>
                </a:ext>
              </a:extLst>
            </a:blip>
            <a:stretch>
              <a:fillRect t="-5" r="-6378" b="-10482"/>
            </a:stretch>
          </a:blipFill>
        </p:spPr>
        <p:txBody>
          <a:bodyPr/>
          <a:lstStyle>
            <a:lvl1pPr>
              <a:defRPr sz="100"/>
            </a:lvl1pPr>
          </a:lstStyle>
          <a:p>
            <a:pPr lvl="0"/>
            <a:r>
              <a:rPr lang="en-GB"/>
              <a:t> </a:t>
            </a:r>
          </a:p>
        </p:txBody>
      </p:sp>
      <p:sp>
        <p:nvSpPr>
          <p:cNvPr id="65" name="Textfeld 64">
            <a:extLst>
              <a:ext uri="{FF2B5EF4-FFF2-40B4-BE49-F238E27FC236}">
                <a16:creationId xmlns:a16="http://schemas.microsoft.com/office/drawing/2014/main" id="{A6A875DC-6707-9BE3-0EFB-142B3C254312}"/>
              </a:ext>
            </a:extLst>
          </p:cNvPr>
          <p:cNvSpPr txBox="1"/>
          <p:nvPr/>
        </p:nvSpPr>
        <p:spPr bwMode="gray">
          <a:xfrm>
            <a:off x="388615" y="6377271"/>
            <a:ext cx="1293822" cy="123111"/>
          </a:xfrm>
          <a:prstGeom prst="rect">
            <a:avLst/>
          </a:prstGeom>
          <a:noFill/>
        </p:spPr>
        <p:txBody>
          <a:bodyPr wrap="square" lIns="0" tIns="0" rIns="0" bIns="0" rtlCol="0">
            <a:spAutoFit/>
          </a:bodyPr>
          <a:lstStyle/>
          <a:p>
            <a:r>
              <a:rPr lang="en-US" sz="800" noProof="0">
                <a:solidFill>
                  <a:schemeClr val="bg1"/>
                </a:solidFill>
                <a:latin typeface="+mj-lt"/>
              </a:rPr>
              <a:t>Heidelberg Materials</a:t>
            </a:r>
          </a:p>
        </p:txBody>
      </p:sp>
      <p:sp>
        <p:nvSpPr>
          <p:cNvPr id="3" name="Titel 57">
            <a:extLst>
              <a:ext uri="{FF2B5EF4-FFF2-40B4-BE49-F238E27FC236}">
                <a16:creationId xmlns:a16="http://schemas.microsoft.com/office/drawing/2014/main" id="{11487B52-A5EC-9531-194F-B0CEA00FDAFB}"/>
              </a:ext>
            </a:extLst>
          </p:cNvPr>
          <p:cNvSpPr>
            <a:spLocks noGrp="1"/>
          </p:cNvSpPr>
          <p:nvPr>
            <p:ph type="title" hasCustomPrompt="1"/>
          </p:nvPr>
        </p:nvSpPr>
        <p:spPr bwMode="gray">
          <a:xfrm>
            <a:off x="3089540" y="1103583"/>
            <a:ext cx="5046663" cy="1569767"/>
          </a:xfrm>
        </p:spPr>
        <p:txBody>
          <a:bodyPr vert="horz" anchor="t" anchorCtr="0">
            <a:noAutofit/>
          </a:bodyPr>
          <a:lstStyle>
            <a:lvl1pPr>
              <a:defRPr sz="4000">
                <a:solidFill>
                  <a:schemeClr val="tx2"/>
                </a:solidFill>
              </a:defRPr>
            </a:lvl1pPr>
          </a:lstStyle>
          <a:p>
            <a:r>
              <a:rPr lang="en-US" noProof="0"/>
              <a:t>Presentation title</a:t>
            </a:r>
          </a:p>
        </p:txBody>
      </p:sp>
      <p:sp>
        <p:nvSpPr>
          <p:cNvPr id="11" name="Datumsplatzhalter 58">
            <a:extLst>
              <a:ext uri="{FF2B5EF4-FFF2-40B4-BE49-F238E27FC236}">
                <a16:creationId xmlns:a16="http://schemas.microsoft.com/office/drawing/2014/main" id="{78C714DE-1286-2A2E-0C68-0AEA19A46D75}"/>
              </a:ext>
            </a:extLst>
          </p:cNvPr>
          <p:cNvSpPr>
            <a:spLocks noGrp="1"/>
          </p:cNvSpPr>
          <p:nvPr>
            <p:ph type="dt" sz="half" idx="10"/>
          </p:nvPr>
        </p:nvSpPr>
        <p:spPr bwMode="gray">
          <a:xfrm>
            <a:off x="3089275" y="3614403"/>
            <a:ext cx="5046663" cy="192897"/>
          </a:xfrm>
          <a:prstGeom prst="rect">
            <a:avLst/>
          </a:prstGeom>
        </p:spPr>
        <p:txBody>
          <a:bodyPr/>
          <a:lstStyle>
            <a:lvl1pPr>
              <a:defRPr sz="1200">
                <a:solidFill>
                  <a:schemeClr val="tx2"/>
                </a:solidFill>
              </a:defRPr>
            </a:lvl1pPr>
          </a:lstStyle>
          <a:p>
            <a:endParaRPr lang="en-GB"/>
          </a:p>
        </p:txBody>
      </p:sp>
      <p:sp>
        <p:nvSpPr>
          <p:cNvPr id="12" name="Fußzeilenplatzhalter 59">
            <a:extLst>
              <a:ext uri="{FF2B5EF4-FFF2-40B4-BE49-F238E27FC236}">
                <a16:creationId xmlns:a16="http://schemas.microsoft.com/office/drawing/2014/main" id="{769AB8E6-3970-76DB-4FF7-93F3E4B62E29}"/>
              </a:ext>
            </a:extLst>
          </p:cNvPr>
          <p:cNvSpPr>
            <a:spLocks noGrp="1"/>
          </p:cNvSpPr>
          <p:nvPr>
            <p:ph type="ftr" sz="quarter" idx="11"/>
          </p:nvPr>
        </p:nvSpPr>
        <p:spPr bwMode="gray">
          <a:xfrm>
            <a:off x="3089275" y="3359406"/>
            <a:ext cx="5046663" cy="192897"/>
          </a:xfrm>
        </p:spPr>
        <p:txBody>
          <a:bodyPr anchor="b"/>
          <a:lstStyle>
            <a:lvl1pPr>
              <a:defRPr sz="1200">
                <a:solidFill>
                  <a:schemeClr val="tx2"/>
                </a:solidFill>
              </a:defRPr>
            </a:lvl1pPr>
          </a:lstStyle>
          <a:p>
            <a:endParaRPr lang="en-GB"/>
          </a:p>
        </p:txBody>
      </p:sp>
      <p:sp>
        <p:nvSpPr>
          <p:cNvPr id="7" name="Text Placeholder 7">
            <a:extLst>
              <a:ext uri="{FF2B5EF4-FFF2-40B4-BE49-F238E27FC236}">
                <a16:creationId xmlns:a16="http://schemas.microsoft.com/office/drawing/2014/main" id="{B88FAEB8-6EDD-A2E6-51EA-EC353D26044F}"/>
              </a:ext>
            </a:extLst>
          </p:cNvPr>
          <p:cNvSpPr>
            <a:spLocks noGrp="1" noChangeAspect="1"/>
          </p:cNvSpPr>
          <p:nvPr>
            <p:ph type="body" sz="quarter" idx="35" hasCustomPrompt="1"/>
          </p:nvPr>
        </p:nvSpPr>
        <p:spPr>
          <a:xfrm>
            <a:off x="11119742" y="5799523"/>
            <a:ext cx="691200" cy="691200"/>
          </a:xfrm>
          <a:blipFill>
            <a:blip r:embed="rId9"/>
            <a:stretch>
              <a:fillRect/>
            </a:stretch>
          </a:blipFill>
        </p:spPr>
        <p:txBody>
          <a:bodyPr/>
          <a:lstStyle>
            <a:lvl1pPr>
              <a:defRPr sz="100"/>
            </a:lvl1pPr>
          </a:lstStyle>
          <a:p>
            <a:pPr lvl="0"/>
            <a:r>
              <a:rPr lang="de-DE"/>
              <a:t> </a:t>
            </a:r>
            <a:endParaRPr lang="en-US"/>
          </a:p>
        </p:txBody>
      </p:sp>
      <p:sp>
        <p:nvSpPr>
          <p:cNvPr id="8" name="Textplatzhalter 6">
            <a:extLst>
              <a:ext uri="{FF2B5EF4-FFF2-40B4-BE49-F238E27FC236}">
                <a16:creationId xmlns:a16="http://schemas.microsoft.com/office/drawing/2014/main" id="{9AE69B72-5044-1B36-7DA3-3B22A1E3835B}"/>
              </a:ext>
            </a:extLst>
          </p:cNvPr>
          <p:cNvSpPr>
            <a:spLocks noGrp="1"/>
          </p:cNvSpPr>
          <p:nvPr>
            <p:ph type="body" sz="quarter" idx="38" hasCustomPrompt="1"/>
          </p:nvPr>
        </p:nvSpPr>
        <p:spPr>
          <a:xfrm>
            <a:off x="386231" y="6289807"/>
            <a:ext cx="2712032" cy="263691"/>
          </a:xfrm>
          <a:blipFill>
            <a:blip r:embed="rId10"/>
            <a:stretch>
              <a:fillRect/>
            </a:stretch>
          </a:blipFill>
        </p:spPr>
        <p:txBody>
          <a:bodyPr/>
          <a:lstStyle>
            <a:lvl1pPr>
              <a:defRPr sz="100"/>
            </a:lvl1pPr>
          </a:lstStyle>
          <a:p>
            <a:pPr lvl="0"/>
            <a:r>
              <a:rPr lang="en-US"/>
              <a:t> </a:t>
            </a:r>
          </a:p>
        </p:txBody>
      </p:sp>
    </p:spTree>
    <p:extLst>
      <p:ext uri="{BB962C8B-B14F-4D97-AF65-F5344CB8AC3E}">
        <p14:creationId xmlns:p14="http://schemas.microsoft.com/office/powerpoint/2010/main" val="28389710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Title Inspire 4">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8314C205-CA11-0862-9693-9FFF06A446E4}"/>
              </a:ext>
            </a:extLst>
          </p:cNvPr>
          <p:cNvGraphicFramePr>
            <a:graphicFrameLocks noChangeAspect="1"/>
          </p:cNvGraphicFramePr>
          <p:nvPr>
            <p:custDataLst>
              <p:tags r:id="rId1"/>
            </p:custDataLst>
            <p:extLst>
              <p:ext uri="{D42A27DB-BD31-4B8C-83A1-F6EECF244321}">
                <p14:modId xmlns:p14="http://schemas.microsoft.com/office/powerpoint/2010/main" val="67828038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4" name="Object 3" hidden="1">
                        <a:extLst>
                          <a:ext uri="{FF2B5EF4-FFF2-40B4-BE49-F238E27FC236}">
                            <a16:creationId xmlns:a16="http://schemas.microsoft.com/office/drawing/2014/main" id="{8314C205-CA11-0862-9693-9FFF06A446E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9" name="Picture Placeholder 7">
            <a:extLst>
              <a:ext uri="{FF2B5EF4-FFF2-40B4-BE49-F238E27FC236}">
                <a16:creationId xmlns:a16="http://schemas.microsoft.com/office/drawing/2014/main" id="{0BD68B66-8EB6-8EF1-AC7E-D5B2D96E4984}"/>
              </a:ext>
            </a:extLst>
          </p:cNvPr>
          <p:cNvSpPr>
            <a:spLocks noGrp="1"/>
          </p:cNvSpPr>
          <p:nvPr>
            <p:ph type="pic" sz="quarter" idx="36" hasCustomPrompt="1"/>
          </p:nvPr>
        </p:nvSpPr>
        <p:spPr>
          <a:xfrm>
            <a:off x="0" y="0"/>
            <a:ext cx="12192000" cy="6858000"/>
          </a:xfrm>
        </p:spPr>
        <p:txBody>
          <a:body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6" name="Text Placeholder 23">
            <a:extLst>
              <a:ext uri="{FF2B5EF4-FFF2-40B4-BE49-F238E27FC236}">
                <a16:creationId xmlns:a16="http://schemas.microsoft.com/office/drawing/2014/main" id="{5696FF5B-BCA8-F9BF-1C99-B948F90325F7}"/>
              </a:ext>
            </a:extLst>
          </p:cNvPr>
          <p:cNvSpPr>
            <a:spLocks noGrp="1"/>
          </p:cNvSpPr>
          <p:nvPr>
            <p:ph type="body" sz="quarter" idx="43" hasCustomPrompt="1"/>
          </p:nvPr>
        </p:nvSpPr>
        <p:spPr>
          <a:xfrm>
            <a:off x="4260848" y="1916113"/>
            <a:ext cx="4645025" cy="3060700"/>
          </a:xfrm>
          <a:blipFill>
            <a:blip r:embed="rId5">
              <a:extLst>
                <a:ext uri="{96DAC541-7B7A-43D3-8B79-37D633B846F1}">
                  <asvg:svgBlip xmlns:asvg="http://schemas.microsoft.com/office/drawing/2016/SVG/main" r:embed="rId6"/>
                </a:ext>
              </a:extLst>
            </a:blip>
            <a:stretch>
              <a:fillRect/>
            </a:stretch>
          </a:blipFill>
        </p:spPr>
        <p:txBody>
          <a:bodyPr/>
          <a:lstStyle>
            <a:lvl1pPr>
              <a:defRPr sz="100"/>
            </a:lvl1pPr>
          </a:lstStyle>
          <a:p>
            <a:pPr lvl="0"/>
            <a:r>
              <a:rPr lang="en-US"/>
              <a:t> </a:t>
            </a:r>
          </a:p>
        </p:txBody>
      </p:sp>
      <p:sp>
        <p:nvSpPr>
          <p:cNvPr id="16" name="Text Placeholder 15">
            <a:extLst>
              <a:ext uri="{FF2B5EF4-FFF2-40B4-BE49-F238E27FC236}">
                <a16:creationId xmlns:a16="http://schemas.microsoft.com/office/drawing/2014/main" id="{B73283CE-AF77-52E5-7120-462AEF9A41E8}"/>
              </a:ext>
            </a:extLst>
          </p:cNvPr>
          <p:cNvSpPr>
            <a:spLocks noGrp="1"/>
          </p:cNvSpPr>
          <p:nvPr>
            <p:ph type="body" sz="quarter" idx="40" hasCustomPrompt="1"/>
          </p:nvPr>
        </p:nvSpPr>
        <p:spPr>
          <a:xfrm>
            <a:off x="382588" y="371475"/>
            <a:ext cx="6570662" cy="3849688"/>
          </a:xfrm>
          <a:blipFill>
            <a:blip r:embed="rId7">
              <a:extLst>
                <a:ext uri="{96DAC541-7B7A-43D3-8B79-37D633B846F1}">
                  <asvg:svgBlip xmlns:asvg="http://schemas.microsoft.com/office/drawing/2016/SVG/main" r:embed="rId8"/>
                </a:ext>
              </a:extLst>
            </a:blip>
            <a:stretch>
              <a:fillRect t="-5" r="-6378" b="-10482"/>
            </a:stretch>
          </a:blipFill>
        </p:spPr>
        <p:txBody>
          <a:bodyPr/>
          <a:lstStyle>
            <a:lvl1pPr>
              <a:defRPr sz="100"/>
            </a:lvl1pPr>
          </a:lstStyle>
          <a:p>
            <a:pPr lvl="0"/>
            <a:r>
              <a:rPr lang="en-GB"/>
              <a:t> </a:t>
            </a:r>
          </a:p>
        </p:txBody>
      </p:sp>
      <p:sp>
        <p:nvSpPr>
          <p:cNvPr id="65" name="Textfeld 64">
            <a:extLst>
              <a:ext uri="{FF2B5EF4-FFF2-40B4-BE49-F238E27FC236}">
                <a16:creationId xmlns:a16="http://schemas.microsoft.com/office/drawing/2014/main" id="{A6A875DC-6707-9BE3-0EFB-142B3C254312}"/>
              </a:ext>
            </a:extLst>
          </p:cNvPr>
          <p:cNvSpPr txBox="1"/>
          <p:nvPr/>
        </p:nvSpPr>
        <p:spPr bwMode="gray">
          <a:xfrm>
            <a:off x="388615" y="6377271"/>
            <a:ext cx="1293822" cy="123111"/>
          </a:xfrm>
          <a:prstGeom prst="rect">
            <a:avLst/>
          </a:prstGeom>
          <a:noFill/>
        </p:spPr>
        <p:txBody>
          <a:bodyPr wrap="square" lIns="0" tIns="0" rIns="0" bIns="0" rtlCol="0">
            <a:spAutoFit/>
          </a:bodyPr>
          <a:lstStyle/>
          <a:p>
            <a:r>
              <a:rPr lang="en-US" sz="800" noProof="0">
                <a:solidFill>
                  <a:schemeClr val="bg1"/>
                </a:solidFill>
                <a:latin typeface="+mj-lt"/>
              </a:rPr>
              <a:t>Heidelberg Materials</a:t>
            </a:r>
          </a:p>
        </p:txBody>
      </p:sp>
      <p:sp>
        <p:nvSpPr>
          <p:cNvPr id="3" name="Titel 57">
            <a:extLst>
              <a:ext uri="{FF2B5EF4-FFF2-40B4-BE49-F238E27FC236}">
                <a16:creationId xmlns:a16="http://schemas.microsoft.com/office/drawing/2014/main" id="{11487B52-A5EC-9531-194F-B0CEA00FDAFB}"/>
              </a:ext>
            </a:extLst>
          </p:cNvPr>
          <p:cNvSpPr>
            <a:spLocks noGrp="1"/>
          </p:cNvSpPr>
          <p:nvPr>
            <p:ph type="title" hasCustomPrompt="1"/>
          </p:nvPr>
        </p:nvSpPr>
        <p:spPr bwMode="gray">
          <a:xfrm>
            <a:off x="1146174" y="1088470"/>
            <a:ext cx="5046663" cy="1584880"/>
          </a:xfrm>
        </p:spPr>
        <p:txBody>
          <a:bodyPr vert="horz" anchor="t" anchorCtr="0">
            <a:noAutofit/>
          </a:bodyPr>
          <a:lstStyle>
            <a:lvl1pPr>
              <a:defRPr sz="4000">
                <a:solidFill>
                  <a:schemeClr val="bg1"/>
                </a:solidFill>
              </a:defRPr>
            </a:lvl1pPr>
          </a:lstStyle>
          <a:p>
            <a:r>
              <a:rPr lang="en-US" noProof="0"/>
              <a:t>Presentation title</a:t>
            </a:r>
          </a:p>
        </p:txBody>
      </p:sp>
      <p:sp>
        <p:nvSpPr>
          <p:cNvPr id="11" name="Datumsplatzhalter 58">
            <a:extLst>
              <a:ext uri="{FF2B5EF4-FFF2-40B4-BE49-F238E27FC236}">
                <a16:creationId xmlns:a16="http://schemas.microsoft.com/office/drawing/2014/main" id="{78C714DE-1286-2A2E-0C68-0AEA19A46D75}"/>
              </a:ext>
            </a:extLst>
          </p:cNvPr>
          <p:cNvSpPr>
            <a:spLocks noGrp="1"/>
          </p:cNvSpPr>
          <p:nvPr>
            <p:ph type="dt" sz="half" idx="10"/>
          </p:nvPr>
        </p:nvSpPr>
        <p:spPr bwMode="gray">
          <a:xfrm>
            <a:off x="1146174" y="3618685"/>
            <a:ext cx="5046663" cy="192897"/>
          </a:xfrm>
          <a:prstGeom prst="rect">
            <a:avLst/>
          </a:prstGeom>
        </p:spPr>
        <p:txBody>
          <a:bodyPr/>
          <a:lstStyle>
            <a:lvl1pPr>
              <a:defRPr sz="1200">
                <a:solidFill>
                  <a:schemeClr val="bg1"/>
                </a:solidFill>
              </a:defRPr>
            </a:lvl1pPr>
          </a:lstStyle>
          <a:p>
            <a:endParaRPr lang="en-GB"/>
          </a:p>
        </p:txBody>
      </p:sp>
      <p:sp>
        <p:nvSpPr>
          <p:cNvPr id="12" name="Fußzeilenplatzhalter 59">
            <a:extLst>
              <a:ext uri="{FF2B5EF4-FFF2-40B4-BE49-F238E27FC236}">
                <a16:creationId xmlns:a16="http://schemas.microsoft.com/office/drawing/2014/main" id="{769AB8E6-3970-76DB-4FF7-93F3E4B62E29}"/>
              </a:ext>
            </a:extLst>
          </p:cNvPr>
          <p:cNvSpPr>
            <a:spLocks noGrp="1"/>
          </p:cNvSpPr>
          <p:nvPr>
            <p:ph type="ftr" sz="quarter" idx="11"/>
          </p:nvPr>
        </p:nvSpPr>
        <p:spPr bwMode="gray">
          <a:xfrm>
            <a:off x="1146174" y="3363688"/>
            <a:ext cx="5046663" cy="192897"/>
          </a:xfrm>
        </p:spPr>
        <p:txBody>
          <a:bodyPr anchor="b"/>
          <a:lstStyle>
            <a:lvl1pPr>
              <a:defRPr sz="1200">
                <a:solidFill>
                  <a:schemeClr val="bg1"/>
                </a:solidFill>
              </a:defRPr>
            </a:lvl1pPr>
          </a:lstStyle>
          <a:p>
            <a:endParaRPr lang="en-GB"/>
          </a:p>
        </p:txBody>
      </p:sp>
      <p:sp>
        <p:nvSpPr>
          <p:cNvPr id="7" name="Text Placeholder 9">
            <a:extLst>
              <a:ext uri="{FF2B5EF4-FFF2-40B4-BE49-F238E27FC236}">
                <a16:creationId xmlns:a16="http://schemas.microsoft.com/office/drawing/2014/main" id="{FF28D9DC-85E3-1842-07C1-665E83352C2B}"/>
              </a:ext>
            </a:extLst>
          </p:cNvPr>
          <p:cNvSpPr>
            <a:spLocks noGrp="1"/>
          </p:cNvSpPr>
          <p:nvPr>
            <p:ph type="body" sz="quarter" idx="19" hasCustomPrompt="1"/>
          </p:nvPr>
        </p:nvSpPr>
        <p:spPr>
          <a:xfrm>
            <a:off x="11120909" y="5799609"/>
            <a:ext cx="690091" cy="690091"/>
          </a:xfrm>
          <a:blipFill>
            <a:blip r:embed="rId9">
              <a:extLst>
                <a:ext uri="{96DAC541-7B7A-43D3-8B79-37D633B846F1}">
                  <asvg:svgBlip xmlns:asvg="http://schemas.microsoft.com/office/drawing/2016/SVG/main" r:embed="rId10"/>
                </a:ext>
              </a:extLst>
            </a:blip>
            <a:stretch>
              <a:fillRect/>
            </a:stretch>
          </a:blipFill>
        </p:spPr>
        <p:txBody>
          <a:bodyPr/>
          <a:lstStyle>
            <a:lvl1pPr>
              <a:defRPr sz="100"/>
            </a:lvl1pPr>
          </a:lstStyle>
          <a:p>
            <a:pPr lvl="0"/>
            <a:r>
              <a:rPr lang="de-DE"/>
              <a:t> </a:t>
            </a:r>
            <a:endParaRPr lang="en-US"/>
          </a:p>
        </p:txBody>
      </p:sp>
      <p:sp>
        <p:nvSpPr>
          <p:cNvPr id="8" name="Textplatzhalter 8">
            <a:extLst>
              <a:ext uri="{FF2B5EF4-FFF2-40B4-BE49-F238E27FC236}">
                <a16:creationId xmlns:a16="http://schemas.microsoft.com/office/drawing/2014/main" id="{174966EE-0C55-11AF-8CCE-1952879BCC78}"/>
              </a:ext>
            </a:extLst>
          </p:cNvPr>
          <p:cNvSpPr>
            <a:spLocks noGrp="1"/>
          </p:cNvSpPr>
          <p:nvPr>
            <p:ph type="body" sz="quarter" idx="44" hasCustomPrompt="1"/>
          </p:nvPr>
        </p:nvSpPr>
        <p:spPr>
          <a:xfrm>
            <a:off x="382588" y="6285044"/>
            <a:ext cx="2712042" cy="263691"/>
          </a:xfrm>
          <a:blipFill>
            <a:blip r:embed="rId11"/>
            <a:stretch>
              <a:fillRect/>
            </a:stretch>
          </a:blipFill>
        </p:spPr>
        <p:txBody>
          <a:bodyPr/>
          <a:lstStyle>
            <a:lvl1pPr>
              <a:defRPr sz="100"/>
            </a:lvl1pPr>
          </a:lstStyle>
          <a:p>
            <a:pPr lvl="0"/>
            <a:r>
              <a:rPr lang="en-US"/>
              <a:t> </a:t>
            </a:r>
          </a:p>
        </p:txBody>
      </p:sp>
    </p:spTree>
    <p:extLst>
      <p:ext uri="{BB962C8B-B14F-4D97-AF65-F5344CB8AC3E}">
        <p14:creationId xmlns:p14="http://schemas.microsoft.com/office/powerpoint/2010/main" val="1620303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Title Inspire (S) 1">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8314C205-CA11-0862-9693-9FFF06A446E4}"/>
              </a:ext>
            </a:extLst>
          </p:cNvPr>
          <p:cNvGraphicFramePr>
            <a:graphicFrameLocks noChangeAspect="1"/>
          </p:cNvGraphicFramePr>
          <p:nvPr>
            <p:custDataLst>
              <p:tags r:id="rId1"/>
            </p:custDataLst>
            <p:extLst>
              <p:ext uri="{D42A27DB-BD31-4B8C-83A1-F6EECF244321}">
                <p14:modId xmlns:p14="http://schemas.microsoft.com/office/powerpoint/2010/main" val="112225769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4" name="Object 3" hidden="1">
                        <a:extLst>
                          <a:ext uri="{FF2B5EF4-FFF2-40B4-BE49-F238E27FC236}">
                            <a16:creationId xmlns:a16="http://schemas.microsoft.com/office/drawing/2014/main" id="{8314C205-CA11-0862-9693-9FFF06A446E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9" name="Picture Placeholder 7">
            <a:extLst>
              <a:ext uri="{FF2B5EF4-FFF2-40B4-BE49-F238E27FC236}">
                <a16:creationId xmlns:a16="http://schemas.microsoft.com/office/drawing/2014/main" id="{0BD68B66-8EB6-8EF1-AC7E-D5B2D96E4984}"/>
              </a:ext>
            </a:extLst>
          </p:cNvPr>
          <p:cNvSpPr>
            <a:spLocks noGrp="1"/>
          </p:cNvSpPr>
          <p:nvPr>
            <p:ph type="pic" sz="quarter" idx="36" hasCustomPrompt="1"/>
          </p:nvPr>
        </p:nvSpPr>
        <p:spPr>
          <a:xfrm>
            <a:off x="0" y="0"/>
            <a:ext cx="12192000" cy="6858000"/>
          </a:xfrm>
        </p:spPr>
        <p:txBody>
          <a:body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14" name="Text Placeholder 13">
            <a:extLst>
              <a:ext uri="{FF2B5EF4-FFF2-40B4-BE49-F238E27FC236}">
                <a16:creationId xmlns:a16="http://schemas.microsoft.com/office/drawing/2014/main" id="{99A3629F-0D41-C59D-D898-2F5D869A7D45}"/>
              </a:ext>
            </a:extLst>
          </p:cNvPr>
          <p:cNvSpPr>
            <a:spLocks noGrp="1"/>
          </p:cNvSpPr>
          <p:nvPr>
            <p:ph type="body" sz="quarter" idx="45" hasCustomPrompt="1"/>
          </p:nvPr>
        </p:nvSpPr>
        <p:spPr>
          <a:xfrm>
            <a:off x="4278606" y="4205869"/>
            <a:ext cx="3675061" cy="2286000"/>
          </a:xfrm>
          <a:blipFill>
            <a:blip r:embed="rId5">
              <a:extLst>
                <a:ext uri="{96DAC541-7B7A-43D3-8B79-37D633B846F1}">
                  <asvg:svgBlip xmlns:asvg="http://schemas.microsoft.com/office/drawing/2016/SVG/main" r:embed="rId6"/>
                </a:ext>
              </a:extLst>
            </a:blip>
            <a:stretch>
              <a:fillRect/>
            </a:stretch>
          </a:blipFill>
        </p:spPr>
        <p:txBody>
          <a:bodyPr/>
          <a:lstStyle>
            <a:lvl1pPr>
              <a:defRPr sz="100"/>
            </a:lvl1pPr>
          </a:lstStyle>
          <a:p>
            <a:pPr lvl="0"/>
            <a:r>
              <a:rPr lang="en-US"/>
              <a:t> </a:t>
            </a:r>
          </a:p>
        </p:txBody>
      </p:sp>
      <p:sp>
        <p:nvSpPr>
          <p:cNvPr id="27" name="Text Placeholder 26">
            <a:extLst>
              <a:ext uri="{FF2B5EF4-FFF2-40B4-BE49-F238E27FC236}">
                <a16:creationId xmlns:a16="http://schemas.microsoft.com/office/drawing/2014/main" id="{F39334D2-295A-A3AE-18B8-D28800906ED7}"/>
              </a:ext>
            </a:extLst>
          </p:cNvPr>
          <p:cNvSpPr>
            <a:spLocks noGrp="1"/>
          </p:cNvSpPr>
          <p:nvPr>
            <p:ph type="body" sz="quarter" idx="39" hasCustomPrompt="1"/>
          </p:nvPr>
        </p:nvSpPr>
        <p:spPr>
          <a:xfrm>
            <a:off x="382588" y="2673350"/>
            <a:ext cx="5588823" cy="3240088"/>
          </a:xfrm>
          <a:custGeom>
            <a:avLst/>
            <a:gdLst>
              <a:gd name="connsiteX0" fmla="*/ 1260783 w 5588823"/>
              <a:gd name="connsiteY0" fmla="*/ 0 h 3240088"/>
              <a:gd name="connsiteX1" fmla="*/ 5588823 w 5588823"/>
              <a:gd name="connsiteY1" fmla="*/ 0 h 3240088"/>
              <a:gd name="connsiteX2" fmla="*/ 5588823 w 5588823"/>
              <a:gd name="connsiteY2" fmla="*/ 3240088 h 3240088"/>
              <a:gd name="connsiteX3" fmla="*/ 0 w 5588823"/>
              <a:gd name="connsiteY3" fmla="*/ 3240088 h 3240088"/>
              <a:gd name="connsiteX4" fmla="*/ 0 w 5588823"/>
              <a:gd name="connsiteY4" fmla="*/ 1260783 h 3240088"/>
              <a:gd name="connsiteX5" fmla="*/ 1260783 w 5588823"/>
              <a:gd name="connsiteY5" fmla="*/ 0 h 324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588823" h="3240088">
                <a:moveTo>
                  <a:pt x="1260783" y="0"/>
                </a:moveTo>
                <a:lnTo>
                  <a:pt x="5588823" y="0"/>
                </a:lnTo>
                <a:lnTo>
                  <a:pt x="5588823" y="3240088"/>
                </a:lnTo>
                <a:lnTo>
                  <a:pt x="0" y="3240088"/>
                </a:lnTo>
                <a:lnTo>
                  <a:pt x="0" y="1260783"/>
                </a:lnTo>
                <a:cubicBezTo>
                  <a:pt x="0" y="564472"/>
                  <a:pt x="564472" y="0"/>
                  <a:pt x="1260783" y="0"/>
                </a:cubicBezTo>
                <a:close/>
              </a:path>
            </a:pathLst>
          </a:custGeom>
          <a:solidFill>
            <a:srgbClr val="FF0364"/>
          </a:solidFill>
        </p:spPr>
        <p:txBody>
          <a:bodyPr wrap="square">
            <a:noAutofit/>
          </a:bodyPr>
          <a:lstStyle>
            <a:lvl1pPr>
              <a:defRPr sz="100"/>
            </a:lvl1pPr>
          </a:lstStyle>
          <a:p>
            <a:pPr lvl="0"/>
            <a:r>
              <a:rPr lang="en-US"/>
              <a:t> </a:t>
            </a:r>
          </a:p>
        </p:txBody>
      </p:sp>
      <p:sp>
        <p:nvSpPr>
          <p:cNvPr id="65" name="Textfeld 64">
            <a:extLst>
              <a:ext uri="{FF2B5EF4-FFF2-40B4-BE49-F238E27FC236}">
                <a16:creationId xmlns:a16="http://schemas.microsoft.com/office/drawing/2014/main" id="{A6A875DC-6707-9BE3-0EFB-142B3C254312}"/>
              </a:ext>
            </a:extLst>
          </p:cNvPr>
          <p:cNvSpPr txBox="1"/>
          <p:nvPr/>
        </p:nvSpPr>
        <p:spPr bwMode="gray">
          <a:xfrm>
            <a:off x="388615" y="6377271"/>
            <a:ext cx="1293822" cy="123111"/>
          </a:xfrm>
          <a:prstGeom prst="rect">
            <a:avLst/>
          </a:prstGeom>
          <a:noFill/>
        </p:spPr>
        <p:txBody>
          <a:bodyPr wrap="square" lIns="0" tIns="0" rIns="0" bIns="0" rtlCol="0">
            <a:spAutoFit/>
          </a:bodyPr>
          <a:lstStyle/>
          <a:p>
            <a:r>
              <a:rPr lang="en-US" sz="800" noProof="0">
                <a:solidFill>
                  <a:schemeClr val="bg1"/>
                </a:solidFill>
                <a:latin typeface="+mj-lt"/>
              </a:rPr>
              <a:t>Heidelberg Materials</a:t>
            </a:r>
          </a:p>
        </p:txBody>
      </p:sp>
      <p:sp>
        <p:nvSpPr>
          <p:cNvPr id="3" name="Titel 57">
            <a:extLst>
              <a:ext uri="{FF2B5EF4-FFF2-40B4-BE49-F238E27FC236}">
                <a16:creationId xmlns:a16="http://schemas.microsoft.com/office/drawing/2014/main" id="{11487B52-A5EC-9531-194F-B0CEA00FDAFB}"/>
              </a:ext>
            </a:extLst>
          </p:cNvPr>
          <p:cNvSpPr>
            <a:spLocks noGrp="1"/>
          </p:cNvSpPr>
          <p:nvPr>
            <p:ph type="title" hasCustomPrompt="1"/>
          </p:nvPr>
        </p:nvSpPr>
        <p:spPr bwMode="gray">
          <a:xfrm>
            <a:off x="1146174" y="3384274"/>
            <a:ext cx="4078289" cy="1592539"/>
          </a:xfrm>
        </p:spPr>
        <p:txBody>
          <a:bodyPr vert="horz" anchor="t" anchorCtr="0">
            <a:noAutofit/>
          </a:bodyPr>
          <a:lstStyle>
            <a:lvl1pPr>
              <a:defRPr sz="3200">
                <a:solidFill>
                  <a:schemeClr val="bg1"/>
                </a:solidFill>
              </a:defRPr>
            </a:lvl1pPr>
          </a:lstStyle>
          <a:p>
            <a:r>
              <a:rPr lang="en-US" noProof="0"/>
              <a:t>Presentation title</a:t>
            </a:r>
            <a:br>
              <a:rPr lang="en-US" noProof="0"/>
            </a:br>
            <a:r>
              <a:rPr lang="en-US" noProof="0"/>
              <a:t>lorem ipsum</a:t>
            </a:r>
          </a:p>
        </p:txBody>
      </p:sp>
      <p:sp>
        <p:nvSpPr>
          <p:cNvPr id="11" name="Datumsplatzhalter 58">
            <a:extLst>
              <a:ext uri="{FF2B5EF4-FFF2-40B4-BE49-F238E27FC236}">
                <a16:creationId xmlns:a16="http://schemas.microsoft.com/office/drawing/2014/main" id="{78C714DE-1286-2A2E-0C68-0AEA19A46D75}"/>
              </a:ext>
            </a:extLst>
          </p:cNvPr>
          <p:cNvSpPr>
            <a:spLocks noGrp="1"/>
          </p:cNvSpPr>
          <p:nvPr>
            <p:ph type="dt" sz="half" idx="10"/>
          </p:nvPr>
        </p:nvSpPr>
        <p:spPr bwMode="gray">
          <a:xfrm>
            <a:off x="1146176" y="5379727"/>
            <a:ext cx="4078288" cy="192897"/>
          </a:xfrm>
          <a:prstGeom prst="rect">
            <a:avLst/>
          </a:prstGeom>
        </p:spPr>
        <p:txBody>
          <a:bodyPr/>
          <a:lstStyle>
            <a:lvl1pPr>
              <a:defRPr sz="1200">
                <a:solidFill>
                  <a:schemeClr val="bg1"/>
                </a:solidFill>
              </a:defRPr>
            </a:lvl1pPr>
          </a:lstStyle>
          <a:p>
            <a:endParaRPr lang="en-GB"/>
          </a:p>
        </p:txBody>
      </p:sp>
      <p:sp>
        <p:nvSpPr>
          <p:cNvPr id="12" name="Fußzeilenplatzhalter 59">
            <a:extLst>
              <a:ext uri="{FF2B5EF4-FFF2-40B4-BE49-F238E27FC236}">
                <a16:creationId xmlns:a16="http://schemas.microsoft.com/office/drawing/2014/main" id="{769AB8E6-3970-76DB-4FF7-93F3E4B62E29}"/>
              </a:ext>
            </a:extLst>
          </p:cNvPr>
          <p:cNvSpPr>
            <a:spLocks noGrp="1"/>
          </p:cNvSpPr>
          <p:nvPr>
            <p:ph type="ftr" sz="quarter" idx="11"/>
          </p:nvPr>
        </p:nvSpPr>
        <p:spPr bwMode="gray">
          <a:xfrm>
            <a:off x="1146176" y="5124730"/>
            <a:ext cx="4078288" cy="192897"/>
          </a:xfrm>
        </p:spPr>
        <p:txBody>
          <a:bodyPr anchor="b"/>
          <a:lstStyle>
            <a:lvl1pPr>
              <a:defRPr sz="1200">
                <a:solidFill>
                  <a:schemeClr val="bg1"/>
                </a:solidFill>
              </a:defRPr>
            </a:lvl1pPr>
          </a:lstStyle>
          <a:p>
            <a:endParaRPr lang="en-GB"/>
          </a:p>
        </p:txBody>
      </p:sp>
      <p:sp>
        <p:nvSpPr>
          <p:cNvPr id="5" name="Text Placeholder 7">
            <a:extLst>
              <a:ext uri="{FF2B5EF4-FFF2-40B4-BE49-F238E27FC236}">
                <a16:creationId xmlns:a16="http://schemas.microsoft.com/office/drawing/2014/main" id="{CD0AEB1D-726A-A978-3CA0-425BC56EA77D}"/>
              </a:ext>
            </a:extLst>
          </p:cNvPr>
          <p:cNvSpPr>
            <a:spLocks noGrp="1" noChangeAspect="1"/>
          </p:cNvSpPr>
          <p:nvPr>
            <p:ph type="body" sz="quarter" idx="35" hasCustomPrompt="1"/>
          </p:nvPr>
        </p:nvSpPr>
        <p:spPr>
          <a:xfrm>
            <a:off x="11119800" y="373213"/>
            <a:ext cx="691200" cy="691200"/>
          </a:xfrm>
          <a:blipFill>
            <a:blip r:embed="rId7"/>
            <a:stretch>
              <a:fillRect/>
            </a:stretch>
          </a:blipFill>
        </p:spPr>
        <p:txBody>
          <a:bodyPr/>
          <a:lstStyle>
            <a:lvl1pPr>
              <a:defRPr sz="100"/>
            </a:lvl1pPr>
          </a:lstStyle>
          <a:p>
            <a:pPr lvl="0"/>
            <a:r>
              <a:rPr lang="de-DE"/>
              <a:t> </a:t>
            </a:r>
            <a:endParaRPr lang="en-US"/>
          </a:p>
        </p:txBody>
      </p:sp>
      <p:sp>
        <p:nvSpPr>
          <p:cNvPr id="6" name="Textplatzhalter 6">
            <a:extLst>
              <a:ext uri="{FF2B5EF4-FFF2-40B4-BE49-F238E27FC236}">
                <a16:creationId xmlns:a16="http://schemas.microsoft.com/office/drawing/2014/main" id="{226D2FD6-C12B-C090-7BBB-AD2DE9B8A3A3}"/>
              </a:ext>
            </a:extLst>
          </p:cNvPr>
          <p:cNvSpPr>
            <a:spLocks noGrp="1"/>
          </p:cNvSpPr>
          <p:nvPr>
            <p:ph type="body" sz="quarter" idx="38" hasCustomPrompt="1"/>
          </p:nvPr>
        </p:nvSpPr>
        <p:spPr>
          <a:xfrm>
            <a:off x="388615" y="373213"/>
            <a:ext cx="2712032" cy="263691"/>
          </a:xfrm>
          <a:blipFill>
            <a:blip r:embed="rId8"/>
            <a:stretch>
              <a:fillRect/>
            </a:stretch>
          </a:blipFill>
        </p:spPr>
        <p:txBody>
          <a:bodyPr/>
          <a:lstStyle>
            <a:lvl1pPr>
              <a:defRPr sz="100"/>
            </a:lvl1pPr>
          </a:lstStyle>
          <a:p>
            <a:pPr lvl="0"/>
            <a:r>
              <a:rPr lang="en-US"/>
              <a:t> </a:t>
            </a:r>
          </a:p>
        </p:txBody>
      </p:sp>
    </p:spTree>
    <p:extLst>
      <p:ext uri="{BB962C8B-B14F-4D97-AF65-F5344CB8AC3E}">
        <p14:creationId xmlns:p14="http://schemas.microsoft.com/office/powerpoint/2010/main" val="24556034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Title Inspire (S) 2">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8314C205-CA11-0862-9693-9FFF06A446E4}"/>
              </a:ext>
            </a:extLst>
          </p:cNvPr>
          <p:cNvGraphicFramePr>
            <a:graphicFrameLocks noChangeAspect="1"/>
          </p:cNvGraphicFramePr>
          <p:nvPr>
            <p:custDataLst>
              <p:tags r:id="rId1"/>
            </p:custDataLst>
            <p:extLst>
              <p:ext uri="{D42A27DB-BD31-4B8C-83A1-F6EECF244321}">
                <p14:modId xmlns:p14="http://schemas.microsoft.com/office/powerpoint/2010/main" val="198062285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4" name="Object 3" hidden="1">
                        <a:extLst>
                          <a:ext uri="{FF2B5EF4-FFF2-40B4-BE49-F238E27FC236}">
                            <a16:creationId xmlns:a16="http://schemas.microsoft.com/office/drawing/2014/main" id="{8314C205-CA11-0862-9693-9FFF06A446E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9" name="Picture Placeholder 7">
            <a:extLst>
              <a:ext uri="{FF2B5EF4-FFF2-40B4-BE49-F238E27FC236}">
                <a16:creationId xmlns:a16="http://schemas.microsoft.com/office/drawing/2014/main" id="{0BD68B66-8EB6-8EF1-AC7E-D5B2D96E4984}"/>
              </a:ext>
            </a:extLst>
          </p:cNvPr>
          <p:cNvSpPr>
            <a:spLocks noGrp="1"/>
          </p:cNvSpPr>
          <p:nvPr>
            <p:ph type="pic" sz="quarter" idx="36" hasCustomPrompt="1"/>
          </p:nvPr>
        </p:nvSpPr>
        <p:spPr>
          <a:xfrm>
            <a:off x="-6366" y="0"/>
            <a:ext cx="12192000" cy="6858000"/>
          </a:xfrm>
        </p:spPr>
        <p:txBody>
          <a:body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2" name="Text Placeholder 13">
            <a:extLst>
              <a:ext uri="{FF2B5EF4-FFF2-40B4-BE49-F238E27FC236}">
                <a16:creationId xmlns:a16="http://schemas.microsoft.com/office/drawing/2014/main" id="{20EA8DC9-27FC-87D0-FA71-FA8BA81AF64F}"/>
              </a:ext>
            </a:extLst>
          </p:cNvPr>
          <p:cNvSpPr>
            <a:spLocks noGrp="1"/>
          </p:cNvSpPr>
          <p:nvPr>
            <p:ph type="body" sz="quarter" idx="46" hasCustomPrompt="1"/>
          </p:nvPr>
        </p:nvSpPr>
        <p:spPr>
          <a:xfrm>
            <a:off x="7165956" y="4221163"/>
            <a:ext cx="3675061" cy="2286000"/>
          </a:xfrm>
          <a:blipFill>
            <a:blip r:embed="rId5">
              <a:extLst>
                <a:ext uri="{96DAC541-7B7A-43D3-8B79-37D633B846F1}">
                  <asvg:svgBlip xmlns:asvg="http://schemas.microsoft.com/office/drawing/2016/SVG/main" r:embed="rId6"/>
                </a:ext>
              </a:extLst>
            </a:blip>
            <a:stretch>
              <a:fillRect/>
            </a:stretch>
          </a:blipFill>
        </p:spPr>
        <p:txBody>
          <a:bodyPr/>
          <a:lstStyle>
            <a:lvl1pPr>
              <a:defRPr sz="100"/>
            </a:lvl1pPr>
          </a:lstStyle>
          <a:p>
            <a:pPr lvl="0"/>
            <a:r>
              <a:rPr lang="en-US"/>
              <a:t> </a:t>
            </a:r>
          </a:p>
        </p:txBody>
      </p:sp>
      <p:sp>
        <p:nvSpPr>
          <p:cNvPr id="13" name="Text Placeholder 12">
            <a:extLst>
              <a:ext uri="{FF2B5EF4-FFF2-40B4-BE49-F238E27FC236}">
                <a16:creationId xmlns:a16="http://schemas.microsoft.com/office/drawing/2014/main" id="{968B8513-0DA4-DD8A-9118-135276CCD902}"/>
              </a:ext>
            </a:extLst>
          </p:cNvPr>
          <p:cNvSpPr>
            <a:spLocks noGrp="1"/>
          </p:cNvSpPr>
          <p:nvPr>
            <p:ph type="body" sz="quarter" idx="39" hasCustomPrompt="1"/>
          </p:nvPr>
        </p:nvSpPr>
        <p:spPr>
          <a:xfrm>
            <a:off x="3304336" y="2673350"/>
            <a:ext cx="5588823" cy="3240088"/>
          </a:xfrm>
          <a:custGeom>
            <a:avLst/>
            <a:gdLst>
              <a:gd name="connsiteX0" fmla="*/ 1260783 w 5588823"/>
              <a:gd name="connsiteY0" fmla="*/ 0 h 3240088"/>
              <a:gd name="connsiteX1" fmla="*/ 5588823 w 5588823"/>
              <a:gd name="connsiteY1" fmla="*/ 0 h 3240088"/>
              <a:gd name="connsiteX2" fmla="*/ 5588823 w 5588823"/>
              <a:gd name="connsiteY2" fmla="*/ 3240088 h 3240088"/>
              <a:gd name="connsiteX3" fmla="*/ 0 w 5588823"/>
              <a:gd name="connsiteY3" fmla="*/ 3240088 h 3240088"/>
              <a:gd name="connsiteX4" fmla="*/ 0 w 5588823"/>
              <a:gd name="connsiteY4" fmla="*/ 1260783 h 3240088"/>
              <a:gd name="connsiteX5" fmla="*/ 1260783 w 5588823"/>
              <a:gd name="connsiteY5" fmla="*/ 0 h 324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588823" h="3240088">
                <a:moveTo>
                  <a:pt x="1260783" y="0"/>
                </a:moveTo>
                <a:lnTo>
                  <a:pt x="5588823" y="0"/>
                </a:lnTo>
                <a:lnTo>
                  <a:pt x="5588823" y="3240088"/>
                </a:lnTo>
                <a:lnTo>
                  <a:pt x="0" y="3240088"/>
                </a:lnTo>
                <a:lnTo>
                  <a:pt x="0" y="1260783"/>
                </a:lnTo>
                <a:cubicBezTo>
                  <a:pt x="0" y="564472"/>
                  <a:pt x="564472" y="0"/>
                  <a:pt x="1260783" y="0"/>
                </a:cubicBezTo>
                <a:close/>
              </a:path>
            </a:pathLst>
          </a:custGeom>
          <a:solidFill>
            <a:srgbClr val="FF644C"/>
          </a:solidFill>
        </p:spPr>
        <p:txBody>
          <a:bodyPr wrap="square">
            <a:noAutofit/>
          </a:bodyPr>
          <a:lstStyle>
            <a:lvl1pPr>
              <a:defRPr sz="100"/>
            </a:lvl1pPr>
          </a:lstStyle>
          <a:p>
            <a:pPr lvl="0"/>
            <a:r>
              <a:rPr lang="en-US"/>
              <a:t> </a:t>
            </a:r>
          </a:p>
        </p:txBody>
      </p:sp>
      <p:sp>
        <p:nvSpPr>
          <p:cNvPr id="65" name="Textfeld 64">
            <a:extLst>
              <a:ext uri="{FF2B5EF4-FFF2-40B4-BE49-F238E27FC236}">
                <a16:creationId xmlns:a16="http://schemas.microsoft.com/office/drawing/2014/main" id="{A6A875DC-6707-9BE3-0EFB-142B3C254312}"/>
              </a:ext>
            </a:extLst>
          </p:cNvPr>
          <p:cNvSpPr txBox="1"/>
          <p:nvPr/>
        </p:nvSpPr>
        <p:spPr bwMode="gray">
          <a:xfrm>
            <a:off x="388615" y="6377271"/>
            <a:ext cx="1293822" cy="123111"/>
          </a:xfrm>
          <a:prstGeom prst="rect">
            <a:avLst/>
          </a:prstGeom>
          <a:noFill/>
        </p:spPr>
        <p:txBody>
          <a:bodyPr wrap="square" lIns="0" tIns="0" rIns="0" bIns="0" rtlCol="0">
            <a:spAutoFit/>
          </a:bodyPr>
          <a:lstStyle/>
          <a:p>
            <a:r>
              <a:rPr lang="en-US" sz="800" noProof="0">
                <a:solidFill>
                  <a:schemeClr val="bg1"/>
                </a:solidFill>
                <a:latin typeface="+mj-lt"/>
              </a:rPr>
              <a:t>Heidelberg Materials</a:t>
            </a:r>
          </a:p>
        </p:txBody>
      </p:sp>
      <p:sp>
        <p:nvSpPr>
          <p:cNvPr id="3" name="Titel 57">
            <a:extLst>
              <a:ext uri="{FF2B5EF4-FFF2-40B4-BE49-F238E27FC236}">
                <a16:creationId xmlns:a16="http://schemas.microsoft.com/office/drawing/2014/main" id="{11487B52-A5EC-9531-194F-B0CEA00FDAFB}"/>
              </a:ext>
            </a:extLst>
          </p:cNvPr>
          <p:cNvSpPr>
            <a:spLocks noGrp="1"/>
          </p:cNvSpPr>
          <p:nvPr>
            <p:ph type="title" hasCustomPrompt="1"/>
          </p:nvPr>
        </p:nvSpPr>
        <p:spPr bwMode="gray">
          <a:xfrm>
            <a:off x="4048125" y="3384273"/>
            <a:ext cx="4078289" cy="1592539"/>
          </a:xfrm>
        </p:spPr>
        <p:txBody>
          <a:bodyPr vert="horz" anchor="t" anchorCtr="0">
            <a:noAutofit/>
          </a:bodyPr>
          <a:lstStyle>
            <a:lvl1pPr>
              <a:defRPr sz="3200">
                <a:solidFill>
                  <a:schemeClr val="bg1"/>
                </a:solidFill>
              </a:defRPr>
            </a:lvl1pPr>
          </a:lstStyle>
          <a:p>
            <a:r>
              <a:rPr lang="en-US" noProof="0"/>
              <a:t>Presentation title</a:t>
            </a:r>
            <a:br>
              <a:rPr lang="en-US" noProof="0"/>
            </a:br>
            <a:r>
              <a:rPr lang="en-US" noProof="0"/>
              <a:t>lorem ipsum</a:t>
            </a:r>
          </a:p>
        </p:txBody>
      </p:sp>
      <p:sp>
        <p:nvSpPr>
          <p:cNvPr id="11" name="Datumsplatzhalter 58">
            <a:extLst>
              <a:ext uri="{FF2B5EF4-FFF2-40B4-BE49-F238E27FC236}">
                <a16:creationId xmlns:a16="http://schemas.microsoft.com/office/drawing/2014/main" id="{78C714DE-1286-2A2E-0C68-0AEA19A46D75}"/>
              </a:ext>
            </a:extLst>
          </p:cNvPr>
          <p:cNvSpPr>
            <a:spLocks noGrp="1"/>
          </p:cNvSpPr>
          <p:nvPr>
            <p:ph type="dt" sz="half" idx="10"/>
          </p:nvPr>
        </p:nvSpPr>
        <p:spPr bwMode="gray">
          <a:xfrm>
            <a:off x="4048127" y="5359550"/>
            <a:ext cx="4078288" cy="192897"/>
          </a:xfrm>
          <a:prstGeom prst="rect">
            <a:avLst/>
          </a:prstGeom>
        </p:spPr>
        <p:txBody>
          <a:bodyPr/>
          <a:lstStyle>
            <a:lvl1pPr>
              <a:defRPr sz="1200">
                <a:solidFill>
                  <a:schemeClr val="bg1"/>
                </a:solidFill>
              </a:defRPr>
            </a:lvl1pPr>
          </a:lstStyle>
          <a:p>
            <a:endParaRPr lang="en-GB"/>
          </a:p>
        </p:txBody>
      </p:sp>
      <p:sp>
        <p:nvSpPr>
          <p:cNvPr id="12" name="Fußzeilenplatzhalter 59">
            <a:extLst>
              <a:ext uri="{FF2B5EF4-FFF2-40B4-BE49-F238E27FC236}">
                <a16:creationId xmlns:a16="http://schemas.microsoft.com/office/drawing/2014/main" id="{769AB8E6-3970-76DB-4FF7-93F3E4B62E29}"/>
              </a:ext>
            </a:extLst>
          </p:cNvPr>
          <p:cNvSpPr>
            <a:spLocks noGrp="1"/>
          </p:cNvSpPr>
          <p:nvPr>
            <p:ph type="ftr" sz="quarter" idx="11"/>
          </p:nvPr>
        </p:nvSpPr>
        <p:spPr bwMode="gray">
          <a:xfrm>
            <a:off x="4048127" y="5104553"/>
            <a:ext cx="4078288" cy="192897"/>
          </a:xfrm>
        </p:spPr>
        <p:txBody>
          <a:bodyPr anchor="b"/>
          <a:lstStyle>
            <a:lvl1pPr>
              <a:defRPr sz="1200">
                <a:solidFill>
                  <a:schemeClr val="bg1"/>
                </a:solidFill>
              </a:defRPr>
            </a:lvl1pPr>
          </a:lstStyle>
          <a:p>
            <a:endParaRPr lang="en-GB"/>
          </a:p>
        </p:txBody>
      </p:sp>
      <p:sp>
        <p:nvSpPr>
          <p:cNvPr id="7" name="Text Placeholder 9">
            <a:extLst>
              <a:ext uri="{FF2B5EF4-FFF2-40B4-BE49-F238E27FC236}">
                <a16:creationId xmlns:a16="http://schemas.microsoft.com/office/drawing/2014/main" id="{1B5B3E60-9F3C-6994-98FB-7D59BED2D429}"/>
              </a:ext>
            </a:extLst>
          </p:cNvPr>
          <p:cNvSpPr>
            <a:spLocks noGrp="1"/>
          </p:cNvSpPr>
          <p:nvPr>
            <p:ph type="body" sz="quarter" idx="19" hasCustomPrompt="1"/>
          </p:nvPr>
        </p:nvSpPr>
        <p:spPr>
          <a:xfrm>
            <a:off x="11113294" y="371475"/>
            <a:ext cx="690091" cy="690091"/>
          </a:xfrm>
          <a:blipFill>
            <a:blip r:embed="rId7">
              <a:extLst>
                <a:ext uri="{96DAC541-7B7A-43D3-8B79-37D633B846F1}">
                  <asvg:svgBlip xmlns:asvg="http://schemas.microsoft.com/office/drawing/2016/SVG/main" r:embed="rId8"/>
                </a:ext>
              </a:extLst>
            </a:blip>
            <a:stretch>
              <a:fillRect/>
            </a:stretch>
          </a:blipFill>
        </p:spPr>
        <p:txBody>
          <a:bodyPr/>
          <a:lstStyle>
            <a:lvl1pPr>
              <a:defRPr sz="100"/>
            </a:lvl1pPr>
          </a:lstStyle>
          <a:p>
            <a:pPr lvl="0"/>
            <a:r>
              <a:rPr lang="de-DE"/>
              <a:t> </a:t>
            </a:r>
            <a:endParaRPr lang="en-US"/>
          </a:p>
        </p:txBody>
      </p:sp>
      <p:sp>
        <p:nvSpPr>
          <p:cNvPr id="8" name="Textplatzhalter 8">
            <a:extLst>
              <a:ext uri="{FF2B5EF4-FFF2-40B4-BE49-F238E27FC236}">
                <a16:creationId xmlns:a16="http://schemas.microsoft.com/office/drawing/2014/main" id="{D065387F-D74A-05DB-E441-8B6CE380C3C8}"/>
              </a:ext>
            </a:extLst>
          </p:cNvPr>
          <p:cNvSpPr>
            <a:spLocks noGrp="1"/>
          </p:cNvSpPr>
          <p:nvPr>
            <p:ph type="body" sz="quarter" idx="47" hasCustomPrompt="1"/>
          </p:nvPr>
        </p:nvSpPr>
        <p:spPr>
          <a:xfrm>
            <a:off x="388615" y="371475"/>
            <a:ext cx="2712042" cy="263691"/>
          </a:xfrm>
          <a:blipFill>
            <a:blip r:embed="rId9"/>
            <a:stretch>
              <a:fillRect/>
            </a:stretch>
          </a:blipFill>
        </p:spPr>
        <p:txBody>
          <a:bodyPr/>
          <a:lstStyle>
            <a:lvl1pPr>
              <a:defRPr sz="100"/>
            </a:lvl1pPr>
          </a:lstStyle>
          <a:p>
            <a:pPr lvl="0"/>
            <a:r>
              <a:rPr lang="en-US"/>
              <a:t> </a:t>
            </a:r>
          </a:p>
        </p:txBody>
      </p:sp>
    </p:spTree>
    <p:extLst>
      <p:ext uri="{BB962C8B-B14F-4D97-AF65-F5344CB8AC3E}">
        <p14:creationId xmlns:p14="http://schemas.microsoft.com/office/powerpoint/2010/main" val="31525123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Title Inspire (S) 3">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8314C205-CA11-0862-9693-9FFF06A446E4}"/>
              </a:ext>
            </a:extLst>
          </p:cNvPr>
          <p:cNvGraphicFramePr>
            <a:graphicFrameLocks noChangeAspect="1"/>
          </p:cNvGraphicFramePr>
          <p:nvPr>
            <p:custDataLst>
              <p:tags r:id="rId1"/>
            </p:custDataLst>
            <p:extLst>
              <p:ext uri="{D42A27DB-BD31-4B8C-83A1-F6EECF244321}">
                <p14:modId xmlns:p14="http://schemas.microsoft.com/office/powerpoint/2010/main" val="412680873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4" name="Object 3" hidden="1">
                        <a:extLst>
                          <a:ext uri="{FF2B5EF4-FFF2-40B4-BE49-F238E27FC236}">
                            <a16:creationId xmlns:a16="http://schemas.microsoft.com/office/drawing/2014/main" id="{8314C205-CA11-0862-9693-9FFF06A446E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9" name="Picture Placeholder 7">
            <a:extLst>
              <a:ext uri="{FF2B5EF4-FFF2-40B4-BE49-F238E27FC236}">
                <a16:creationId xmlns:a16="http://schemas.microsoft.com/office/drawing/2014/main" id="{0BD68B66-8EB6-8EF1-AC7E-D5B2D96E4984}"/>
              </a:ext>
            </a:extLst>
          </p:cNvPr>
          <p:cNvSpPr>
            <a:spLocks noGrp="1"/>
          </p:cNvSpPr>
          <p:nvPr>
            <p:ph type="pic" sz="quarter" idx="36" hasCustomPrompt="1"/>
          </p:nvPr>
        </p:nvSpPr>
        <p:spPr>
          <a:xfrm>
            <a:off x="0" y="0"/>
            <a:ext cx="12192000" cy="6858000"/>
          </a:xfrm>
        </p:spPr>
        <p:txBody>
          <a:body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6" name="Text Placeholder 13">
            <a:extLst>
              <a:ext uri="{FF2B5EF4-FFF2-40B4-BE49-F238E27FC236}">
                <a16:creationId xmlns:a16="http://schemas.microsoft.com/office/drawing/2014/main" id="{BF99E9C8-E53A-7940-F958-F8C132924449}"/>
              </a:ext>
            </a:extLst>
          </p:cNvPr>
          <p:cNvSpPr>
            <a:spLocks noGrp="1"/>
          </p:cNvSpPr>
          <p:nvPr>
            <p:ph type="body" sz="quarter" idx="45" hasCustomPrompt="1"/>
          </p:nvPr>
        </p:nvSpPr>
        <p:spPr>
          <a:xfrm>
            <a:off x="8138200" y="1935990"/>
            <a:ext cx="3675061" cy="2286000"/>
          </a:xfrm>
          <a:blipFill>
            <a:blip r:embed="rId5">
              <a:extLst>
                <a:ext uri="{96DAC541-7B7A-43D3-8B79-37D633B846F1}">
                  <asvg:svgBlip xmlns:asvg="http://schemas.microsoft.com/office/drawing/2016/SVG/main" r:embed="rId6"/>
                </a:ext>
              </a:extLst>
            </a:blip>
            <a:stretch>
              <a:fillRect/>
            </a:stretch>
          </a:blipFill>
        </p:spPr>
        <p:txBody>
          <a:bodyPr/>
          <a:lstStyle>
            <a:lvl1pPr>
              <a:defRPr sz="100"/>
            </a:lvl1pPr>
          </a:lstStyle>
          <a:p>
            <a:pPr lvl="0"/>
            <a:r>
              <a:rPr lang="en-US"/>
              <a:t> </a:t>
            </a:r>
          </a:p>
        </p:txBody>
      </p:sp>
      <p:sp>
        <p:nvSpPr>
          <p:cNvPr id="8" name="Text Placeholder 7">
            <a:extLst>
              <a:ext uri="{FF2B5EF4-FFF2-40B4-BE49-F238E27FC236}">
                <a16:creationId xmlns:a16="http://schemas.microsoft.com/office/drawing/2014/main" id="{1F2735B8-D3DD-97F5-AE2E-436189000803}"/>
              </a:ext>
            </a:extLst>
          </p:cNvPr>
          <p:cNvSpPr>
            <a:spLocks noGrp="1"/>
          </p:cNvSpPr>
          <p:nvPr>
            <p:ph type="body" sz="quarter" idx="39" hasCustomPrompt="1"/>
          </p:nvPr>
        </p:nvSpPr>
        <p:spPr>
          <a:xfrm>
            <a:off x="4260848" y="371475"/>
            <a:ext cx="5588823" cy="3240088"/>
          </a:xfrm>
          <a:custGeom>
            <a:avLst/>
            <a:gdLst>
              <a:gd name="connsiteX0" fmla="*/ 1260783 w 5588823"/>
              <a:gd name="connsiteY0" fmla="*/ 0 h 3240088"/>
              <a:gd name="connsiteX1" fmla="*/ 5588823 w 5588823"/>
              <a:gd name="connsiteY1" fmla="*/ 0 h 3240088"/>
              <a:gd name="connsiteX2" fmla="*/ 5588823 w 5588823"/>
              <a:gd name="connsiteY2" fmla="*/ 3240088 h 3240088"/>
              <a:gd name="connsiteX3" fmla="*/ 0 w 5588823"/>
              <a:gd name="connsiteY3" fmla="*/ 3240088 h 3240088"/>
              <a:gd name="connsiteX4" fmla="*/ 0 w 5588823"/>
              <a:gd name="connsiteY4" fmla="*/ 1260783 h 3240088"/>
              <a:gd name="connsiteX5" fmla="*/ 1260783 w 5588823"/>
              <a:gd name="connsiteY5" fmla="*/ 0 h 324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588823" h="3240088">
                <a:moveTo>
                  <a:pt x="1260783" y="0"/>
                </a:moveTo>
                <a:lnTo>
                  <a:pt x="5588823" y="0"/>
                </a:lnTo>
                <a:lnTo>
                  <a:pt x="5588823" y="3240088"/>
                </a:lnTo>
                <a:lnTo>
                  <a:pt x="0" y="3240088"/>
                </a:lnTo>
                <a:lnTo>
                  <a:pt x="0" y="1260783"/>
                </a:lnTo>
                <a:cubicBezTo>
                  <a:pt x="0" y="564472"/>
                  <a:pt x="564472" y="0"/>
                  <a:pt x="1260783" y="0"/>
                </a:cubicBezTo>
                <a:close/>
              </a:path>
            </a:pathLst>
          </a:custGeom>
          <a:solidFill>
            <a:srgbClr val="FAFA64"/>
          </a:solidFill>
        </p:spPr>
        <p:txBody>
          <a:bodyPr wrap="square">
            <a:noAutofit/>
          </a:bodyPr>
          <a:lstStyle>
            <a:lvl1pPr>
              <a:defRPr sz="100"/>
            </a:lvl1pPr>
          </a:lstStyle>
          <a:p>
            <a:pPr lvl="0"/>
            <a:r>
              <a:rPr lang="en-US"/>
              <a:t> </a:t>
            </a:r>
          </a:p>
        </p:txBody>
      </p:sp>
      <p:sp>
        <p:nvSpPr>
          <p:cNvPr id="65" name="Textfeld 64">
            <a:extLst>
              <a:ext uri="{FF2B5EF4-FFF2-40B4-BE49-F238E27FC236}">
                <a16:creationId xmlns:a16="http://schemas.microsoft.com/office/drawing/2014/main" id="{A6A875DC-6707-9BE3-0EFB-142B3C254312}"/>
              </a:ext>
            </a:extLst>
          </p:cNvPr>
          <p:cNvSpPr txBox="1"/>
          <p:nvPr/>
        </p:nvSpPr>
        <p:spPr bwMode="gray">
          <a:xfrm>
            <a:off x="388615" y="6377271"/>
            <a:ext cx="1293822" cy="123111"/>
          </a:xfrm>
          <a:prstGeom prst="rect">
            <a:avLst/>
          </a:prstGeom>
          <a:noFill/>
        </p:spPr>
        <p:txBody>
          <a:bodyPr wrap="square" lIns="0" tIns="0" rIns="0" bIns="0" rtlCol="0">
            <a:spAutoFit/>
          </a:bodyPr>
          <a:lstStyle/>
          <a:p>
            <a:r>
              <a:rPr lang="en-US" sz="800" noProof="0">
                <a:solidFill>
                  <a:schemeClr val="bg1"/>
                </a:solidFill>
                <a:latin typeface="+mj-lt"/>
              </a:rPr>
              <a:t>Heidelberg Materials</a:t>
            </a:r>
          </a:p>
        </p:txBody>
      </p:sp>
      <p:sp>
        <p:nvSpPr>
          <p:cNvPr id="3" name="Titel 57">
            <a:extLst>
              <a:ext uri="{FF2B5EF4-FFF2-40B4-BE49-F238E27FC236}">
                <a16:creationId xmlns:a16="http://schemas.microsoft.com/office/drawing/2014/main" id="{11487B52-A5EC-9531-194F-B0CEA00FDAFB}"/>
              </a:ext>
            </a:extLst>
          </p:cNvPr>
          <p:cNvSpPr>
            <a:spLocks noGrp="1"/>
          </p:cNvSpPr>
          <p:nvPr>
            <p:ph type="title" hasCustomPrompt="1"/>
          </p:nvPr>
        </p:nvSpPr>
        <p:spPr bwMode="gray">
          <a:xfrm>
            <a:off x="5019674" y="1115986"/>
            <a:ext cx="4078289" cy="800128"/>
          </a:xfrm>
        </p:spPr>
        <p:txBody>
          <a:bodyPr vert="horz" anchor="t" anchorCtr="0">
            <a:noAutofit/>
          </a:bodyPr>
          <a:lstStyle>
            <a:lvl1pPr>
              <a:defRPr sz="3200">
                <a:solidFill>
                  <a:schemeClr val="tx2"/>
                </a:solidFill>
              </a:defRPr>
            </a:lvl1pPr>
          </a:lstStyle>
          <a:p>
            <a:r>
              <a:rPr lang="en-US" noProof="0"/>
              <a:t>Presentation title</a:t>
            </a:r>
            <a:br>
              <a:rPr lang="en-US" noProof="0"/>
            </a:br>
            <a:r>
              <a:rPr lang="en-US" noProof="0"/>
              <a:t>lorem ipsum</a:t>
            </a:r>
          </a:p>
        </p:txBody>
      </p:sp>
      <p:sp>
        <p:nvSpPr>
          <p:cNvPr id="11" name="Datumsplatzhalter 58">
            <a:extLst>
              <a:ext uri="{FF2B5EF4-FFF2-40B4-BE49-F238E27FC236}">
                <a16:creationId xmlns:a16="http://schemas.microsoft.com/office/drawing/2014/main" id="{78C714DE-1286-2A2E-0C68-0AEA19A46D75}"/>
              </a:ext>
            </a:extLst>
          </p:cNvPr>
          <p:cNvSpPr>
            <a:spLocks noGrp="1"/>
          </p:cNvSpPr>
          <p:nvPr>
            <p:ph type="dt" sz="half" idx="10"/>
          </p:nvPr>
        </p:nvSpPr>
        <p:spPr bwMode="gray">
          <a:xfrm>
            <a:off x="5019674" y="3037434"/>
            <a:ext cx="4078288" cy="192897"/>
          </a:xfrm>
          <a:prstGeom prst="rect">
            <a:avLst/>
          </a:prstGeom>
        </p:spPr>
        <p:txBody>
          <a:bodyPr/>
          <a:lstStyle>
            <a:lvl1pPr>
              <a:defRPr sz="1200">
                <a:solidFill>
                  <a:schemeClr val="tx2"/>
                </a:solidFill>
              </a:defRPr>
            </a:lvl1pPr>
          </a:lstStyle>
          <a:p>
            <a:endParaRPr lang="en-GB"/>
          </a:p>
        </p:txBody>
      </p:sp>
      <p:sp>
        <p:nvSpPr>
          <p:cNvPr id="12" name="Fußzeilenplatzhalter 59">
            <a:extLst>
              <a:ext uri="{FF2B5EF4-FFF2-40B4-BE49-F238E27FC236}">
                <a16:creationId xmlns:a16="http://schemas.microsoft.com/office/drawing/2014/main" id="{769AB8E6-3970-76DB-4FF7-93F3E4B62E29}"/>
              </a:ext>
            </a:extLst>
          </p:cNvPr>
          <p:cNvSpPr>
            <a:spLocks noGrp="1"/>
          </p:cNvSpPr>
          <p:nvPr>
            <p:ph type="ftr" sz="quarter" idx="11"/>
          </p:nvPr>
        </p:nvSpPr>
        <p:spPr bwMode="gray">
          <a:xfrm>
            <a:off x="5019674" y="2782437"/>
            <a:ext cx="4078288" cy="192897"/>
          </a:xfrm>
        </p:spPr>
        <p:txBody>
          <a:bodyPr anchor="b"/>
          <a:lstStyle>
            <a:lvl1pPr>
              <a:defRPr sz="1200">
                <a:solidFill>
                  <a:schemeClr val="tx2"/>
                </a:solidFill>
              </a:defRPr>
            </a:lvl1pPr>
          </a:lstStyle>
          <a:p>
            <a:endParaRPr lang="en-GB"/>
          </a:p>
        </p:txBody>
      </p:sp>
      <p:sp>
        <p:nvSpPr>
          <p:cNvPr id="5" name="Text Placeholder 7">
            <a:extLst>
              <a:ext uri="{FF2B5EF4-FFF2-40B4-BE49-F238E27FC236}">
                <a16:creationId xmlns:a16="http://schemas.microsoft.com/office/drawing/2014/main" id="{FA60FEAB-9604-45CA-C4A5-779A21A26A6C}"/>
              </a:ext>
            </a:extLst>
          </p:cNvPr>
          <p:cNvSpPr>
            <a:spLocks noGrp="1" noChangeAspect="1"/>
          </p:cNvSpPr>
          <p:nvPr>
            <p:ph type="body" sz="quarter" idx="35" hasCustomPrompt="1"/>
          </p:nvPr>
        </p:nvSpPr>
        <p:spPr>
          <a:xfrm>
            <a:off x="11119742" y="5799523"/>
            <a:ext cx="691200" cy="691200"/>
          </a:xfrm>
          <a:blipFill>
            <a:blip r:embed="rId7"/>
            <a:stretch>
              <a:fillRect/>
            </a:stretch>
          </a:blipFill>
        </p:spPr>
        <p:txBody>
          <a:bodyPr/>
          <a:lstStyle>
            <a:lvl1pPr>
              <a:defRPr sz="100"/>
            </a:lvl1pPr>
          </a:lstStyle>
          <a:p>
            <a:pPr lvl="0"/>
            <a:r>
              <a:rPr lang="de-DE"/>
              <a:t> </a:t>
            </a:r>
            <a:endParaRPr lang="en-US"/>
          </a:p>
        </p:txBody>
      </p:sp>
      <p:sp>
        <p:nvSpPr>
          <p:cNvPr id="10" name="Textplatzhalter 6">
            <a:extLst>
              <a:ext uri="{FF2B5EF4-FFF2-40B4-BE49-F238E27FC236}">
                <a16:creationId xmlns:a16="http://schemas.microsoft.com/office/drawing/2014/main" id="{8FD43395-C63A-6D03-490B-BC6B508BC5BF}"/>
              </a:ext>
            </a:extLst>
          </p:cNvPr>
          <p:cNvSpPr>
            <a:spLocks noGrp="1"/>
          </p:cNvSpPr>
          <p:nvPr>
            <p:ph type="body" sz="quarter" idx="38" hasCustomPrompt="1"/>
          </p:nvPr>
        </p:nvSpPr>
        <p:spPr>
          <a:xfrm>
            <a:off x="386231" y="6289807"/>
            <a:ext cx="2712032" cy="263691"/>
          </a:xfrm>
          <a:blipFill>
            <a:blip r:embed="rId8"/>
            <a:stretch>
              <a:fillRect/>
            </a:stretch>
          </a:blipFill>
        </p:spPr>
        <p:txBody>
          <a:bodyPr/>
          <a:lstStyle>
            <a:lvl1pPr>
              <a:defRPr sz="100"/>
            </a:lvl1pPr>
          </a:lstStyle>
          <a:p>
            <a:pPr lvl="0"/>
            <a:r>
              <a:rPr lang="en-US"/>
              <a:t> </a:t>
            </a:r>
          </a:p>
        </p:txBody>
      </p:sp>
    </p:spTree>
    <p:extLst>
      <p:ext uri="{BB962C8B-B14F-4D97-AF65-F5344CB8AC3E}">
        <p14:creationId xmlns:p14="http://schemas.microsoft.com/office/powerpoint/2010/main" val="14581823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Title Inspire (S) 4">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8314C205-CA11-0862-9693-9FFF06A446E4}"/>
              </a:ext>
            </a:extLst>
          </p:cNvPr>
          <p:cNvGraphicFramePr>
            <a:graphicFrameLocks noChangeAspect="1"/>
          </p:cNvGraphicFramePr>
          <p:nvPr>
            <p:custDataLst>
              <p:tags r:id="rId1"/>
            </p:custDataLst>
            <p:extLst>
              <p:ext uri="{D42A27DB-BD31-4B8C-83A1-F6EECF244321}">
                <p14:modId xmlns:p14="http://schemas.microsoft.com/office/powerpoint/2010/main" val="410255702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4" name="Object 3" hidden="1">
                        <a:extLst>
                          <a:ext uri="{FF2B5EF4-FFF2-40B4-BE49-F238E27FC236}">
                            <a16:creationId xmlns:a16="http://schemas.microsoft.com/office/drawing/2014/main" id="{8314C205-CA11-0862-9693-9FFF06A446E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9" name="Picture Placeholder 7">
            <a:extLst>
              <a:ext uri="{FF2B5EF4-FFF2-40B4-BE49-F238E27FC236}">
                <a16:creationId xmlns:a16="http://schemas.microsoft.com/office/drawing/2014/main" id="{0BD68B66-8EB6-8EF1-AC7E-D5B2D96E4984}"/>
              </a:ext>
            </a:extLst>
          </p:cNvPr>
          <p:cNvSpPr>
            <a:spLocks noGrp="1"/>
          </p:cNvSpPr>
          <p:nvPr>
            <p:ph type="pic" sz="quarter" idx="36" hasCustomPrompt="1"/>
          </p:nvPr>
        </p:nvSpPr>
        <p:spPr>
          <a:xfrm>
            <a:off x="0" y="0"/>
            <a:ext cx="12192000" cy="6858000"/>
          </a:xfrm>
        </p:spPr>
        <p:txBody>
          <a:body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6" name="Text Placeholder 13">
            <a:extLst>
              <a:ext uri="{FF2B5EF4-FFF2-40B4-BE49-F238E27FC236}">
                <a16:creationId xmlns:a16="http://schemas.microsoft.com/office/drawing/2014/main" id="{42911366-CFFD-6B22-6BD3-F4882EF5650E}"/>
              </a:ext>
            </a:extLst>
          </p:cNvPr>
          <p:cNvSpPr>
            <a:spLocks noGrp="1"/>
          </p:cNvSpPr>
          <p:nvPr>
            <p:ph type="body" sz="quarter" idx="45" hasCustomPrompt="1"/>
          </p:nvPr>
        </p:nvSpPr>
        <p:spPr>
          <a:xfrm>
            <a:off x="5224463" y="1928585"/>
            <a:ext cx="3675061" cy="2286000"/>
          </a:xfrm>
          <a:blipFill>
            <a:blip r:embed="rId5">
              <a:extLst>
                <a:ext uri="{96DAC541-7B7A-43D3-8B79-37D633B846F1}">
                  <asvg:svgBlip xmlns:asvg="http://schemas.microsoft.com/office/drawing/2016/SVG/main" r:embed="rId6"/>
                </a:ext>
              </a:extLst>
            </a:blip>
            <a:stretch>
              <a:fillRect/>
            </a:stretch>
          </a:blipFill>
        </p:spPr>
        <p:txBody>
          <a:bodyPr/>
          <a:lstStyle>
            <a:lvl1pPr>
              <a:defRPr sz="100"/>
            </a:lvl1pPr>
          </a:lstStyle>
          <a:p>
            <a:pPr lvl="0"/>
            <a:r>
              <a:rPr lang="en-US"/>
              <a:t> </a:t>
            </a:r>
          </a:p>
        </p:txBody>
      </p:sp>
      <p:sp>
        <p:nvSpPr>
          <p:cNvPr id="8" name="Text Placeholder 7">
            <a:extLst>
              <a:ext uri="{FF2B5EF4-FFF2-40B4-BE49-F238E27FC236}">
                <a16:creationId xmlns:a16="http://schemas.microsoft.com/office/drawing/2014/main" id="{A4EB2C55-E510-139C-E679-9C97E187DB62}"/>
              </a:ext>
            </a:extLst>
          </p:cNvPr>
          <p:cNvSpPr>
            <a:spLocks noGrp="1"/>
          </p:cNvSpPr>
          <p:nvPr>
            <p:ph type="body" sz="quarter" idx="39" hasCustomPrompt="1"/>
          </p:nvPr>
        </p:nvSpPr>
        <p:spPr>
          <a:xfrm>
            <a:off x="1357313" y="371475"/>
            <a:ext cx="5588823" cy="3240088"/>
          </a:xfrm>
          <a:custGeom>
            <a:avLst/>
            <a:gdLst>
              <a:gd name="connsiteX0" fmla="*/ 1260783 w 5588823"/>
              <a:gd name="connsiteY0" fmla="*/ 0 h 3240088"/>
              <a:gd name="connsiteX1" fmla="*/ 5588823 w 5588823"/>
              <a:gd name="connsiteY1" fmla="*/ 0 h 3240088"/>
              <a:gd name="connsiteX2" fmla="*/ 5588823 w 5588823"/>
              <a:gd name="connsiteY2" fmla="*/ 3240088 h 3240088"/>
              <a:gd name="connsiteX3" fmla="*/ 0 w 5588823"/>
              <a:gd name="connsiteY3" fmla="*/ 3240088 h 3240088"/>
              <a:gd name="connsiteX4" fmla="*/ 0 w 5588823"/>
              <a:gd name="connsiteY4" fmla="*/ 1260783 h 3240088"/>
              <a:gd name="connsiteX5" fmla="*/ 1260783 w 5588823"/>
              <a:gd name="connsiteY5" fmla="*/ 0 h 324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588823" h="3240088">
                <a:moveTo>
                  <a:pt x="1260783" y="0"/>
                </a:moveTo>
                <a:lnTo>
                  <a:pt x="5588823" y="0"/>
                </a:lnTo>
                <a:lnTo>
                  <a:pt x="5588823" y="3240088"/>
                </a:lnTo>
                <a:lnTo>
                  <a:pt x="0" y="3240088"/>
                </a:lnTo>
                <a:lnTo>
                  <a:pt x="0" y="1260783"/>
                </a:lnTo>
                <a:cubicBezTo>
                  <a:pt x="0" y="564472"/>
                  <a:pt x="564472" y="0"/>
                  <a:pt x="1260783" y="0"/>
                </a:cubicBezTo>
                <a:close/>
              </a:path>
            </a:pathLst>
          </a:custGeom>
          <a:solidFill>
            <a:srgbClr val="873CFF"/>
          </a:solidFill>
        </p:spPr>
        <p:txBody>
          <a:bodyPr wrap="square">
            <a:noAutofit/>
          </a:bodyPr>
          <a:lstStyle>
            <a:lvl1pPr>
              <a:defRPr sz="100"/>
            </a:lvl1pPr>
          </a:lstStyle>
          <a:p>
            <a:pPr lvl="0"/>
            <a:r>
              <a:rPr lang="en-US"/>
              <a:t> </a:t>
            </a:r>
          </a:p>
        </p:txBody>
      </p:sp>
      <p:sp>
        <p:nvSpPr>
          <p:cNvPr id="65" name="Textfeld 64">
            <a:extLst>
              <a:ext uri="{FF2B5EF4-FFF2-40B4-BE49-F238E27FC236}">
                <a16:creationId xmlns:a16="http://schemas.microsoft.com/office/drawing/2014/main" id="{A6A875DC-6707-9BE3-0EFB-142B3C254312}"/>
              </a:ext>
            </a:extLst>
          </p:cNvPr>
          <p:cNvSpPr txBox="1"/>
          <p:nvPr/>
        </p:nvSpPr>
        <p:spPr bwMode="gray">
          <a:xfrm>
            <a:off x="388615" y="6377271"/>
            <a:ext cx="1293822" cy="123111"/>
          </a:xfrm>
          <a:prstGeom prst="rect">
            <a:avLst/>
          </a:prstGeom>
          <a:noFill/>
        </p:spPr>
        <p:txBody>
          <a:bodyPr wrap="square" lIns="0" tIns="0" rIns="0" bIns="0" rtlCol="0">
            <a:spAutoFit/>
          </a:bodyPr>
          <a:lstStyle/>
          <a:p>
            <a:r>
              <a:rPr lang="en-US" sz="800" noProof="0">
                <a:solidFill>
                  <a:schemeClr val="bg1"/>
                </a:solidFill>
                <a:latin typeface="+mj-lt"/>
              </a:rPr>
              <a:t>Heidelberg Materials</a:t>
            </a:r>
          </a:p>
        </p:txBody>
      </p:sp>
      <p:sp>
        <p:nvSpPr>
          <p:cNvPr id="3" name="Titel 57">
            <a:extLst>
              <a:ext uri="{FF2B5EF4-FFF2-40B4-BE49-F238E27FC236}">
                <a16:creationId xmlns:a16="http://schemas.microsoft.com/office/drawing/2014/main" id="{11487B52-A5EC-9531-194F-B0CEA00FDAFB}"/>
              </a:ext>
            </a:extLst>
          </p:cNvPr>
          <p:cNvSpPr>
            <a:spLocks noGrp="1"/>
          </p:cNvSpPr>
          <p:nvPr>
            <p:ph type="title" hasCustomPrompt="1"/>
          </p:nvPr>
        </p:nvSpPr>
        <p:spPr bwMode="gray">
          <a:xfrm>
            <a:off x="2120899" y="1119976"/>
            <a:ext cx="4078289" cy="799311"/>
          </a:xfrm>
        </p:spPr>
        <p:txBody>
          <a:bodyPr vert="horz" anchor="t" anchorCtr="0">
            <a:noAutofit/>
          </a:bodyPr>
          <a:lstStyle>
            <a:lvl1pPr>
              <a:defRPr sz="3200">
                <a:solidFill>
                  <a:schemeClr val="bg1"/>
                </a:solidFill>
              </a:defRPr>
            </a:lvl1pPr>
          </a:lstStyle>
          <a:p>
            <a:r>
              <a:rPr lang="en-US" noProof="0"/>
              <a:t>Presentation title</a:t>
            </a:r>
            <a:br>
              <a:rPr lang="en-US" noProof="0"/>
            </a:br>
            <a:r>
              <a:rPr lang="en-US" noProof="0"/>
              <a:t>lorem ipsum</a:t>
            </a:r>
          </a:p>
        </p:txBody>
      </p:sp>
      <p:sp>
        <p:nvSpPr>
          <p:cNvPr id="11" name="Datumsplatzhalter 58">
            <a:extLst>
              <a:ext uri="{FF2B5EF4-FFF2-40B4-BE49-F238E27FC236}">
                <a16:creationId xmlns:a16="http://schemas.microsoft.com/office/drawing/2014/main" id="{78C714DE-1286-2A2E-0C68-0AEA19A46D75}"/>
              </a:ext>
            </a:extLst>
          </p:cNvPr>
          <p:cNvSpPr>
            <a:spLocks noGrp="1"/>
          </p:cNvSpPr>
          <p:nvPr>
            <p:ph type="dt" sz="half" idx="10"/>
          </p:nvPr>
        </p:nvSpPr>
        <p:spPr bwMode="gray">
          <a:xfrm>
            <a:off x="2120900" y="3051127"/>
            <a:ext cx="4078288" cy="192897"/>
          </a:xfrm>
          <a:prstGeom prst="rect">
            <a:avLst/>
          </a:prstGeom>
        </p:spPr>
        <p:txBody>
          <a:bodyPr/>
          <a:lstStyle>
            <a:lvl1pPr>
              <a:defRPr sz="1200">
                <a:solidFill>
                  <a:schemeClr val="bg1"/>
                </a:solidFill>
              </a:defRPr>
            </a:lvl1pPr>
          </a:lstStyle>
          <a:p>
            <a:endParaRPr lang="en-GB"/>
          </a:p>
        </p:txBody>
      </p:sp>
      <p:sp>
        <p:nvSpPr>
          <p:cNvPr id="12" name="Fußzeilenplatzhalter 59">
            <a:extLst>
              <a:ext uri="{FF2B5EF4-FFF2-40B4-BE49-F238E27FC236}">
                <a16:creationId xmlns:a16="http://schemas.microsoft.com/office/drawing/2014/main" id="{769AB8E6-3970-76DB-4FF7-93F3E4B62E29}"/>
              </a:ext>
            </a:extLst>
          </p:cNvPr>
          <p:cNvSpPr>
            <a:spLocks noGrp="1"/>
          </p:cNvSpPr>
          <p:nvPr>
            <p:ph type="ftr" sz="quarter" idx="11"/>
          </p:nvPr>
        </p:nvSpPr>
        <p:spPr bwMode="gray">
          <a:xfrm>
            <a:off x="2120900" y="2796130"/>
            <a:ext cx="4078288" cy="192897"/>
          </a:xfrm>
        </p:spPr>
        <p:txBody>
          <a:bodyPr anchor="b"/>
          <a:lstStyle>
            <a:lvl1pPr>
              <a:defRPr sz="1200">
                <a:solidFill>
                  <a:schemeClr val="bg1"/>
                </a:solidFill>
              </a:defRPr>
            </a:lvl1pPr>
          </a:lstStyle>
          <a:p>
            <a:endParaRPr lang="en-GB"/>
          </a:p>
        </p:txBody>
      </p:sp>
      <p:sp>
        <p:nvSpPr>
          <p:cNvPr id="2" name="Text Placeholder 9">
            <a:extLst>
              <a:ext uri="{FF2B5EF4-FFF2-40B4-BE49-F238E27FC236}">
                <a16:creationId xmlns:a16="http://schemas.microsoft.com/office/drawing/2014/main" id="{B3F84CD6-AC1F-6291-8C8A-0B6607E57DC3}"/>
              </a:ext>
            </a:extLst>
          </p:cNvPr>
          <p:cNvSpPr>
            <a:spLocks noGrp="1"/>
          </p:cNvSpPr>
          <p:nvPr>
            <p:ph type="body" sz="quarter" idx="42" hasCustomPrompt="1"/>
          </p:nvPr>
        </p:nvSpPr>
        <p:spPr>
          <a:xfrm>
            <a:off x="11120909" y="5799609"/>
            <a:ext cx="690091" cy="690091"/>
          </a:xfrm>
          <a:blipFill>
            <a:blip r:embed="rId7">
              <a:extLst>
                <a:ext uri="{96DAC541-7B7A-43D3-8B79-37D633B846F1}">
                  <asvg:svgBlip xmlns:asvg="http://schemas.microsoft.com/office/drawing/2016/SVG/main" r:embed="rId8"/>
                </a:ext>
              </a:extLst>
            </a:blip>
            <a:stretch>
              <a:fillRect/>
            </a:stretch>
          </a:blipFill>
        </p:spPr>
        <p:txBody>
          <a:bodyPr/>
          <a:lstStyle>
            <a:lvl1pPr>
              <a:defRPr sz="100"/>
            </a:lvl1pPr>
          </a:lstStyle>
          <a:p>
            <a:pPr lvl="0"/>
            <a:r>
              <a:rPr lang="de-DE"/>
              <a:t> </a:t>
            </a:r>
            <a:endParaRPr lang="en-US"/>
          </a:p>
        </p:txBody>
      </p:sp>
      <p:sp>
        <p:nvSpPr>
          <p:cNvPr id="7" name="Textplatzhalter 8">
            <a:extLst>
              <a:ext uri="{FF2B5EF4-FFF2-40B4-BE49-F238E27FC236}">
                <a16:creationId xmlns:a16="http://schemas.microsoft.com/office/drawing/2014/main" id="{53FEE387-50F8-C6E7-08E6-CD0195BA8048}"/>
              </a:ext>
            </a:extLst>
          </p:cNvPr>
          <p:cNvSpPr>
            <a:spLocks noGrp="1"/>
          </p:cNvSpPr>
          <p:nvPr>
            <p:ph type="body" sz="quarter" idx="46" hasCustomPrompt="1"/>
          </p:nvPr>
        </p:nvSpPr>
        <p:spPr>
          <a:xfrm>
            <a:off x="382588" y="6285044"/>
            <a:ext cx="2712042" cy="263691"/>
          </a:xfrm>
          <a:blipFill>
            <a:blip r:embed="rId9"/>
            <a:stretch>
              <a:fillRect/>
            </a:stretch>
          </a:blipFill>
        </p:spPr>
        <p:txBody>
          <a:bodyPr/>
          <a:lstStyle>
            <a:lvl1pPr>
              <a:defRPr sz="100"/>
            </a:lvl1pPr>
          </a:lstStyle>
          <a:p>
            <a:pPr lvl="0"/>
            <a:r>
              <a:rPr lang="en-US"/>
              <a:t> </a:t>
            </a:r>
          </a:p>
        </p:txBody>
      </p:sp>
    </p:spTree>
    <p:extLst>
      <p:ext uri="{BB962C8B-B14F-4D97-AF65-F5344CB8AC3E}">
        <p14:creationId xmlns:p14="http://schemas.microsoft.com/office/powerpoint/2010/main" val="16075845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peaker 1">
    <p:bg>
      <p:bgPr>
        <a:solidFill>
          <a:srgbClr val="E6E6DF"/>
        </a:solidFill>
        <a:effectLst/>
      </p:bgPr>
    </p:bg>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61782554-851E-499B-A82A-3189ED128C44}"/>
              </a:ext>
            </a:extLst>
          </p:cNvPr>
          <p:cNvSpPr>
            <a:spLocks noGrp="1"/>
          </p:cNvSpPr>
          <p:nvPr>
            <p:ph type="pic" sz="quarter" idx="47" hasCustomPrompt="1"/>
          </p:nvPr>
        </p:nvSpPr>
        <p:spPr>
          <a:xfrm>
            <a:off x="1355728" y="1341438"/>
            <a:ext cx="3675061" cy="4572000"/>
          </a:xfrm>
          <a:custGeom>
            <a:avLst/>
            <a:gdLst>
              <a:gd name="connsiteX0" fmla="*/ 1276643 w 3675061"/>
              <a:gd name="connsiteY0" fmla="*/ 0 h 4572000"/>
              <a:gd name="connsiteX1" fmla="*/ 3675061 w 3675061"/>
              <a:gd name="connsiteY1" fmla="*/ 0 h 4572000"/>
              <a:gd name="connsiteX2" fmla="*/ 3675061 w 3675061"/>
              <a:gd name="connsiteY2" fmla="*/ 4572000 h 4572000"/>
              <a:gd name="connsiteX3" fmla="*/ 0 w 3675061"/>
              <a:gd name="connsiteY3" fmla="*/ 4572000 h 4572000"/>
              <a:gd name="connsiteX4" fmla="*/ 0 w 3675061"/>
              <a:gd name="connsiteY4" fmla="*/ 1276643 h 4572000"/>
              <a:gd name="connsiteX5" fmla="*/ 1276643 w 3675061"/>
              <a:gd name="connsiteY5" fmla="*/ 0 h 457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75061" h="4572000">
                <a:moveTo>
                  <a:pt x="1276643" y="0"/>
                </a:moveTo>
                <a:lnTo>
                  <a:pt x="3675061" y="0"/>
                </a:lnTo>
                <a:lnTo>
                  <a:pt x="3675061" y="4572000"/>
                </a:lnTo>
                <a:lnTo>
                  <a:pt x="0" y="4572000"/>
                </a:lnTo>
                <a:lnTo>
                  <a:pt x="0" y="1276643"/>
                </a:lnTo>
                <a:cubicBezTo>
                  <a:pt x="0" y="571573"/>
                  <a:pt x="571573" y="0"/>
                  <a:pt x="1276643" y="0"/>
                </a:cubicBezTo>
                <a:close/>
              </a:path>
            </a:pathLst>
          </a:custGeom>
        </p:spPr>
        <p:txBody>
          <a:bodyPr wrap="square">
            <a:noAutofit/>
          </a:body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de-DE"/>
          </a:p>
        </p:txBody>
      </p:sp>
      <p:sp>
        <p:nvSpPr>
          <p:cNvPr id="12" name="Text Placeholder 11">
            <a:extLst>
              <a:ext uri="{FF2B5EF4-FFF2-40B4-BE49-F238E27FC236}">
                <a16:creationId xmlns:a16="http://schemas.microsoft.com/office/drawing/2014/main" id="{E986F1DE-AC38-CF29-D07D-A1EAA514F0E9}"/>
              </a:ext>
            </a:extLst>
          </p:cNvPr>
          <p:cNvSpPr>
            <a:spLocks noGrp="1"/>
          </p:cNvSpPr>
          <p:nvPr>
            <p:ph type="body" sz="quarter" idx="44" hasCustomPrompt="1"/>
          </p:nvPr>
        </p:nvSpPr>
        <p:spPr>
          <a:xfrm rot="16200000" flipV="1">
            <a:off x="3693777" y="2483187"/>
            <a:ext cx="3805237" cy="2671090"/>
          </a:xfrm>
          <a:custGeom>
            <a:avLst/>
            <a:gdLst>
              <a:gd name="connsiteX0" fmla="*/ 3805237 w 3805237"/>
              <a:gd name="connsiteY0" fmla="*/ 2671090 h 2671090"/>
              <a:gd name="connsiteX1" fmla="*/ 3805237 w 3805237"/>
              <a:gd name="connsiteY1" fmla="*/ 0 h 2671090"/>
              <a:gd name="connsiteX2" fmla="*/ 1284287 w 3805237"/>
              <a:gd name="connsiteY2" fmla="*/ 0 h 2671090"/>
              <a:gd name="connsiteX3" fmla="*/ 0 w 3805237"/>
              <a:gd name="connsiteY3" fmla="*/ 1284287 h 2671090"/>
              <a:gd name="connsiteX4" fmla="*/ 0 w 3805237"/>
              <a:gd name="connsiteY4" fmla="*/ 2671090 h 26710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5237" h="2671090">
                <a:moveTo>
                  <a:pt x="3805237" y="2671090"/>
                </a:moveTo>
                <a:lnTo>
                  <a:pt x="3805237" y="0"/>
                </a:lnTo>
                <a:lnTo>
                  <a:pt x="1284287" y="0"/>
                </a:lnTo>
                <a:cubicBezTo>
                  <a:pt x="574995" y="0"/>
                  <a:pt x="0" y="574995"/>
                  <a:pt x="0" y="1284287"/>
                </a:cubicBezTo>
                <a:lnTo>
                  <a:pt x="0" y="2671090"/>
                </a:lnTo>
                <a:close/>
              </a:path>
            </a:pathLst>
          </a:custGeom>
          <a:solidFill>
            <a:srgbClr val="FAFA64"/>
          </a:solidFill>
        </p:spPr>
        <p:txBody>
          <a:bodyPr wrap="square">
            <a:noAutofit/>
          </a:bodyPr>
          <a:lstStyle>
            <a:lvl1pPr>
              <a:defRPr sz="100"/>
            </a:lvl1pPr>
          </a:lstStyle>
          <a:p>
            <a:pPr lvl="0"/>
            <a:r>
              <a:rPr lang="en-GB"/>
              <a:t> </a:t>
            </a:r>
          </a:p>
        </p:txBody>
      </p:sp>
      <p:sp>
        <p:nvSpPr>
          <p:cNvPr id="3" name="Datumsplatzhalter 2">
            <a:extLst>
              <a:ext uri="{FF2B5EF4-FFF2-40B4-BE49-F238E27FC236}">
                <a16:creationId xmlns:a16="http://schemas.microsoft.com/office/drawing/2014/main" id="{027FC2A0-CA30-EDF9-1867-1DF65236C486}"/>
              </a:ext>
            </a:extLst>
          </p:cNvPr>
          <p:cNvSpPr>
            <a:spLocks noGrp="1"/>
          </p:cNvSpPr>
          <p:nvPr>
            <p:ph type="dt" sz="half" idx="10"/>
          </p:nvPr>
        </p:nvSpPr>
        <p:spPr/>
        <p:txBody>
          <a:bodyPr/>
          <a:lstStyle/>
          <a:p>
            <a:endParaRPr lang="en-GB"/>
          </a:p>
        </p:txBody>
      </p:sp>
      <p:sp>
        <p:nvSpPr>
          <p:cNvPr id="4" name="Fußzeilenplatzhalter 3">
            <a:extLst>
              <a:ext uri="{FF2B5EF4-FFF2-40B4-BE49-F238E27FC236}">
                <a16:creationId xmlns:a16="http://schemas.microsoft.com/office/drawing/2014/main" id="{974A4269-B38F-C9DF-4661-AB543DAC9BD1}"/>
              </a:ext>
            </a:extLst>
          </p:cNvPr>
          <p:cNvSpPr>
            <a:spLocks noGrp="1"/>
          </p:cNvSpPr>
          <p:nvPr>
            <p:ph type="ftr" sz="quarter" idx="11"/>
          </p:nvPr>
        </p:nvSpPr>
        <p:spPr/>
        <p:txBody>
          <a:bodyPr/>
          <a:lstStyle/>
          <a:p>
            <a:endParaRPr lang="en-GB"/>
          </a:p>
        </p:txBody>
      </p:sp>
      <p:sp>
        <p:nvSpPr>
          <p:cNvPr id="5" name="Foliennummernplatzhalter 4">
            <a:extLst>
              <a:ext uri="{FF2B5EF4-FFF2-40B4-BE49-F238E27FC236}">
                <a16:creationId xmlns:a16="http://schemas.microsoft.com/office/drawing/2014/main" id="{2BB2EB7C-CAAB-D68F-F6E7-3E898E3AD394}"/>
              </a:ext>
            </a:extLst>
          </p:cNvPr>
          <p:cNvSpPr>
            <a:spLocks noGrp="1"/>
          </p:cNvSpPr>
          <p:nvPr>
            <p:ph type="sldNum" sz="quarter" idx="12"/>
          </p:nvPr>
        </p:nvSpPr>
        <p:spPr/>
        <p:txBody>
          <a:bodyPr/>
          <a:lstStyle/>
          <a:p>
            <a:fld id="{62010F87-0EE0-4D14-B1AC-3EF143679DC7}" type="slidenum">
              <a:rPr lang="en-GB" smtClean="0"/>
              <a:t>‹#›</a:t>
            </a:fld>
            <a:endParaRPr lang="en-GB"/>
          </a:p>
        </p:txBody>
      </p:sp>
      <p:sp>
        <p:nvSpPr>
          <p:cNvPr id="8" name="Textfeld 7">
            <a:extLst>
              <a:ext uri="{FF2B5EF4-FFF2-40B4-BE49-F238E27FC236}">
                <a16:creationId xmlns:a16="http://schemas.microsoft.com/office/drawing/2014/main" id="{F7FEBE36-7117-A863-3DF6-A4866F83CB59}"/>
              </a:ext>
            </a:extLst>
          </p:cNvPr>
          <p:cNvSpPr txBox="1"/>
          <p:nvPr/>
        </p:nvSpPr>
        <p:spPr>
          <a:xfrm>
            <a:off x="8282940" y="1668780"/>
            <a:ext cx="0" cy="0"/>
          </a:xfrm>
          <a:prstGeom prst="rect">
            <a:avLst/>
          </a:prstGeom>
          <a:noFill/>
          <a:extLst>
            <a:ext uri="{909E8E84-426E-40DD-AFC4-6F175D3DCCD1}">
              <a14:hiddenFill xmlns:a14="http://schemas.microsoft.com/office/drawing/2010/main">
                <a:solidFill>
                  <a:srgbClr val="FFFFFF"/>
                </a:solidFill>
              </a14:hiddenFill>
            </a:ext>
          </a:extLst>
        </p:spPr>
        <p:txBody>
          <a:bodyPr vert="horz" wrap="none" lIns="0" tIns="0" rIns="0" bIns="0" rtlCol="0">
            <a:noAutofit/>
          </a:bodyPr>
          <a:lstStyle/>
          <a:p>
            <a:pPr algn="l"/>
            <a:endParaRPr lang="de-DE"/>
          </a:p>
        </p:txBody>
      </p:sp>
      <p:sp>
        <p:nvSpPr>
          <p:cNvPr id="9" name="Datumsplatzhalter 2">
            <a:extLst>
              <a:ext uri="{FF2B5EF4-FFF2-40B4-BE49-F238E27FC236}">
                <a16:creationId xmlns:a16="http://schemas.microsoft.com/office/drawing/2014/main" id="{9C67108A-5D73-0233-DE28-0AF7153D2A4A}"/>
              </a:ext>
            </a:extLst>
          </p:cNvPr>
          <p:cNvSpPr txBox="1">
            <a:spLocks/>
          </p:cNvSpPr>
          <p:nvPr/>
        </p:nvSpPr>
        <p:spPr>
          <a:xfrm>
            <a:off x="2511512" y="6387525"/>
            <a:ext cx="592173" cy="123111"/>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D2074260-73CD-9A4C-9E6C-1D24377FC9AC}" type="datetime1">
              <a:rPr lang="de-DE" smtClean="0"/>
              <a:pPr/>
              <a:t>07.06.2024</a:t>
            </a:fld>
            <a:endParaRPr lang="en-US"/>
          </a:p>
        </p:txBody>
      </p:sp>
      <p:sp>
        <p:nvSpPr>
          <p:cNvPr id="10" name="Fußzeilenplatzhalter 3">
            <a:extLst>
              <a:ext uri="{FF2B5EF4-FFF2-40B4-BE49-F238E27FC236}">
                <a16:creationId xmlns:a16="http://schemas.microsoft.com/office/drawing/2014/main" id="{742C0A44-07FA-A93B-1D02-3A28DC802C47}"/>
              </a:ext>
            </a:extLst>
          </p:cNvPr>
          <p:cNvSpPr txBox="1">
            <a:spLocks/>
          </p:cNvSpPr>
          <p:nvPr/>
        </p:nvSpPr>
        <p:spPr>
          <a:xfrm>
            <a:off x="3441655" y="6387525"/>
            <a:ext cx="5451520" cy="123111"/>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Event | Location | Topic | Author </a:t>
            </a:r>
          </a:p>
        </p:txBody>
      </p:sp>
      <p:sp>
        <p:nvSpPr>
          <p:cNvPr id="11" name="Foliennummernplatzhalter 5">
            <a:extLst>
              <a:ext uri="{FF2B5EF4-FFF2-40B4-BE49-F238E27FC236}">
                <a16:creationId xmlns:a16="http://schemas.microsoft.com/office/drawing/2014/main" id="{0BA4C454-325A-978E-9E4E-4F49C2A851E6}"/>
              </a:ext>
            </a:extLst>
          </p:cNvPr>
          <p:cNvSpPr txBox="1">
            <a:spLocks/>
          </p:cNvSpPr>
          <p:nvPr/>
        </p:nvSpPr>
        <p:spPr>
          <a:xfrm>
            <a:off x="382589" y="6386334"/>
            <a:ext cx="265112" cy="123111"/>
          </a:xfrm>
          <a:prstGeom prst="rect">
            <a:avLst/>
          </a:prstGeom>
        </p:spPr>
        <p:txBody>
          <a:bodyPr vert="horz" lIns="0" tIns="0" rIns="0" bIns="0" rtlCol="0" anchor="t" anchorCtr="0"/>
          <a:lstStyle>
            <a:defPPr>
              <a:defRPr lang="de-DE"/>
            </a:defPPr>
            <a:lvl1pPr marL="0" algn="l" defTabSz="914400" rtl="0" eaLnBrk="1" latinLnBrk="0" hangingPunct="1">
              <a:defRPr sz="800" kern="1200">
                <a:solidFill>
                  <a:schemeClr val="tx2"/>
                </a:solidFill>
                <a:latin typeface="Lexend HM"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115CDC9-74CB-4F6C-8CD3-A6C89F254EE7}" type="slidenum">
              <a:rPr lang="en-US" smtClean="0"/>
              <a:pPr/>
              <a:t>‹#›</a:t>
            </a:fld>
            <a:endParaRPr lang="en-US"/>
          </a:p>
        </p:txBody>
      </p:sp>
      <p:sp>
        <p:nvSpPr>
          <p:cNvPr id="15" name="Textfeld 14">
            <a:extLst>
              <a:ext uri="{FF2B5EF4-FFF2-40B4-BE49-F238E27FC236}">
                <a16:creationId xmlns:a16="http://schemas.microsoft.com/office/drawing/2014/main" id="{31B511D8-DDCE-8107-7E2F-A14EAEB553C6}"/>
              </a:ext>
            </a:extLst>
          </p:cNvPr>
          <p:cNvSpPr txBox="1"/>
          <p:nvPr/>
        </p:nvSpPr>
        <p:spPr>
          <a:xfrm>
            <a:off x="11672888" y="6329363"/>
            <a:ext cx="0" cy="0"/>
          </a:xfrm>
          <a:prstGeom prst="rect">
            <a:avLst/>
          </a:prstGeom>
          <a:noFill/>
          <a:extLst>
            <a:ext uri="{909E8E84-426E-40DD-AFC4-6F175D3DCCD1}">
              <a14:hiddenFill xmlns:a14="http://schemas.microsoft.com/office/drawing/2010/main">
                <a:solidFill>
                  <a:srgbClr val="FFFFFF"/>
                </a:solidFill>
              </a14:hiddenFill>
            </a:ext>
          </a:extLst>
        </p:spPr>
        <p:txBody>
          <a:bodyPr vert="horz" wrap="none" lIns="0" tIns="0" rIns="0" bIns="0" rtlCol="0">
            <a:noAutofit/>
          </a:bodyPr>
          <a:lstStyle/>
          <a:p>
            <a:pPr algn="l"/>
            <a:endParaRPr lang="de-DE"/>
          </a:p>
        </p:txBody>
      </p:sp>
      <p:sp>
        <p:nvSpPr>
          <p:cNvPr id="33" name="Textplatzhalter 32">
            <a:extLst>
              <a:ext uri="{FF2B5EF4-FFF2-40B4-BE49-F238E27FC236}">
                <a16:creationId xmlns:a16="http://schemas.microsoft.com/office/drawing/2014/main" id="{F047A26E-EFA7-2EA5-5710-33BEB9091F3F}"/>
              </a:ext>
            </a:extLst>
          </p:cNvPr>
          <p:cNvSpPr>
            <a:spLocks noGrp="1"/>
          </p:cNvSpPr>
          <p:nvPr>
            <p:ph type="body" sz="quarter" idx="46" hasCustomPrompt="1"/>
          </p:nvPr>
        </p:nvSpPr>
        <p:spPr>
          <a:xfrm>
            <a:off x="5037138" y="3429000"/>
            <a:ext cx="5794373" cy="792163"/>
          </a:xfrm>
        </p:spPr>
        <p:txBody>
          <a:bodyPr/>
          <a:lstStyle>
            <a:lvl1pPr>
              <a:defRPr sz="1600"/>
            </a:lvl1pPr>
            <a:lvl2pPr>
              <a:defRPr sz="1600"/>
            </a:lvl2pPr>
            <a:lvl3pPr>
              <a:defRPr sz="1600"/>
            </a:lvl3pPr>
            <a:lvl4pPr>
              <a:defRPr sz="1600"/>
            </a:lvl4pPr>
            <a:lvl5pPr>
              <a:defRPr sz="1600"/>
            </a:lvl5pPr>
          </a:lstStyle>
          <a:p>
            <a:pPr lvl="0"/>
            <a:r>
              <a:rPr lang="de-DE" err="1"/>
              <a:t>Function</a:t>
            </a:r>
            <a:r>
              <a:rPr lang="de-DE"/>
              <a:t>, Department</a:t>
            </a:r>
          </a:p>
        </p:txBody>
      </p:sp>
      <p:sp>
        <p:nvSpPr>
          <p:cNvPr id="13" name="Text Placeholder 12">
            <a:extLst>
              <a:ext uri="{FF2B5EF4-FFF2-40B4-BE49-F238E27FC236}">
                <a16:creationId xmlns:a16="http://schemas.microsoft.com/office/drawing/2014/main" id="{8A97CFFD-529A-E69B-05B9-0C2E14E4A277}"/>
              </a:ext>
            </a:extLst>
          </p:cNvPr>
          <p:cNvSpPr>
            <a:spLocks noGrp="1"/>
          </p:cNvSpPr>
          <p:nvPr>
            <p:ph type="body" sz="quarter" idx="49" hasCustomPrompt="1"/>
          </p:nvPr>
        </p:nvSpPr>
        <p:spPr>
          <a:xfrm>
            <a:off x="5037139" y="1916114"/>
            <a:ext cx="5794373" cy="1512886"/>
          </a:xfrm>
        </p:spPr>
        <p:txBody>
          <a:bodyPr bIns="72000" anchor="b"/>
          <a:lstStyle>
            <a:lvl1pPr>
              <a:lnSpc>
                <a:spcPct val="65000"/>
              </a:lnSpc>
              <a:defRPr sz="3200" b="1">
                <a:solidFill>
                  <a:schemeClr val="tx2"/>
                </a:solidFill>
                <a:latin typeface="+mj-lt"/>
              </a:defRPr>
            </a:lvl1pPr>
            <a:lvl2pPr>
              <a:defRPr sz="3200"/>
            </a:lvl2pPr>
            <a:lvl3pPr>
              <a:defRPr sz="3200"/>
            </a:lvl3pPr>
            <a:lvl4pPr>
              <a:defRPr sz="3200"/>
            </a:lvl4pPr>
            <a:lvl5pPr>
              <a:defRPr sz="3200"/>
            </a:lvl5pPr>
          </a:lstStyle>
          <a:p>
            <a:pPr lvl="0"/>
            <a:r>
              <a:rPr lang="de-DE"/>
              <a:t>First </a:t>
            </a:r>
            <a:r>
              <a:rPr lang="de-DE" err="1"/>
              <a:t>name</a:t>
            </a:r>
            <a:endParaRPr lang="de-DE"/>
          </a:p>
          <a:p>
            <a:pPr lvl="0"/>
            <a:r>
              <a:rPr lang="de-DE"/>
              <a:t>Name</a:t>
            </a:r>
          </a:p>
        </p:txBody>
      </p:sp>
    </p:spTree>
    <p:extLst>
      <p:ext uri="{BB962C8B-B14F-4D97-AF65-F5344CB8AC3E}">
        <p14:creationId xmlns:p14="http://schemas.microsoft.com/office/powerpoint/2010/main" val="29401755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Speaker 2">
    <p:bg>
      <p:bgRef idx="1001">
        <a:schemeClr val="bg2"/>
      </p:bgRef>
    </p:bg>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263FA288-A25C-0A72-7E16-464CDD5CD92A}"/>
              </a:ext>
            </a:extLst>
          </p:cNvPr>
          <p:cNvGraphicFramePr>
            <a:graphicFrameLocks noChangeAspect="1"/>
          </p:cNvGraphicFramePr>
          <p:nvPr>
            <p:custDataLst>
              <p:tags r:id="rId1"/>
            </p:custDataLst>
            <p:extLst>
              <p:ext uri="{D42A27DB-BD31-4B8C-83A1-F6EECF244321}">
                <p14:modId xmlns:p14="http://schemas.microsoft.com/office/powerpoint/2010/main" val="384542745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16" imgH="416" progId="TCLayout.ActiveDocument.1">
                  <p:embed/>
                </p:oleObj>
              </mc:Choice>
              <mc:Fallback>
                <p:oleObj name="think-cell Folie" r:id="rId3" imgW="416" imgH="416" progId="TCLayout.ActiveDocument.1">
                  <p:embed/>
                  <p:pic>
                    <p:nvPicPr>
                      <p:cNvPr id="6" name="Object 5" hidden="1">
                        <a:extLst>
                          <a:ext uri="{FF2B5EF4-FFF2-40B4-BE49-F238E27FC236}">
                            <a16:creationId xmlns:a16="http://schemas.microsoft.com/office/drawing/2014/main" id="{263FA288-A25C-0A72-7E16-464CDD5CD92A}"/>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Datumsplatzhalter 2">
            <a:extLst>
              <a:ext uri="{FF2B5EF4-FFF2-40B4-BE49-F238E27FC236}">
                <a16:creationId xmlns:a16="http://schemas.microsoft.com/office/drawing/2014/main" id="{027FC2A0-CA30-EDF9-1867-1DF65236C486}"/>
              </a:ext>
            </a:extLst>
          </p:cNvPr>
          <p:cNvSpPr>
            <a:spLocks noGrp="1"/>
          </p:cNvSpPr>
          <p:nvPr>
            <p:ph type="dt" sz="half" idx="10"/>
          </p:nvPr>
        </p:nvSpPr>
        <p:spPr/>
        <p:txBody>
          <a:bodyPr/>
          <a:lstStyle/>
          <a:p>
            <a:endParaRPr lang="en-GB"/>
          </a:p>
        </p:txBody>
      </p:sp>
      <p:sp>
        <p:nvSpPr>
          <p:cNvPr id="4" name="Fußzeilenplatzhalter 3">
            <a:extLst>
              <a:ext uri="{FF2B5EF4-FFF2-40B4-BE49-F238E27FC236}">
                <a16:creationId xmlns:a16="http://schemas.microsoft.com/office/drawing/2014/main" id="{974A4269-B38F-C9DF-4661-AB543DAC9BD1}"/>
              </a:ext>
            </a:extLst>
          </p:cNvPr>
          <p:cNvSpPr>
            <a:spLocks noGrp="1"/>
          </p:cNvSpPr>
          <p:nvPr>
            <p:ph type="ftr" sz="quarter" idx="11"/>
          </p:nvPr>
        </p:nvSpPr>
        <p:spPr/>
        <p:txBody>
          <a:bodyPr/>
          <a:lstStyle/>
          <a:p>
            <a:endParaRPr lang="en-GB"/>
          </a:p>
        </p:txBody>
      </p:sp>
      <p:sp>
        <p:nvSpPr>
          <p:cNvPr id="5" name="Foliennummernplatzhalter 4">
            <a:extLst>
              <a:ext uri="{FF2B5EF4-FFF2-40B4-BE49-F238E27FC236}">
                <a16:creationId xmlns:a16="http://schemas.microsoft.com/office/drawing/2014/main" id="{2BB2EB7C-CAAB-D68F-F6E7-3E898E3AD394}"/>
              </a:ext>
            </a:extLst>
          </p:cNvPr>
          <p:cNvSpPr>
            <a:spLocks noGrp="1"/>
          </p:cNvSpPr>
          <p:nvPr>
            <p:ph type="sldNum" sz="quarter" idx="12"/>
          </p:nvPr>
        </p:nvSpPr>
        <p:spPr/>
        <p:txBody>
          <a:bodyPr/>
          <a:lstStyle/>
          <a:p>
            <a:fld id="{62010F87-0EE0-4D14-B1AC-3EF143679DC7}" type="slidenum">
              <a:rPr lang="en-GB" smtClean="0"/>
              <a:t>‹#›</a:t>
            </a:fld>
            <a:endParaRPr lang="en-GB"/>
          </a:p>
        </p:txBody>
      </p:sp>
      <p:sp>
        <p:nvSpPr>
          <p:cNvPr id="8" name="Textfeld 7">
            <a:extLst>
              <a:ext uri="{FF2B5EF4-FFF2-40B4-BE49-F238E27FC236}">
                <a16:creationId xmlns:a16="http://schemas.microsoft.com/office/drawing/2014/main" id="{F7FEBE36-7117-A863-3DF6-A4866F83CB59}"/>
              </a:ext>
            </a:extLst>
          </p:cNvPr>
          <p:cNvSpPr txBox="1"/>
          <p:nvPr/>
        </p:nvSpPr>
        <p:spPr>
          <a:xfrm>
            <a:off x="8282940" y="1668780"/>
            <a:ext cx="0" cy="0"/>
          </a:xfrm>
          <a:prstGeom prst="rect">
            <a:avLst/>
          </a:prstGeom>
          <a:noFill/>
          <a:extLst>
            <a:ext uri="{909E8E84-426E-40DD-AFC4-6F175D3DCCD1}">
              <a14:hiddenFill xmlns:a14="http://schemas.microsoft.com/office/drawing/2010/main">
                <a:solidFill>
                  <a:srgbClr val="FFFFFF"/>
                </a:solidFill>
              </a14:hiddenFill>
            </a:ext>
          </a:extLst>
        </p:spPr>
        <p:txBody>
          <a:bodyPr vert="horz" wrap="none" lIns="0" tIns="0" rIns="0" bIns="0" rtlCol="0">
            <a:noAutofit/>
          </a:bodyPr>
          <a:lstStyle/>
          <a:p>
            <a:pPr algn="l"/>
            <a:endParaRPr lang="de-DE"/>
          </a:p>
        </p:txBody>
      </p:sp>
      <p:sp>
        <p:nvSpPr>
          <p:cNvPr id="9" name="Datumsplatzhalter 2">
            <a:extLst>
              <a:ext uri="{FF2B5EF4-FFF2-40B4-BE49-F238E27FC236}">
                <a16:creationId xmlns:a16="http://schemas.microsoft.com/office/drawing/2014/main" id="{9C67108A-5D73-0233-DE28-0AF7153D2A4A}"/>
              </a:ext>
            </a:extLst>
          </p:cNvPr>
          <p:cNvSpPr txBox="1">
            <a:spLocks/>
          </p:cNvSpPr>
          <p:nvPr/>
        </p:nvSpPr>
        <p:spPr>
          <a:xfrm>
            <a:off x="2511512" y="6387525"/>
            <a:ext cx="592173" cy="123111"/>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D2074260-73CD-9A4C-9E6C-1D24377FC9AC}" type="datetime1">
              <a:rPr lang="de-DE" smtClean="0"/>
              <a:pPr/>
              <a:t>07.06.2024</a:t>
            </a:fld>
            <a:endParaRPr lang="en-US"/>
          </a:p>
        </p:txBody>
      </p:sp>
      <p:sp>
        <p:nvSpPr>
          <p:cNvPr id="10" name="Fußzeilenplatzhalter 3">
            <a:extLst>
              <a:ext uri="{FF2B5EF4-FFF2-40B4-BE49-F238E27FC236}">
                <a16:creationId xmlns:a16="http://schemas.microsoft.com/office/drawing/2014/main" id="{742C0A44-07FA-A93B-1D02-3A28DC802C47}"/>
              </a:ext>
            </a:extLst>
          </p:cNvPr>
          <p:cNvSpPr txBox="1">
            <a:spLocks/>
          </p:cNvSpPr>
          <p:nvPr/>
        </p:nvSpPr>
        <p:spPr>
          <a:xfrm>
            <a:off x="3441655" y="6387525"/>
            <a:ext cx="5451520" cy="123111"/>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Event | Location | Topic | Author </a:t>
            </a:r>
          </a:p>
        </p:txBody>
      </p:sp>
      <p:sp>
        <p:nvSpPr>
          <p:cNvPr id="11" name="Foliennummernplatzhalter 5">
            <a:extLst>
              <a:ext uri="{FF2B5EF4-FFF2-40B4-BE49-F238E27FC236}">
                <a16:creationId xmlns:a16="http://schemas.microsoft.com/office/drawing/2014/main" id="{0BA4C454-325A-978E-9E4E-4F49C2A851E6}"/>
              </a:ext>
            </a:extLst>
          </p:cNvPr>
          <p:cNvSpPr txBox="1">
            <a:spLocks/>
          </p:cNvSpPr>
          <p:nvPr/>
        </p:nvSpPr>
        <p:spPr>
          <a:xfrm>
            <a:off x="382589" y="6386334"/>
            <a:ext cx="265112" cy="123111"/>
          </a:xfrm>
          <a:prstGeom prst="rect">
            <a:avLst/>
          </a:prstGeom>
        </p:spPr>
        <p:txBody>
          <a:bodyPr vert="horz" lIns="0" tIns="0" rIns="0" bIns="0" rtlCol="0" anchor="t" anchorCtr="0"/>
          <a:lstStyle>
            <a:defPPr>
              <a:defRPr lang="de-DE"/>
            </a:defPPr>
            <a:lvl1pPr marL="0" algn="l" defTabSz="914400" rtl="0" eaLnBrk="1" latinLnBrk="0" hangingPunct="1">
              <a:defRPr sz="800" kern="1200">
                <a:solidFill>
                  <a:schemeClr val="tx2"/>
                </a:solidFill>
                <a:latin typeface="Lexend HM"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115CDC9-74CB-4F6C-8CD3-A6C89F254EE7}" type="slidenum">
              <a:rPr lang="en-US" smtClean="0"/>
              <a:pPr/>
              <a:t>‹#›</a:t>
            </a:fld>
            <a:endParaRPr lang="en-US"/>
          </a:p>
        </p:txBody>
      </p:sp>
      <p:sp>
        <p:nvSpPr>
          <p:cNvPr id="15" name="Textfeld 14">
            <a:extLst>
              <a:ext uri="{FF2B5EF4-FFF2-40B4-BE49-F238E27FC236}">
                <a16:creationId xmlns:a16="http://schemas.microsoft.com/office/drawing/2014/main" id="{31B511D8-DDCE-8107-7E2F-A14EAEB553C6}"/>
              </a:ext>
            </a:extLst>
          </p:cNvPr>
          <p:cNvSpPr txBox="1"/>
          <p:nvPr/>
        </p:nvSpPr>
        <p:spPr>
          <a:xfrm>
            <a:off x="11672888" y="6329363"/>
            <a:ext cx="0" cy="0"/>
          </a:xfrm>
          <a:prstGeom prst="rect">
            <a:avLst/>
          </a:prstGeom>
          <a:noFill/>
          <a:extLst>
            <a:ext uri="{909E8E84-426E-40DD-AFC4-6F175D3DCCD1}">
              <a14:hiddenFill xmlns:a14="http://schemas.microsoft.com/office/drawing/2010/main">
                <a:solidFill>
                  <a:srgbClr val="FFFFFF"/>
                </a:solidFill>
              </a14:hiddenFill>
            </a:ext>
          </a:extLst>
        </p:spPr>
        <p:txBody>
          <a:bodyPr vert="horz" wrap="none" lIns="0" tIns="0" rIns="0" bIns="0" rtlCol="0">
            <a:noAutofit/>
          </a:bodyPr>
          <a:lstStyle/>
          <a:p>
            <a:pPr algn="l"/>
            <a:endParaRPr lang="de-DE"/>
          </a:p>
        </p:txBody>
      </p:sp>
      <p:grpSp>
        <p:nvGrpSpPr>
          <p:cNvPr id="13" name="object 8">
            <a:extLst>
              <a:ext uri="{FF2B5EF4-FFF2-40B4-BE49-F238E27FC236}">
                <a16:creationId xmlns:a16="http://schemas.microsoft.com/office/drawing/2014/main" id="{6F11CE22-94D6-173E-C9D2-3744FDDFD80D}"/>
              </a:ext>
            </a:extLst>
          </p:cNvPr>
          <p:cNvGrpSpPr/>
          <p:nvPr/>
        </p:nvGrpSpPr>
        <p:grpSpPr bwMode="gray">
          <a:xfrm>
            <a:off x="11523000" y="6201700"/>
            <a:ext cx="288000" cy="288000"/>
            <a:chOff x="18934851" y="10156759"/>
            <a:chExt cx="523875" cy="523875"/>
          </a:xfrm>
        </p:grpSpPr>
        <p:sp>
          <p:nvSpPr>
            <p:cNvPr id="14" name="object 9">
              <a:extLst>
                <a:ext uri="{FF2B5EF4-FFF2-40B4-BE49-F238E27FC236}">
                  <a16:creationId xmlns:a16="http://schemas.microsoft.com/office/drawing/2014/main" id="{4E1B60A4-9E69-3F5C-57EE-9BD1FF49A85F}"/>
                </a:ext>
              </a:extLst>
            </p:cNvPr>
            <p:cNvSpPr/>
            <p:nvPr/>
          </p:nvSpPr>
          <p:spPr bwMode="gray">
            <a:xfrm>
              <a:off x="18934851" y="10156759"/>
              <a:ext cx="523875" cy="523875"/>
            </a:xfrm>
            <a:custGeom>
              <a:avLst/>
              <a:gdLst/>
              <a:ahLst/>
              <a:cxnLst/>
              <a:rect l="l" t="t" r="r" b="b"/>
              <a:pathLst>
                <a:path w="523875" h="523875">
                  <a:moveTo>
                    <a:pt x="322178" y="0"/>
                  </a:moveTo>
                  <a:lnTo>
                    <a:pt x="0" y="0"/>
                  </a:lnTo>
                  <a:lnTo>
                    <a:pt x="0" y="322178"/>
                  </a:lnTo>
                  <a:lnTo>
                    <a:pt x="5318" y="368349"/>
                  </a:lnTo>
                  <a:lnTo>
                    <a:pt x="20467" y="410734"/>
                  </a:lnTo>
                  <a:lnTo>
                    <a:pt x="44237" y="448122"/>
                  </a:lnTo>
                  <a:lnTo>
                    <a:pt x="75421" y="479306"/>
                  </a:lnTo>
                  <a:lnTo>
                    <a:pt x="112810" y="503077"/>
                  </a:lnTo>
                  <a:lnTo>
                    <a:pt x="155194" y="518226"/>
                  </a:lnTo>
                  <a:lnTo>
                    <a:pt x="201365" y="523544"/>
                  </a:lnTo>
                  <a:lnTo>
                    <a:pt x="523544" y="523544"/>
                  </a:lnTo>
                  <a:lnTo>
                    <a:pt x="523544" y="201365"/>
                  </a:lnTo>
                  <a:lnTo>
                    <a:pt x="518226" y="155194"/>
                  </a:lnTo>
                  <a:lnTo>
                    <a:pt x="503077" y="112810"/>
                  </a:lnTo>
                  <a:lnTo>
                    <a:pt x="479306" y="75421"/>
                  </a:lnTo>
                  <a:lnTo>
                    <a:pt x="448122" y="44237"/>
                  </a:lnTo>
                  <a:lnTo>
                    <a:pt x="410734" y="20467"/>
                  </a:lnTo>
                  <a:lnTo>
                    <a:pt x="368349" y="5318"/>
                  </a:lnTo>
                  <a:lnTo>
                    <a:pt x="322178" y="0"/>
                  </a:lnTo>
                  <a:close/>
                </a:path>
              </a:pathLst>
            </a:custGeom>
            <a:solidFill>
              <a:srgbClr val="FFFFFF"/>
            </a:solidFill>
          </p:spPr>
          <p:txBody>
            <a:bodyPr wrap="square" lIns="0" tIns="0" rIns="0" bIns="0" rtlCol="0"/>
            <a:lstStyle/>
            <a:p>
              <a:endParaRPr lang="en-US" noProof="0"/>
            </a:p>
          </p:txBody>
        </p:sp>
        <p:sp>
          <p:nvSpPr>
            <p:cNvPr id="16" name="object 10">
              <a:extLst>
                <a:ext uri="{FF2B5EF4-FFF2-40B4-BE49-F238E27FC236}">
                  <a16:creationId xmlns:a16="http://schemas.microsoft.com/office/drawing/2014/main" id="{13A3BBDE-FAAC-7E23-C152-8841B2CACCB9}"/>
                </a:ext>
              </a:extLst>
            </p:cNvPr>
            <p:cNvSpPr/>
            <p:nvPr/>
          </p:nvSpPr>
          <p:spPr bwMode="gray">
            <a:xfrm>
              <a:off x="19216760" y="10337986"/>
              <a:ext cx="161290" cy="262255"/>
            </a:xfrm>
            <a:custGeom>
              <a:avLst/>
              <a:gdLst/>
              <a:ahLst/>
              <a:cxnLst/>
              <a:rect l="l" t="t" r="r" b="b"/>
              <a:pathLst>
                <a:path w="161290" h="262254">
                  <a:moveTo>
                    <a:pt x="40271" y="0"/>
                  </a:moveTo>
                  <a:lnTo>
                    <a:pt x="0" y="0"/>
                  </a:lnTo>
                  <a:lnTo>
                    <a:pt x="0" y="140959"/>
                  </a:lnTo>
                  <a:lnTo>
                    <a:pt x="9494" y="187983"/>
                  </a:lnTo>
                  <a:lnTo>
                    <a:pt x="35386" y="226385"/>
                  </a:lnTo>
                  <a:lnTo>
                    <a:pt x="73788" y="252277"/>
                  </a:lnTo>
                  <a:lnTo>
                    <a:pt x="120813" y="261772"/>
                  </a:lnTo>
                  <a:lnTo>
                    <a:pt x="161094" y="261772"/>
                  </a:lnTo>
                  <a:lnTo>
                    <a:pt x="161094" y="120813"/>
                  </a:lnTo>
                  <a:lnTo>
                    <a:pt x="151599" y="73788"/>
                  </a:lnTo>
                  <a:lnTo>
                    <a:pt x="125706" y="35386"/>
                  </a:lnTo>
                  <a:lnTo>
                    <a:pt x="87301" y="9494"/>
                  </a:lnTo>
                  <a:lnTo>
                    <a:pt x="40271" y="0"/>
                  </a:lnTo>
                  <a:close/>
                </a:path>
              </a:pathLst>
            </a:custGeom>
            <a:solidFill>
              <a:srgbClr val="00DE15"/>
            </a:solidFill>
          </p:spPr>
          <p:txBody>
            <a:bodyPr wrap="square" lIns="0" tIns="0" rIns="0" bIns="0" rtlCol="0"/>
            <a:lstStyle/>
            <a:p>
              <a:endParaRPr lang="en-US" noProof="0"/>
            </a:p>
          </p:txBody>
        </p:sp>
        <p:sp>
          <p:nvSpPr>
            <p:cNvPr id="17" name="object 11">
              <a:extLst>
                <a:ext uri="{FF2B5EF4-FFF2-40B4-BE49-F238E27FC236}">
                  <a16:creationId xmlns:a16="http://schemas.microsoft.com/office/drawing/2014/main" id="{19B2698F-82AE-53F7-4F78-9EA14A00B056}"/>
                </a:ext>
              </a:extLst>
            </p:cNvPr>
            <p:cNvSpPr/>
            <p:nvPr/>
          </p:nvSpPr>
          <p:spPr bwMode="gray">
            <a:xfrm>
              <a:off x="19015396" y="10237304"/>
              <a:ext cx="161290" cy="362585"/>
            </a:xfrm>
            <a:custGeom>
              <a:avLst/>
              <a:gdLst/>
              <a:ahLst/>
              <a:cxnLst/>
              <a:rect l="l" t="t" r="r" b="b"/>
              <a:pathLst>
                <a:path w="161290" h="362584">
                  <a:moveTo>
                    <a:pt x="161094" y="0"/>
                  </a:moveTo>
                  <a:lnTo>
                    <a:pt x="0" y="0"/>
                  </a:lnTo>
                  <a:lnTo>
                    <a:pt x="0" y="241636"/>
                  </a:lnTo>
                  <a:lnTo>
                    <a:pt x="9494" y="288661"/>
                  </a:lnTo>
                  <a:lnTo>
                    <a:pt x="35387" y="327063"/>
                  </a:lnTo>
                  <a:lnTo>
                    <a:pt x="73792" y="352955"/>
                  </a:lnTo>
                  <a:lnTo>
                    <a:pt x="120823" y="362449"/>
                  </a:lnTo>
                  <a:lnTo>
                    <a:pt x="161094" y="362449"/>
                  </a:lnTo>
                  <a:lnTo>
                    <a:pt x="161094" y="0"/>
                  </a:lnTo>
                  <a:close/>
                </a:path>
              </a:pathLst>
            </a:custGeom>
            <a:solidFill>
              <a:srgbClr val="004D24"/>
            </a:solidFill>
          </p:spPr>
          <p:txBody>
            <a:bodyPr wrap="square" lIns="0" tIns="0" rIns="0" bIns="0" rtlCol="0"/>
            <a:lstStyle/>
            <a:p>
              <a:endParaRPr lang="en-US" noProof="0"/>
            </a:p>
          </p:txBody>
        </p:sp>
      </p:grpSp>
      <p:sp>
        <p:nvSpPr>
          <p:cNvPr id="18" name="Bildplatzhalter 19">
            <a:extLst>
              <a:ext uri="{FF2B5EF4-FFF2-40B4-BE49-F238E27FC236}">
                <a16:creationId xmlns:a16="http://schemas.microsoft.com/office/drawing/2014/main" id="{C758D46D-04AE-9122-9507-1E248543D13B}"/>
              </a:ext>
            </a:extLst>
          </p:cNvPr>
          <p:cNvSpPr>
            <a:spLocks noGrp="1"/>
          </p:cNvSpPr>
          <p:nvPr>
            <p:ph type="pic" sz="quarter" idx="43" hasCustomPrompt="1"/>
          </p:nvPr>
        </p:nvSpPr>
        <p:spPr bwMode="gray">
          <a:xfrm>
            <a:off x="1025514" y="6410506"/>
            <a:ext cx="1062384" cy="103295"/>
          </a:xfrm>
          <a:blipFill>
            <a:blip r:embed="rId5"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
        <p:nvSpPr>
          <p:cNvPr id="21" name="Picture Placeholder 20">
            <a:extLst>
              <a:ext uri="{FF2B5EF4-FFF2-40B4-BE49-F238E27FC236}">
                <a16:creationId xmlns:a16="http://schemas.microsoft.com/office/drawing/2014/main" id="{FAB999ED-2CC8-33A5-41BE-25C84807F00A}"/>
              </a:ext>
            </a:extLst>
          </p:cNvPr>
          <p:cNvSpPr>
            <a:spLocks noGrp="1"/>
          </p:cNvSpPr>
          <p:nvPr>
            <p:ph type="pic" sz="quarter" idx="50" hasCustomPrompt="1"/>
          </p:nvPr>
        </p:nvSpPr>
        <p:spPr>
          <a:xfrm>
            <a:off x="1355727" y="1341438"/>
            <a:ext cx="3675061" cy="4572000"/>
          </a:xfrm>
          <a:custGeom>
            <a:avLst/>
            <a:gdLst>
              <a:gd name="connsiteX0" fmla="*/ 1276643 w 3675061"/>
              <a:gd name="connsiteY0" fmla="*/ 0 h 4572000"/>
              <a:gd name="connsiteX1" fmla="*/ 3675061 w 3675061"/>
              <a:gd name="connsiteY1" fmla="*/ 0 h 4572000"/>
              <a:gd name="connsiteX2" fmla="*/ 3675061 w 3675061"/>
              <a:gd name="connsiteY2" fmla="*/ 4572000 h 4572000"/>
              <a:gd name="connsiteX3" fmla="*/ 0 w 3675061"/>
              <a:gd name="connsiteY3" fmla="*/ 4572000 h 4572000"/>
              <a:gd name="connsiteX4" fmla="*/ 0 w 3675061"/>
              <a:gd name="connsiteY4" fmla="*/ 1276643 h 4572000"/>
              <a:gd name="connsiteX5" fmla="*/ 1276643 w 3675061"/>
              <a:gd name="connsiteY5" fmla="*/ 0 h 457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75061" h="4572000">
                <a:moveTo>
                  <a:pt x="1276643" y="0"/>
                </a:moveTo>
                <a:lnTo>
                  <a:pt x="3675061" y="0"/>
                </a:lnTo>
                <a:lnTo>
                  <a:pt x="3675061" y="4572000"/>
                </a:lnTo>
                <a:lnTo>
                  <a:pt x="0" y="4572000"/>
                </a:lnTo>
                <a:lnTo>
                  <a:pt x="0" y="1276643"/>
                </a:lnTo>
                <a:cubicBezTo>
                  <a:pt x="0" y="571573"/>
                  <a:pt x="571573" y="0"/>
                  <a:pt x="1276643" y="0"/>
                </a:cubicBezTo>
                <a:close/>
              </a:path>
            </a:pathLst>
          </a:custGeom>
        </p:spPr>
        <p:txBody>
          <a:bodyPr wrap="square">
            <a:noAutofit/>
          </a:body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de-DE"/>
          </a:p>
        </p:txBody>
      </p:sp>
      <p:sp>
        <p:nvSpPr>
          <p:cNvPr id="2" name="Text Placeholder 1">
            <a:extLst>
              <a:ext uri="{FF2B5EF4-FFF2-40B4-BE49-F238E27FC236}">
                <a16:creationId xmlns:a16="http://schemas.microsoft.com/office/drawing/2014/main" id="{EB91AD37-AF7F-BC51-7BCF-58C61C80FBE3}"/>
              </a:ext>
            </a:extLst>
          </p:cNvPr>
          <p:cNvSpPr>
            <a:spLocks noGrp="1"/>
          </p:cNvSpPr>
          <p:nvPr>
            <p:ph type="body" sz="quarter" idx="48" hasCustomPrompt="1"/>
          </p:nvPr>
        </p:nvSpPr>
        <p:spPr>
          <a:xfrm rot="16200000" flipV="1">
            <a:off x="3693776" y="2483188"/>
            <a:ext cx="3805237" cy="2671090"/>
          </a:xfrm>
          <a:custGeom>
            <a:avLst/>
            <a:gdLst>
              <a:gd name="connsiteX0" fmla="*/ 3805237 w 3805237"/>
              <a:gd name="connsiteY0" fmla="*/ 2671090 h 2671090"/>
              <a:gd name="connsiteX1" fmla="*/ 3805237 w 3805237"/>
              <a:gd name="connsiteY1" fmla="*/ 0 h 2671090"/>
              <a:gd name="connsiteX2" fmla="*/ 1284287 w 3805237"/>
              <a:gd name="connsiteY2" fmla="*/ 0 h 2671090"/>
              <a:gd name="connsiteX3" fmla="*/ 0 w 3805237"/>
              <a:gd name="connsiteY3" fmla="*/ 1284287 h 2671090"/>
              <a:gd name="connsiteX4" fmla="*/ 0 w 3805237"/>
              <a:gd name="connsiteY4" fmla="*/ 2671090 h 26710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5237" h="2671090">
                <a:moveTo>
                  <a:pt x="3805237" y="2671090"/>
                </a:moveTo>
                <a:lnTo>
                  <a:pt x="3805237" y="0"/>
                </a:lnTo>
                <a:lnTo>
                  <a:pt x="1284287" y="0"/>
                </a:lnTo>
                <a:cubicBezTo>
                  <a:pt x="574995" y="0"/>
                  <a:pt x="0" y="574995"/>
                  <a:pt x="0" y="1284287"/>
                </a:cubicBezTo>
                <a:lnTo>
                  <a:pt x="0" y="2671090"/>
                </a:lnTo>
                <a:close/>
              </a:path>
            </a:pathLst>
          </a:custGeom>
          <a:solidFill>
            <a:srgbClr val="FF0364"/>
          </a:solidFill>
        </p:spPr>
        <p:txBody>
          <a:bodyPr wrap="square">
            <a:noAutofit/>
          </a:bodyPr>
          <a:lstStyle>
            <a:lvl1pPr>
              <a:defRPr sz="100"/>
            </a:lvl1pPr>
          </a:lstStyle>
          <a:p>
            <a:pPr lvl="0"/>
            <a:r>
              <a:rPr lang="en-GB"/>
              <a:t> </a:t>
            </a:r>
          </a:p>
        </p:txBody>
      </p:sp>
      <p:sp>
        <p:nvSpPr>
          <p:cNvPr id="33" name="Textplatzhalter 32">
            <a:extLst>
              <a:ext uri="{FF2B5EF4-FFF2-40B4-BE49-F238E27FC236}">
                <a16:creationId xmlns:a16="http://schemas.microsoft.com/office/drawing/2014/main" id="{F047A26E-EFA7-2EA5-5710-33BEB9091F3F}"/>
              </a:ext>
            </a:extLst>
          </p:cNvPr>
          <p:cNvSpPr>
            <a:spLocks noGrp="1"/>
          </p:cNvSpPr>
          <p:nvPr>
            <p:ph type="body" sz="quarter" idx="46" hasCustomPrompt="1"/>
          </p:nvPr>
        </p:nvSpPr>
        <p:spPr>
          <a:xfrm>
            <a:off x="5024438" y="3429000"/>
            <a:ext cx="5807074" cy="792163"/>
          </a:xfrm>
        </p:spPr>
        <p:txBody>
          <a:bodyPr/>
          <a:lstStyle>
            <a:lvl1pPr>
              <a:defRPr sz="1600">
                <a:solidFill>
                  <a:schemeClr val="tx1"/>
                </a:solidFill>
              </a:defRPr>
            </a:lvl1pPr>
            <a:lvl2pPr>
              <a:defRPr sz="1600"/>
            </a:lvl2pPr>
            <a:lvl3pPr>
              <a:defRPr sz="1600"/>
            </a:lvl3pPr>
            <a:lvl4pPr>
              <a:defRPr sz="1600"/>
            </a:lvl4pPr>
            <a:lvl5pPr>
              <a:defRPr sz="1600"/>
            </a:lvl5pPr>
          </a:lstStyle>
          <a:p>
            <a:pPr lvl="0"/>
            <a:r>
              <a:rPr lang="de-DE" err="1"/>
              <a:t>Function</a:t>
            </a:r>
            <a:r>
              <a:rPr lang="de-DE"/>
              <a:t>, Department</a:t>
            </a:r>
          </a:p>
        </p:txBody>
      </p:sp>
      <p:sp>
        <p:nvSpPr>
          <p:cNvPr id="7" name="Text Placeholder 12">
            <a:extLst>
              <a:ext uri="{FF2B5EF4-FFF2-40B4-BE49-F238E27FC236}">
                <a16:creationId xmlns:a16="http://schemas.microsoft.com/office/drawing/2014/main" id="{ABB210DA-CF55-5023-F35D-9247A2E72065}"/>
              </a:ext>
            </a:extLst>
          </p:cNvPr>
          <p:cNvSpPr>
            <a:spLocks noGrp="1"/>
          </p:cNvSpPr>
          <p:nvPr>
            <p:ph type="body" sz="quarter" idx="51" hasCustomPrompt="1"/>
          </p:nvPr>
        </p:nvSpPr>
        <p:spPr>
          <a:xfrm>
            <a:off x="5024438" y="1916113"/>
            <a:ext cx="5794373" cy="1512886"/>
          </a:xfrm>
        </p:spPr>
        <p:txBody>
          <a:bodyPr bIns="72000" anchor="b"/>
          <a:lstStyle>
            <a:lvl1pPr>
              <a:lnSpc>
                <a:spcPct val="65000"/>
              </a:lnSpc>
              <a:defRPr sz="3200" b="1">
                <a:solidFill>
                  <a:schemeClr val="tx1"/>
                </a:solidFill>
                <a:latin typeface="+mj-lt"/>
              </a:defRPr>
            </a:lvl1pPr>
            <a:lvl2pPr>
              <a:defRPr sz="3200"/>
            </a:lvl2pPr>
            <a:lvl3pPr>
              <a:defRPr sz="3200"/>
            </a:lvl3pPr>
            <a:lvl4pPr>
              <a:defRPr sz="3200"/>
            </a:lvl4pPr>
            <a:lvl5pPr>
              <a:defRPr sz="3200"/>
            </a:lvl5pPr>
          </a:lstStyle>
          <a:p>
            <a:pPr lvl="0"/>
            <a:r>
              <a:rPr lang="de-DE"/>
              <a:t>First </a:t>
            </a:r>
            <a:r>
              <a:rPr lang="de-DE" err="1"/>
              <a:t>name</a:t>
            </a:r>
            <a:endParaRPr lang="de-DE"/>
          </a:p>
          <a:p>
            <a:pPr lvl="0"/>
            <a:r>
              <a:rPr lang="de-DE"/>
              <a:t>Name</a:t>
            </a:r>
          </a:p>
        </p:txBody>
      </p:sp>
    </p:spTree>
    <p:extLst>
      <p:ext uri="{BB962C8B-B14F-4D97-AF65-F5344CB8AC3E}">
        <p14:creationId xmlns:p14="http://schemas.microsoft.com/office/powerpoint/2010/main" val="4232013242"/>
      </p:ext>
    </p:extLst>
  </p:cSld>
  <p:clrMapOvr>
    <a:overrideClrMapping bg1="dk1" tx1="lt1" bg2="dk2" tx2="lt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Agenda 1">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1BDA0BCE-C6D4-6B3B-D6A4-CB8CD0A04257}"/>
              </a:ext>
            </a:extLst>
          </p:cNvPr>
          <p:cNvGraphicFramePr>
            <a:graphicFrameLocks noChangeAspect="1"/>
          </p:cNvGraphicFramePr>
          <p:nvPr>
            <p:custDataLst>
              <p:tags r:id="rId1"/>
            </p:custDataLst>
            <p:extLst>
              <p:ext uri="{D42A27DB-BD31-4B8C-83A1-F6EECF244321}">
                <p14:modId xmlns:p14="http://schemas.microsoft.com/office/powerpoint/2010/main" val="316890580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16" imgH="416" progId="TCLayout.ActiveDocument.1">
                  <p:embed/>
                </p:oleObj>
              </mc:Choice>
              <mc:Fallback>
                <p:oleObj name="think-cell Folie" r:id="rId3" imgW="416" imgH="416" progId="TCLayout.ActiveDocument.1">
                  <p:embed/>
                  <p:pic>
                    <p:nvPicPr>
                      <p:cNvPr id="2" name="Object 1" hidden="1">
                        <a:extLst>
                          <a:ext uri="{FF2B5EF4-FFF2-40B4-BE49-F238E27FC236}">
                            <a16:creationId xmlns:a16="http://schemas.microsoft.com/office/drawing/2014/main" id="{1BDA0BCE-C6D4-6B3B-D6A4-CB8CD0A0425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3" name="Bildplatzhalter 12">
            <a:extLst>
              <a:ext uri="{FF2B5EF4-FFF2-40B4-BE49-F238E27FC236}">
                <a16:creationId xmlns:a16="http://schemas.microsoft.com/office/drawing/2014/main" id="{F10C284B-0642-0A03-A988-6383BE3F80E7}"/>
              </a:ext>
            </a:extLst>
          </p:cNvPr>
          <p:cNvSpPr>
            <a:spLocks noGrp="1"/>
          </p:cNvSpPr>
          <p:nvPr>
            <p:ph type="pic" sz="quarter" idx="13" hasCustomPrompt="1"/>
          </p:nvPr>
        </p:nvSpPr>
        <p:spPr>
          <a:xfrm>
            <a:off x="0" y="1"/>
            <a:ext cx="3095502" cy="6857729"/>
          </a:xfrm>
          <a:solidFill>
            <a:schemeClr val="bg1"/>
          </a:solidFill>
        </p:spPr>
        <p:txBody>
          <a:bodyPr/>
          <a:lstStyle/>
          <a:p>
            <a:r>
              <a:rPr lang="en-US" noProof="0"/>
              <a:t>Add image by clicking on icon and set image in background</a:t>
            </a:r>
            <a:endParaRPr lang="en-GB" noProof="0"/>
          </a:p>
        </p:txBody>
      </p:sp>
      <p:sp>
        <p:nvSpPr>
          <p:cNvPr id="7" name="Titel 6">
            <a:extLst>
              <a:ext uri="{FF2B5EF4-FFF2-40B4-BE49-F238E27FC236}">
                <a16:creationId xmlns:a16="http://schemas.microsoft.com/office/drawing/2014/main" id="{810C69C8-D508-0724-A353-6D1F76723721}"/>
              </a:ext>
            </a:extLst>
          </p:cNvPr>
          <p:cNvSpPr>
            <a:spLocks noGrp="1"/>
          </p:cNvSpPr>
          <p:nvPr>
            <p:ph type="title" hasCustomPrompt="1"/>
          </p:nvPr>
        </p:nvSpPr>
        <p:spPr>
          <a:xfrm>
            <a:off x="4260849" y="547147"/>
            <a:ext cx="7544691" cy="283219"/>
          </a:xfrm>
        </p:spPr>
        <p:txBody>
          <a:bodyPr vert="horz"/>
          <a:lstStyle>
            <a:lvl1pPr>
              <a:defRPr/>
            </a:lvl1pPr>
          </a:lstStyle>
          <a:p>
            <a:r>
              <a:rPr lang="en-US"/>
              <a:t>Agenda</a:t>
            </a:r>
          </a:p>
        </p:txBody>
      </p:sp>
      <p:sp>
        <p:nvSpPr>
          <p:cNvPr id="15" name="Textplatzhalter 14">
            <a:extLst>
              <a:ext uri="{FF2B5EF4-FFF2-40B4-BE49-F238E27FC236}">
                <a16:creationId xmlns:a16="http://schemas.microsoft.com/office/drawing/2014/main" id="{D20139B8-C371-8FB6-4092-C3C2958A90E5}"/>
              </a:ext>
            </a:extLst>
          </p:cNvPr>
          <p:cNvSpPr>
            <a:spLocks noGrp="1"/>
          </p:cNvSpPr>
          <p:nvPr>
            <p:ph type="body" sz="quarter" idx="14" hasCustomPrompt="1"/>
          </p:nvPr>
        </p:nvSpPr>
        <p:spPr>
          <a:xfrm>
            <a:off x="4260850" y="1527175"/>
            <a:ext cx="3676650" cy="264303"/>
          </a:xfrm>
        </p:spPr>
        <p:txBody>
          <a:bodyPr/>
          <a:lstStyle>
            <a:lvl1pPr marL="0" indent="0">
              <a:buNone/>
              <a:defRPr b="1">
                <a:latin typeface="+mj-lt"/>
              </a:defRPr>
            </a:lvl1pPr>
          </a:lstStyle>
          <a:p>
            <a:pPr lvl="0"/>
            <a:r>
              <a:rPr lang="en-US"/>
              <a:t>Chapter heading</a:t>
            </a:r>
          </a:p>
        </p:txBody>
      </p:sp>
      <p:sp>
        <p:nvSpPr>
          <p:cNvPr id="16" name="Textplatzhalter 14">
            <a:extLst>
              <a:ext uri="{FF2B5EF4-FFF2-40B4-BE49-F238E27FC236}">
                <a16:creationId xmlns:a16="http://schemas.microsoft.com/office/drawing/2014/main" id="{A314BA95-0D62-676A-CAF2-F108D0BAFCCF}"/>
              </a:ext>
            </a:extLst>
          </p:cNvPr>
          <p:cNvSpPr>
            <a:spLocks noGrp="1"/>
          </p:cNvSpPr>
          <p:nvPr>
            <p:ph type="body" sz="quarter" idx="15" hasCustomPrompt="1"/>
          </p:nvPr>
        </p:nvSpPr>
        <p:spPr>
          <a:xfrm>
            <a:off x="4260850" y="3713026"/>
            <a:ext cx="3676650" cy="264303"/>
          </a:xfrm>
        </p:spPr>
        <p:txBody>
          <a:bodyPr/>
          <a:lstStyle>
            <a:lvl1pPr marL="0" indent="0">
              <a:buNone/>
              <a:defRPr b="1">
                <a:latin typeface="+mj-lt"/>
              </a:defRPr>
            </a:lvl1pPr>
          </a:lstStyle>
          <a:p>
            <a:pPr lvl="0"/>
            <a:r>
              <a:rPr lang="en-US"/>
              <a:t>Chapter heading</a:t>
            </a:r>
          </a:p>
        </p:txBody>
      </p:sp>
      <p:sp>
        <p:nvSpPr>
          <p:cNvPr id="17" name="Textplatzhalter 14">
            <a:extLst>
              <a:ext uri="{FF2B5EF4-FFF2-40B4-BE49-F238E27FC236}">
                <a16:creationId xmlns:a16="http://schemas.microsoft.com/office/drawing/2014/main" id="{15F4FDC0-3FB4-D5F3-FC94-A2FB648B2D1A}"/>
              </a:ext>
            </a:extLst>
          </p:cNvPr>
          <p:cNvSpPr>
            <a:spLocks noGrp="1"/>
          </p:cNvSpPr>
          <p:nvPr>
            <p:ph type="body" sz="quarter" idx="16" hasCustomPrompt="1"/>
          </p:nvPr>
        </p:nvSpPr>
        <p:spPr>
          <a:xfrm>
            <a:off x="8135938" y="1529651"/>
            <a:ext cx="3676650" cy="264303"/>
          </a:xfrm>
        </p:spPr>
        <p:txBody>
          <a:bodyPr/>
          <a:lstStyle>
            <a:lvl1pPr marL="0" indent="0">
              <a:buNone/>
              <a:defRPr b="1">
                <a:latin typeface="+mj-lt"/>
              </a:defRPr>
            </a:lvl1pPr>
          </a:lstStyle>
          <a:p>
            <a:pPr lvl="0"/>
            <a:r>
              <a:rPr lang="en-US"/>
              <a:t>Chapter heading</a:t>
            </a:r>
          </a:p>
        </p:txBody>
      </p:sp>
      <p:sp>
        <p:nvSpPr>
          <p:cNvPr id="18" name="Textplatzhalter 14">
            <a:extLst>
              <a:ext uri="{FF2B5EF4-FFF2-40B4-BE49-F238E27FC236}">
                <a16:creationId xmlns:a16="http://schemas.microsoft.com/office/drawing/2014/main" id="{3B584C6E-6A74-1E7B-E3FD-FAB2E8CAFA39}"/>
              </a:ext>
            </a:extLst>
          </p:cNvPr>
          <p:cNvSpPr>
            <a:spLocks noGrp="1"/>
          </p:cNvSpPr>
          <p:nvPr>
            <p:ph type="body" sz="quarter" idx="17" hasCustomPrompt="1"/>
          </p:nvPr>
        </p:nvSpPr>
        <p:spPr>
          <a:xfrm>
            <a:off x="8135938" y="3715501"/>
            <a:ext cx="3676650" cy="264303"/>
          </a:xfrm>
        </p:spPr>
        <p:txBody>
          <a:bodyPr/>
          <a:lstStyle>
            <a:lvl1pPr marL="0" indent="0">
              <a:buNone/>
              <a:defRPr b="1">
                <a:latin typeface="+mj-lt"/>
              </a:defRPr>
            </a:lvl1pPr>
          </a:lstStyle>
          <a:p>
            <a:pPr lvl="0"/>
            <a:r>
              <a:rPr lang="en-US"/>
              <a:t>Chapter heading</a:t>
            </a:r>
          </a:p>
        </p:txBody>
      </p:sp>
      <p:sp>
        <p:nvSpPr>
          <p:cNvPr id="20" name="Textplatzhalter 19">
            <a:extLst>
              <a:ext uri="{FF2B5EF4-FFF2-40B4-BE49-F238E27FC236}">
                <a16:creationId xmlns:a16="http://schemas.microsoft.com/office/drawing/2014/main" id="{94B1AA2F-15B3-3E78-E3E4-903909F0E3E9}"/>
              </a:ext>
            </a:extLst>
          </p:cNvPr>
          <p:cNvSpPr>
            <a:spLocks noGrp="1"/>
          </p:cNvSpPr>
          <p:nvPr>
            <p:ph type="body" sz="quarter" idx="18" hasCustomPrompt="1"/>
          </p:nvPr>
        </p:nvSpPr>
        <p:spPr>
          <a:xfrm>
            <a:off x="4260850" y="1791478"/>
            <a:ext cx="3676650" cy="1743885"/>
          </a:xfrm>
        </p:spPr>
        <p:txBody>
          <a:bodyPr tIns="90000" rIns="0">
            <a:noAutofit/>
          </a:bodyPr>
          <a:lstStyle>
            <a:lvl1pPr marL="447675" indent="-447675">
              <a:buFont typeface="+mj-lt"/>
              <a:buAutoNum type="arabicPeriod"/>
              <a:defRPr sz="1200"/>
            </a:lvl1pPr>
          </a:lstStyle>
          <a:p>
            <a:pPr lvl="0"/>
            <a:r>
              <a:rPr lang="en-US"/>
              <a:t>Lorem ipsum dolor sit </a:t>
            </a:r>
            <a:r>
              <a:rPr lang="en-US" err="1"/>
              <a:t>amet</a:t>
            </a:r>
            <a:endParaRPr lang="en-US"/>
          </a:p>
          <a:p>
            <a:pPr lvl="0"/>
            <a:r>
              <a:rPr lang="en-US"/>
              <a:t>Lorem ipsum dolor sit </a:t>
            </a:r>
            <a:r>
              <a:rPr lang="en-US" err="1"/>
              <a:t>amet</a:t>
            </a:r>
            <a:endParaRPr lang="en-US"/>
          </a:p>
        </p:txBody>
      </p:sp>
      <p:sp>
        <p:nvSpPr>
          <p:cNvPr id="21" name="Textplatzhalter 19">
            <a:extLst>
              <a:ext uri="{FF2B5EF4-FFF2-40B4-BE49-F238E27FC236}">
                <a16:creationId xmlns:a16="http://schemas.microsoft.com/office/drawing/2014/main" id="{5CAFF808-66B2-9494-3634-EFC51E403442}"/>
              </a:ext>
            </a:extLst>
          </p:cNvPr>
          <p:cNvSpPr>
            <a:spLocks noGrp="1"/>
          </p:cNvSpPr>
          <p:nvPr>
            <p:ph type="body" sz="quarter" idx="19" hasCustomPrompt="1"/>
          </p:nvPr>
        </p:nvSpPr>
        <p:spPr>
          <a:xfrm>
            <a:off x="4260850" y="3977329"/>
            <a:ext cx="3676650" cy="1743885"/>
          </a:xfrm>
        </p:spPr>
        <p:txBody>
          <a:bodyPr tIns="90000" rIns="0">
            <a:noAutofit/>
          </a:bodyPr>
          <a:lstStyle>
            <a:lvl1pPr marL="447675" indent="-447675">
              <a:buFont typeface="+mj-lt"/>
              <a:buAutoNum type="arabicPeriod"/>
              <a:defRPr sz="1200"/>
            </a:lvl1pPr>
          </a:lstStyle>
          <a:p>
            <a:pPr lvl="0"/>
            <a:r>
              <a:rPr lang="en-US"/>
              <a:t>Lorem ipsum dolor sit </a:t>
            </a:r>
            <a:r>
              <a:rPr lang="en-US" err="1"/>
              <a:t>amet</a:t>
            </a:r>
            <a:endParaRPr lang="en-US"/>
          </a:p>
          <a:p>
            <a:pPr lvl="0"/>
            <a:r>
              <a:rPr lang="en-US"/>
              <a:t>Lorem ipsum dolor sit </a:t>
            </a:r>
            <a:r>
              <a:rPr lang="en-US" err="1"/>
              <a:t>amet</a:t>
            </a:r>
            <a:endParaRPr lang="en-US"/>
          </a:p>
        </p:txBody>
      </p:sp>
      <p:sp>
        <p:nvSpPr>
          <p:cNvPr id="22" name="Textplatzhalter 19">
            <a:extLst>
              <a:ext uri="{FF2B5EF4-FFF2-40B4-BE49-F238E27FC236}">
                <a16:creationId xmlns:a16="http://schemas.microsoft.com/office/drawing/2014/main" id="{6C9931EC-DDE1-495A-9648-AFF91ED351ED}"/>
              </a:ext>
            </a:extLst>
          </p:cNvPr>
          <p:cNvSpPr>
            <a:spLocks noGrp="1"/>
          </p:cNvSpPr>
          <p:nvPr>
            <p:ph type="body" sz="quarter" idx="20" hasCustomPrompt="1"/>
          </p:nvPr>
        </p:nvSpPr>
        <p:spPr>
          <a:xfrm>
            <a:off x="8135938" y="1793954"/>
            <a:ext cx="3676650" cy="1743885"/>
          </a:xfrm>
        </p:spPr>
        <p:txBody>
          <a:bodyPr tIns="90000" rIns="0">
            <a:noAutofit/>
          </a:bodyPr>
          <a:lstStyle>
            <a:lvl1pPr marL="447675" indent="-447675">
              <a:buFont typeface="+mj-lt"/>
              <a:buAutoNum type="arabicPeriod"/>
              <a:defRPr sz="1200"/>
            </a:lvl1pPr>
          </a:lstStyle>
          <a:p>
            <a:pPr lvl="0"/>
            <a:r>
              <a:rPr lang="en-US"/>
              <a:t>Lorem ipsum dolor sit </a:t>
            </a:r>
            <a:r>
              <a:rPr lang="en-US" err="1"/>
              <a:t>amet</a:t>
            </a:r>
            <a:endParaRPr lang="en-US"/>
          </a:p>
          <a:p>
            <a:pPr lvl="0"/>
            <a:r>
              <a:rPr lang="en-US"/>
              <a:t>Lorem ipsum dolor sit </a:t>
            </a:r>
            <a:r>
              <a:rPr lang="en-US" err="1"/>
              <a:t>amet</a:t>
            </a:r>
            <a:endParaRPr lang="en-US"/>
          </a:p>
        </p:txBody>
      </p:sp>
      <p:sp>
        <p:nvSpPr>
          <p:cNvPr id="23" name="Textplatzhalter 19">
            <a:extLst>
              <a:ext uri="{FF2B5EF4-FFF2-40B4-BE49-F238E27FC236}">
                <a16:creationId xmlns:a16="http://schemas.microsoft.com/office/drawing/2014/main" id="{209CD599-CC2C-E5E6-4D03-0817D11194E3}"/>
              </a:ext>
            </a:extLst>
          </p:cNvPr>
          <p:cNvSpPr>
            <a:spLocks noGrp="1"/>
          </p:cNvSpPr>
          <p:nvPr>
            <p:ph type="body" sz="quarter" idx="21" hasCustomPrompt="1"/>
          </p:nvPr>
        </p:nvSpPr>
        <p:spPr>
          <a:xfrm>
            <a:off x="8135938" y="3979804"/>
            <a:ext cx="3676650" cy="1743885"/>
          </a:xfrm>
        </p:spPr>
        <p:txBody>
          <a:bodyPr tIns="90000" rIns="0">
            <a:noAutofit/>
          </a:bodyPr>
          <a:lstStyle>
            <a:lvl1pPr marL="447675" indent="-447675">
              <a:buFont typeface="+mj-lt"/>
              <a:buAutoNum type="arabicPeriod"/>
              <a:defRPr sz="1200"/>
            </a:lvl1pPr>
          </a:lstStyle>
          <a:p>
            <a:pPr lvl="0"/>
            <a:r>
              <a:rPr lang="en-US"/>
              <a:t>Lorem ipsum dolor sit </a:t>
            </a:r>
            <a:r>
              <a:rPr lang="en-US" err="1"/>
              <a:t>amet</a:t>
            </a:r>
            <a:endParaRPr lang="en-US"/>
          </a:p>
          <a:p>
            <a:pPr lvl="0"/>
            <a:r>
              <a:rPr lang="en-US"/>
              <a:t>Lorem ipsum dolor sit </a:t>
            </a:r>
            <a:r>
              <a:rPr lang="en-US" err="1"/>
              <a:t>amet</a:t>
            </a:r>
            <a:endParaRPr lang="en-US"/>
          </a:p>
        </p:txBody>
      </p:sp>
      <p:sp>
        <p:nvSpPr>
          <p:cNvPr id="10" name="Date Placeholder 9">
            <a:extLst>
              <a:ext uri="{FF2B5EF4-FFF2-40B4-BE49-F238E27FC236}">
                <a16:creationId xmlns:a16="http://schemas.microsoft.com/office/drawing/2014/main" id="{A98334B6-CD1D-5F15-3BF8-6F7E0E5132A7}"/>
              </a:ext>
            </a:extLst>
          </p:cNvPr>
          <p:cNvSpPr>
            <a:spLocks noGrp="1"/>
          </p:cNvSpPr>
          <p:nvPr>
            <p:ph type="dt" sz="half" idx="23"/>
          </p:nvPr>
        </p:nvSpPr>
        <p:spPr>
          <a:xfrm>
            <a:off x="4260849" y="6387525"/>
            <a:ext cx="592173" cy="123111"/>
          </a:xfrm>
        </p:spPr>
        <p:txBody>
          <a:bodyPr/>
          <a:lstStyle/>
          <a:p>
            <a:endParaRPr lang="en-GB"/>
          </a:p>
        </p:txBody>
      </p:sp>
      <p:sp>
        <p:nvSpPr>
          <p:cNvPr id="11" name="Footer Placeholder 10">
            <a:extLst>
              <a:ext uri="{FF2B5EF4-FFF2-40B4-BE49-F238E27FC236}">
                <a16:creationId xmlns:a16="http://schemas.microsoft.com/office/drawing/2014/main" id="{B4E422EB-9302-6B2D-A2B3-AA6AE510DFF5}"/>
              </a:ext>
            </a:extLst>
          </p:cNvPr>
          <p:cNvSpPr>
            <a:spLocks noGrp="1"/>
          </p:cNvSpPr>
          <p:nvPr>
            <p:ph type="ftr" sz="quarter" idx="24"/>
          </p:nvPr>
        </p:nvSpPr>
        <p:spPr>
          <a:xfrm>
            <a:off x="5024438" y="6387525"/>
            <a:ext cx="5618074" cy="123111"/>
          </a:xfrm>
        </p:spPr>
        <p:txBody>
          <a:bodyPr/>
          <a:lstStyle/>
          <a:p>
            <a:endParaRPr lang="en-GB"/>
          </a:p>
        </p:txBody>
      </p:sp>
      <p:sp>
        <p:nvSpPr>
          <p:cNvPr id="12" name="Slide Number Placeholder 11">
            <a:extLst>
              <a:ext uri="{FF2B5EF4-FFF2-40B4-BE49-F238E27FC236}">
                <a16:creationId xmlns:a16="http://schemas.microsoft.com/office/drawing/2014/main" id="{9ECA0F19-7D7E-1D9B-7AF8-4E809F253014}"/>
              </a:ext>
            </a:extLst>
          </p:cNvPr>
          <p:cNvSpPr>
            <a:spLocks noGrp="1"/>
          </p:cNvSpPr>
          <p:nvPr>
            <p:ph type="sldNum" sz="quarter" idx="25"/>
          </p:nvPr>
        </p:nvSpPr>
        <p:spPr>
          <a:xfrm>
            <a:off x="382589" y="6386334"/>
            <a:ext cx="265112" cy="123111"/>
          </a:xfrm>
        </p:spPr>
        <p:txBody>
          <a:bodyPr/>
          <a:lstStyle/>
          <a:p>
            <a:fld id="{62010F87-0EE0-4D14-B1AC-3EF143679DC7}" type="slidenum">
              <a:rPr lang="en-GB" smtClean="0"/>
              <a:t>‹#›</a:t>
            </a:fld>
            <a:endParaRPr lang="en-GB"/>
          </a:p>
        </p:txBody>
      </p:sp>
      <p:sp>
        <p:nvSpPr>
          <p:cNvPr id="25" name="Bildplatzhalter 19">
            <a:extLst>
              <a:ext uri="{FF2B5EF4-FFF2-40B4-BE49-F238E27FC236}">
                <a16:creationId xmlns:a16="http://schemas.microsoft.com/office/drawing/2014/main" id="{FDD8BEB8-15F3-3AC8-B513-5EC7B5F7CEAA}"/>
              </a:ext>
            </a:extLst>
          </p:cNvPr>
          <p:cNvSpPr>
            <a:spLocks noGrp="1"/>
          </p:cNvSpPr>
          <p:nvPr>
            <p:ph type="pic" sz="quarter" idx="34" hasCustomPrompt="1"/>
          </p:nvPr>
        </p:nvSpPr>
        <p:spPr>
          <a:xfrm>
            <a:off x="1025514" y="6410506"/>
            <a:ext cx="1062384" cy="103295"/>
          </a:xfrm>
          <a:blipFill>
            <a:blip r:embed="rId5"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Tree>
    <p:extLst>
      <p:ext uri="{BB962C8B-B14F-4D97-AF65-F5344CB8AC3E}">
        <p14:creationId xmlns:p14="http://schemas.microsoft.com/office/powerpoint/2010/main" val="38110577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Agenda 3">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B63F9F96-C180-C455-40B8-7073A9EBA07F}"/>
              </a:ext>
            </a:extLst>
          </p:cNvPr>
          <p:cNvGraphicFramePr>
            <a:graphicFrameLocks noChangeAspect="1"/>
          </p:cNvGraphicFramePr>
          <p:nvPr>
            <p:custDataLst>
              <p:tags r:id="rId1"/>
            </p:custDataLst>
            <p:extLst>
              <p:ext uri="{D42A27DB-BD31-4B8C-83A1-F6EECF244321}">
                <p14:modId xmlns:p14="http://schemas.microsoft.com/office/powerpoint/2010/main" val="159577214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16" imgH="416" progId="TCLayout.ActiveDocument.1">
                  <p:embed/>
                </p:oleObj>
              </mc:Choice>
              <mc:Fallback>
                <p:oleObj name="think-cell Folie" r:id="rId3" imgW="416" imgH="416" progId="TCLayout.ActiveDocument.1">
                  <p:embed/>
                  <p:pic>
                    <p:nvPicPr>
                      <p:cNvPr id="2" name="Object 1" hidden="1">
                        <a:extLst>
                          <a:ext uri="{FF2B5EF4-FFF2-40B4-BE49-F238E27FC236}">
                            <a16:creationId xmlns:a16="http://schemas.microsoft.com/office/drawing/2014/main" id="{B63F9F96-C180-C455-40B8-7073A9EBA07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6" name="Bildplatzhalter 12">
            <a:extLst>
              <a:ext uri="{FF2B5EF4-FFF2-40B4-BE49-F238E27FC236}">
                <a16:creationId xmlns:a16="http://schemas.microsoft.com/office/drawing/2014/main" id="{6DDC2983-B7A7-3448-D56C-CC15554DD9E8}"/>
              </a:ext>
            </a:extLst>
          </p:cNvPr>
          <p:cNvSpPr>
            <a:spLocks noGrp="1"/>
          </p:cNvSpPr>
          <p:nvPr>
            <p:ph type="pic" sz="quarter" idx="13" hasCustomPrompt="1"/>
          </p:nvPr>
        </p:nvSpPr>
        <p:spPr>
          <a:xfrm>
            <a:off x="0" y="1"/>
            <a:ext cx="5032375" cy="6857729"/>
          </a:xfrm>
          <a:solidFill>
            <a:schemeClr val="bg1"/>
          </a:solidFill>
        </p:spPr>
        <p:txBody>
          <a:bodyPr/>
          <a:lstStyle/>
          <a:p>
            <a:r>
              <a:rPr lang="en-US" noProof="0"/>
              <a:t>Add image by clicking on icon and set image in background</a:t>
            </a:r>
            <a:endParaRPr lang="en-GB" noProof="0"/>
          </a:p>
        </p:txBody>
      </p:sp>
      <p:sp>
        <p:nvSpPr>
          <p:cNvPr id="7" name="Titel 6">
            <a:extLst>
              <a:ext uri="{FF2B5EF4-FFF2-40B4-BE49-F238E27FC236}">
                <a16:creationId xmlns:a16="http://schemas.microsoft.com/office/drawing/2014/main" id="{810C69C8-D508-0724-A353-6D1F76723721}"/>
              </a:ext>
            </a:extLst>
          </p:cNvPr>
          <p:cNvSpPr>
            <a:spLocks noGrp="1"/>
          </p:cNvSpPr>
          <p:nvPr>
            <p:ph type="title" hasCustomPrompt="1"/>
          </p:nvPr>
        </p:nvSpPr>
        <p:spPr>
          <a:xfrm>
            <a:off x="6192838" y="542123"/>
            <a:ext cx="5618162" cy="283219"/>
          </a:xfrm>
        </p:spPr>
        <p:txBody>
          <a:bodyPr vert="horz"/>
          <a:lstStyle>
            <a:lvl1pPr>
              <a:defRPr/>
            </a:lvl1pPr>
          </a:lstStyle>
          <a:p>
            <a:r>
              <a:rPr lang="en-US" noProof="0"/>
              <a:t>Agenda</a:t>
            </a:r>
          </a:p>
        </p:txBody>
      </p:sp>
      <p:sp>
        <p:nvSpPr>
          <p:cNvPr id="20" name="Textplatzhalter 19">
            <a:extLst>
              <a:ext uri="{FF2B5EF4-FFF2-40B4-BE49-F238E27FC236}">
                <a16:creationId xmlns:a16="http://schemas.microsoft.com/office/drawing/2014/main" id="{2BE49A6E-C6FD-7D3F-63EF-3F16D24778D4}"/>
              </a:ext>
            </a:extLst>
          </p:cNvPr>
          <p:cNvSpPr>
            <a:spLocks noGrp="1"/>
          </p:cNvSpPr>
          <p:nvPr>
            <p:ph type="body" sz="quarter" idx="14" hasCustomPrompt="1"/>
          </p:nvPr>
        </p:nvSpPr>
        <p:spPr>
          <a:xfrm>
            <a:off x="6192838" y="1539550"/>
            <a:ext cx="5618162" cy="242597"/>
          </a:xfrm>
        </p:spPr>
        <p:txBody>
          <a:bodyPr/>
          <a:lstStyle>
            <a:lvl1pPr marL="719138" indent="-719138">
              <a:buFont typeface="+mj-lt"/>
              <a:buAutoNum type="arabicPeriod"/>
              <a:defRPr b="1">
                <a:latin typeface="+mj-lt"/>
              </a:defRPr>
            </a:lvl1pPr>
          </a:lstStyle>
          <a:p>
            <a:pPr lvl="0"/>
            <a:r>
              <a:rPr lang="en-US" noProof="0"/>
              <a:t>Chapter heading</a:t>
            </a:r>
          </a:p>
        </p:txBody>
      </p:sp>
      <p:sp>
        <p:nvSpPr>
          <p:cNvPr id="22" name="Textplatzhalter 21">
            <a:extLst>
              <a:ext uri="{FF2B5EF4-FFF2-40B4-BE49-F238E27FC236}">
                <a16:creationId xmlns:a16="http://schemas.microsoft.com/office/drawing/2014/main" id="{D26B39CE-6632-9409-187B-FC44FFB18B97}"/>
              </a:ext>
            </a:extLst>
          </p:cNvPr>
          <p:cNvSpPr>
            <a:spLocks noGrp="1"/>
          </p:cNvSpPr>
          <p:nvPr>
            <p:ph type="body" sz="quarter" idx="15" hasCustomPrompt="1"/>
          </p:nvPr>
        </p:nvSpPr>
        <p:spPr>
          <a:xfrm>
            <a:off x="6192838" y="1782148"/>
            <a:ext cx="5618162" cy="242597"/>
          </a:xfrm>
        </p:spPr>
        <p:txBody>
          <a:bodyPr tIns="36000"/>
          <a:lstStyle>
            <a:lvl1pPr marL="719138" indent="0">
              <a:buNone/>
              <a:defRPr/>
            </a:lvl1pPr>
          </a:lstStyle>
          <a:p>
            <a:pPr lvl="0"/>
            <a:r>
              <a:rPr lang="en-US" noProof="0"/>
              <a:t>Lorem </a:t>
            </a:r>
            <a:r>
              <a:rPr lang="en-US"/>
              <a:t>ipsum dolor sit </a:t>
            </a:r>
            <a:r>
              <a:rPr lang="en-US" err="1"/>
              <a:t>amet</a:t>
            </a:r>
            <a:endParaRPr lang="en-US" noProof="0"/>
          </a:p>
        </p:txBody>
      </p:sp>
      <p:sp>
        <p:nvSpPr>
          <p:cNvPr id="23" name="Textplatzhalter 19">
            <a:extLst>
              <a:ext uri="{FF2B5EF4-FFF2-40B4-BE49-F238E27FC236}">
                <a16:creationId xmlns:a16="http://schemas.microsoft.com/office/drawing/2014/main" id="{3C5040A3-3630-A769-6AD2-0EEAE25523CD}"/>
              </a:ext>
            </a:extLst>
          </p:cNvPr>
          <p:cNvSpPr>
            <a:spLocks noGrp="1"/>
          </p:cNvSpPr>
          <p:nvPr>
            <p:ph type="body" sz="quarter" idx="16" hasCustomPrompt="1"/>
          </p:nvPr>
        </p:nvSpPr>
        <p:spPr>
          <a:xfrm>
            <a:off x="6192838" y="2294745"/>
            <a:ext cx="5618162" cy="242597"/>
          </a:xfrm>
        </p:spPr>
        <p:txBody>
          <a:bodyPr/>
          <a:lstStyle>
            <a:lvl1pPr marL="719138" indent="-719138">
              <a:buFont typeface="+mj-lt"/>
              <a:buAutoNum type="arabicPeriod" startAt="2"/>
              <a:defRPr b="1">
                <a:latin typeface="+mj-lt"/>
              </a:defRPr>
            </a:lvl1pPr>
          </a:lstStyle>
          <a:p>
            <a:pPr lvl="0"/>
            <a:r>
              <a:rPr lang="en-US" noProof="0"/>
              <a:t>Chapter heading</a:t>
            </a:r>
          </a:p>
        </p:txBody>
      </p:sp>
      <p:sp>
        <p:nvSpPr>
          <p:cNvPr id="24" name="Textplatzhalter 21">
            <a:extLst>
              <a:ext uri="{FF2B5EF4-FFF2-40B4-BE49-F238E27FC236}">
                <a16:creationId xmlns:a16="http://schemas.microsoft.com/office/drawing/2014/main" id="{9556C504-11AB-CD71-FCA2-A34FDADDCFC0}"/>
              </a:ext>
            </a:extLst>
          </p:cNvPr>
          <p:cNvSpPr>
            <a:spLocks noGrp="1"/>
          </p:cNvSpPr>
          <p:nvPr>
            <p:ph type="body" sz="quarter" idx="17" hasCustomPrompt="1"/>
          </p:nvPr>
        </p:nvSpPr>
        <p:spPr>
          <a:xfrm>
            <a:off x="6192838" y="2537342"/>
            <a:ext cx="5618162" cy="242597"/>
          </a:xfrm>
        </p:spPr>
        <p:txBody>
          <a:bodyPr tIns="36000"/>
          <a:lstStyle>
            <a:lvl1pPr marL="719138" indent="0">
              <a:buNone/>
              <a:defRPr/>
            </a:lvl1pPr>
          </a:lstStyle>
          <a:p>
            <a:pPr lvl="0"/>
            <a:r>
              <a:rPr lang="en-US" noProof="0"/>
              <a:t>Lorem </a:t>
            </a:r>
            <a:r>
              <a:rPr lang="en-US"/>
              <a:t>ipsum dolor sit </a:t>
            </a:r>
            <a:r>
              <a:rPr lang="en-US" err="1"/>
              <a:t>amet</a:t>
            </a:r>
            <a:endParaRPr lang="en-US" noProof="0"/>
          </a:p>
        </p:txBody>
      </p:sp>
      <p:sp>
        <p:nvSpPr>
          <p:cNvPr id="25" name="Textplatzhalter 19">
            <a:extLst>
              <a:ext uri="{FF2B5EF4-FFF2-40B4-BE49-F238E27FC236}">
                <a16:creationId xmlns:a16="http://schemas.microsoft.com/office/drawing/2014/main" id="{C7B475B5-7119-CA3B-EB54-3152D6D487E6}"/>
              </a:ext>
            </a:extLst>
          </p:cNvPr>
          <p:cNvSpPr>
            <a:spLocks noGrp="1"/>
          </p:cNvSpPr>
          <p:nvPr>
            <p:ph type="body" sz="quarter" idx="18" hasCustomPrompt="1"/>
          </p:nvPr>
        </p:nvSpPr>
        <p:spPr>
          <a:xfrm>
            <a:off x="6192838" y="3049939"/>
            <a:ext cx="5618162" cy="242597"/>
          </a:xfrm>
        </p:spPr>
        <p:txBody>
          <a:bodyPr/>
          <a:lstStyle>
            <a:lvl1pPr marL="719138" indent="-719138">
              <a:buFont typeface="+mj-lt"/>
              <a:buAutoNum type="arabicPeriod" startAt="3"/>
              <a:defRPr b="1">
                <a:latin typeface="+mj-lt"/>
              </a:defRPr>
            </a:lvl1pPr>
          </a:lstStyle>
          <a:p>
            <a:pPr lvl="0"/>
            <a:r>
              <a:rPr lang="en-US" noProof="0"/>
              <a:t>Chapter heading</a:t>
            </a:r>
          </a:p>
        </p:txBody>
      </p:sp>
      <p:sp>
        <p:nvSpPr>
          <p:cNvPr id="26" name="Textplatzhalter 21">
            <a:extLst>
              <a:ext uri="{FF2B5EF4-FFF2-40B4-BE49-F238E27FC236}">
                <a16:creationId xmlns:a16="http://schemas.microsoft.com/office/drawing/2014/main" id="{9ED2EE46-9584-58D5-ED30-0B106DE57065}"/>
              </a:ext>
            </a:extLst>
          </p:cNvPr>
          <p:cNvSpPr>
            <a:spLocks noGrp="1"/>
          </p:cNvSpPr>
          <p:nvPr>
            <p:ph type="body" sz="quarter" idx="19" hasCustomPrompt="1"/>
          </p:nvPr>
        </p:nvSpPr>
        <p:spPr>
          <a:xfrm>
            <a:off x="6192838" y="3292536"/>
            <a:ext cx="5618162" cy="242597"/>
          </a:xfrm>
        </p:spPr>
        <p:txBody>
          <a:bodyPr tIns="36000"/>
          <a:lstStyle>
            <a:lvl1pPr marL="719138" indent="0">
              <a:buNone/>
              <a:defRPr/>
            </a:lvl1pPr>
          </a:lstStyle>
          <a:p>
            <a:pPr lvl="0"/>
            <a:r>
              <a:rPr lang="en-US" noProof="0"/>
              <a:t>Lorem </a:t>
            </a:r>
            <a:r>
              <a:rPr lang="en-US"/>
              <a:t>ipsum dolor sit </a:t>
            </a:r>
            <a:r>
              <a:rPr lang="en-US" err="1"/>
              <a:t>amet</a:t>
            </a:r>
            <a:endParaRPr lang="en-US" noProof="0"/>
          </a:p>
        </p:txBody>
      </p:sp>
      <p:sp>
        <p:nvSpPr>
          <p:cNvPr id="27" name="Textplatzhalter 19">
            <a:extLst>
              <a:ext uri="{FF2B5EF4-FFF2-40B4-BE49-F238E27FC236}">
                <a16:creationId xmlns:a16="http://schemas.microsoft.com/office/drawing/2014/main" id="{67997D2B-E157-24AA-D960-F09E43B3AA62}"/>
              </a:ext>
            </a:extLst>
          </p:cNvPr>
          <p:cNvSpPr>
            <a:spLocks noGrp="1"/>
          </p:cNvSpPr>
          <p:nvPr>
            <p:ph type="body" sz="quarter" idx="20" hasCustomPrompt="1"/>
          </p:nvPr>
        </p:nvSpPr>
        <p:spPr>
          <a:xfrm>
            <a:off x="6192838" y="3805133"/>
            <a:ext cx="5618162" cy="242597"/>
          </a:xfrm>
        </p:spPr>
        <p:txBody>
          <a:bodyPr/>
          <a:lstStyle>
            <a:lvl1pPr marL="719138" indent="-719138">
              <a:buFont typeface="+mj-lt"/>
              <a:buAutoNum type="arabicPeriod" startAt="4"/>
              <a:defRPr b="1">
                <a:latin typeface="+mj-lt"/>
              </a:defRPr>
            </a:lvl1pPr>
          </a:lstStyle>
          <a:p>
            <a:pPr lvl="0"/>
            <a:r>
              <a:rPr lang="en-US" noProof="0"/>
              <a:t>Chapter heading</a:t>
            </a:r>
          </a:p>
        </p:txBody>
      </p:sp>
      <p:sp>
        <p:nvSpPr>
          <p:cNvPr id="28" name="Textplatzhalter 21">
            <a:extLst>
              <a:ext uri="{FF2B5EF4-FFF2-40B4-BE49-F238E27FC236}">
                <a16:creationId xmlns:a16="http://schemas.microsoft.com/office/drawing/2014/main" id="{77E6D626-5CF9-6CE2-4F6F-1671F16BED0A}"/>
              </a:ext>
            </a:extLst>
          </p:cNvPr>
          <p:cNvSpPr>
            <a:spLocks noGrp="1"/>
          </p:cNvSpPr>
          <p:nvPr>
            <p:ph type="body" sz="quarter" idx="21" hasCustomPrompt="1"/>
          </p:nvPr>
        </p:nvSpPr>
        <p:spPr>
          <a:xfrm>
            <a:off x="6192838" y="4047730"/>
            <a:ext cx="5618162" cy="242597"/>
          </a:xfrm>
        </p:spPr>
        <p:txBody>
          <a:bodyPr tIns="36000"/>
          <a:lstStyle>
            <a:lvl1pPr marL="719138" indent="0">
              <a:buNone/>
              <a:defRPr/>
            </a:lvl1pPr>
          </a:lstStyle>
          <a:p>
            <a:pPr lvl="0"/>
            <a:r>
              <a:rPr lang="en-US" noProof="0"/>
              <a:t>Lorem </a:t>
            </a:r>
            <a:r>
              <a:rPr lang="en-US"/>
              <a:t>ipsum dolor sit </a:t>
            </a:r>
            <a:r>
              <a:rPr lang="en-US" err="1"/>
              <a:t>amet</a:t>
            </a:r>
            <a:endParaRPr lang="en-US" noProof="0"/>
          </a:p>
        </p:txBody>
      </p:sp>
      <p:sp>
        <p:nvSpPr>
          <p:cNvPr id="29" name="Textplatzhalter 19">
            <a:extLst>
              <a:ext uri="{FF2B5EF4-FFF2-40B4-BE49-F238E27FC236}">
                <a16:creationId xmlns:a16="http://schemas.microsoft.com/office/drawing/2014/main" id="{286CDAE6-B497-8686-B2B3-63B0FAABA1E1}"/>
              </a:ext>
            </a:extLst>
          </p:cNvPr>
          <p:cNvSpPr>
            <a:spLocks noGrp="1"/>
          </p:cNvSpPr>
          <p:nvPr>
            <p:ph type="body" sz="quarter" idx="22" hasCustomPrompt="1"/>
          </p:nvPr>
        </p:nvSpPr>
        <p:spPr>
          <a:xfrm>
            <a:off x="6192838" y="4560327"/>
            <a:ext cx="5618162" cy="242597"/>
          </a:xfrm>
        </p:spPr>
        <p:txBody>
          <a:bodyPr/>
          <a:lstStyle>
            <a:lvl1pPr marL="719138" indent="-719138">
              <a:buFont typeface="+mj-lt"/>
              <a:buAutoNum type="arabicPeriod" startAt="5"/>
              <a:defRPr b="1">
                <a:latin typeface="+mj-lt"/>
              </a:defRPr>
            </a:lvl1pPr>
          </a:lstStyle>
          <a:p>
            <a:pPr lvl="0"/>
            <a:r>
              <a:rPr lang="en-US" noProof="0"/>
              <a:t>Chapter heading</a:t>
            </a:r>
          </a:p>
        </p:txBody>
      </p:sp>
      <p:sp>
        <p:nvSpPr>
          <p:cNvPr id="30" name="Textplatzhalter 21">
            <a:extLst>
              <a:ext uri="{FF2B5EF4-FFF2-40B4-BE49-F238E27FC236}">
                <a16:creationId xmlns:a16="http://schemas.microsoft.com/office/drawing/2014/main" id="{1B50D682-8ACD-3995-B0AB-C894DD56D500}"/>
              </a:ext>
            </a:extLst>
          </p:cNvPr>
          <p:cNvSpPr>
            <a:spLocks noGrp="1"/>
          </p:cNvSpPr>
          <p:nvPr>
            <p:ph type="body" sz="quarter" idx="23" hasCustomPrompt="1"/>
          </p:nvPr>
        </p:nvSpPr>
        <p:spPr>
          <a:xfrm>
            <a:off x="6192838" y="4802924"/>
            <a:ext cx="5618162" cy="242597"/>
          </a:xfrm>
        </p:spPr>
        <p:txBody>
          <a:bodyPr tIns="36000"/>
          <a:lstStyle>
            <a:lvl1pPr marL="719138" indent="0">
              <a:buNone/>
              <a:defRPr/>
            </a:lvl1pPr>
          </a:lstStyle>
          <a:p>
            <a:pPr lvl="0"/>
            <a:r>
              <a:rPr lang="en-US" noProof="0"/>
              <a:t>Lorem </a:t>
            </a:r>
            <a:r>
              <a:rPr lang="en-US"/>
              <a:t>ipsum dolor sit </a:t>
            </a:r>
            <a:r>
              <a:rPr lang="en-US" err="1"/>
              <a:t>amet</a:t>
            </a:r>
            <a:endParaRPr lang="en-US" noProof="0"/>
          </a:p>
        </p:txBody>
      </p:sp>
      <p:sp>
        <p:nvSpPr>
          <p:cNvPr id="10" name="Date Placeholder 9">
            <a:extLst>
              <a:ext uri="{FF2B5EF4-FFF2-40B4-BE49-F238E27FC236}">
                <a16:creationId xmlns:a16="http://schemas.microsoft.com/office/drawing/2014/main" id="{E1B17CF3-5C4C-0D46-60F0-E0E93C38D834}"/>
              </a:ext>
            </a:extLst>
          </p:cNvPr>
          <p:cNvSpPr>
            <a:spLocks noGrp="1"/>
          </p:cNvSpPr>
          <p:nvPr>
            <p:ph type="dt" sz="half" idx="25"/>
          </p:nvPr>
        </p:nvSpPr>
        <p:spPr>
          <a:xfrm>
            <a:off x="6192838" y="6387525"/>
            <a:ext cx="592173" cy="123111"/>
          </a:xfrm>
        </p:spPr>
        <p:txBody>
          <a:bodyPr/>
          <a:lstStyle/>
          <a:p>
            <a:endParaRPr lang="en-GB"/>
          </a:p>
        </p:txBody>
      </p:sp>
      <p:sp>
        <p:nvSpPr>
          <p:cNvPr id="11" name="Footer Placeholder 10">
            <a:extLst>
              <a:ext uri="{FF2B5EF4-FFF2-40B4-BE49-F238E27FC236}">
                <a16:creationId xmlns:a16="http://schemas.microsoft.com/office/drawing/2014/main" id="{7638BDD2-7014-F28D-8CB6-368BCAF3C49A}"/>
              </a:ext>
            </a:extLst>
          </p:cNvPr>
          <p:cNvSpPr>
            <a:spLocks noGrp="1"/>
          </p:cNvSpPr>
          <p:nvPr>
            <p:ph type="ftr" sz="quarter" idx="26"/>
          </p:nvPr>
        </p:nvSpPr>
        <p:spPr>
          <a:xfrm>
            <a:off x="7164388" y="6387525"/>
            <a:ext cx="3667125" cy="123111"/>
          </a:xfrm>
        </p:spPr>
        <p:txBody>
          <a:bodyPr/>
          <a:lstStyle/>
          <a:p>
            <a:endParaRPr lang="en-GB"/>
          </a:p>
        </p:txBody>
      </p:sp>
      <p:sp>
        <p:nvSpPr>
          <p:cNvPr id="12" name="Slide Number Placeholder 11">
            <a:extLst>
              <a:ext uri="{FF2B5EF4-FFF2-40B4-BE49-F238E27FC236}">
                <a16:creationId xmlns:a16="http://schemas.microsoft.com/office/drawing/2014/main" id="{EA5E6616-8E56-236F-22CA-EF4AB2CB74AA}"/>
              </a:ext>
            </a:extLst>
          </p:cNvPr>
          <p:cNvSpPr>
            <a:spLocks noGrp="1"/>
          </p:cNvSpPr>
          <p:nvPr>
            <p:ph type="sldNum" sz="quarter" idx="27"/>
          </p:nvPr>
        </p:nvSpPr>
        <p:spPr/>
        <p:txBody>
          <a:bodyPr/>
          <a:lstStyle/>
          <a:p>
            <a:fld id="{62010F87-0EE0-4D14-B1AC-3EF143679DC7}" type="slidenum">
              <a:rPr lang="en-GB" smtClean="0"/>
              <a:t>‹#›</a:t>
            </a:fld>
            <a:endParaRPr lang="en-GB"/>
          </a:p>
        </p:txBody>
      </p:sp>
      <p:sp>
        <p:nvSpPr>
          <p:cNvPr id="3" name="Bildplatzhalter 19">
            <a:extLst>
              <a:ext uri="{FF2B5EF4-FFF2-40B4-BE49-F238E27FC236}">
                <a16:creationId xmlns:a16="http://schemas.microsoft.com/office/drawing/2014/main" id="{EC6A1EFB-F13D-05CF-FE4C-5387DDD25260}"/>
              </a:ext>
            </a:extLst>
          </p:cNvPr>
          <p:cNvSpPr>
            <a:spLocks noGrp="1"/>
          </p:cNvSpPr>
          <p:nvPr>
            <p:ph type="pic" sz="quarter" idx="34" hasCustomPrompt="1"/>
          </p:nvPr>
        </p:nvSpPr>
        <p:spPr>
          <a:xfrm>
            <a:off x="1025514" y="6410506"/>
            <a:ext cx="1062384" cy="103295"/>
          </a:xfrm>
          <a:blipFill>
            <a:blip r:embed="rId5"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Tree>
    <p:extLst>
      <p:ext uri="{BB962C8B-B14F-4D97-AF65-F5344CB8AC3E}">
        <p14:creationId xmlns:p14="http://schemas.microsoft.com/office/powerpoint/2010/main" val="24967856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Agenda 2">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799DA5E9-E4BA-9A87-0124-200A34FBF475}"/>
              </a:ext>
            </a:extLst>
          </p:cNvPr>
          <p:cNvGraphicFramePr>
            <a:graphicFrameLocks noChangeAspect="1"/>
          </p:cNvGraphicFramePr>
          <p:nvPr>
            <p:custDataLst>
              <p:tags r:id="rId1"/>
            </p:custDataLst>
            <p:extLst>
              <p:ext uri="{D42A27DB-BD31-4B8C-83A1-F6EECF244321}">
                <p14:modId xmlns:p14="http://schemas.microsoft.com/office/powerpoint/2010/main" val="258300264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16" imgH="416" progId="TCLayout.ActiveDocument.1">
                  <p:embed/>
                </p:oleObj>
              </mc:Choice>
              <mc:Fallback>
                <p:oleObj name="think-cell Folie" r:id="rId3" imgW="416" imgH="416" progId="TCLayout.ActiveDocument.1">
                  <p:embed/>
                  <p:pic>
                    <p:nvPicPr>
                      <p:cNvPr id="8" name="Object 7" hidden="1">
                        <a:extLst>
                          <a:ext uri="{FF2B5EF4-FFF2-40B4-BE49-F238E27FC236}">
                            <a16:creationId xmlns:a16="http://schemas.microsoft.com/office/drawing/2014/main" id="{799DA5E9-E4BA-9A87-0124-200A34FBF47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3" name="Bildplatzhalter 12">
            <a:extLst>
              <a:ext uri="{FF2B5EF4-FFF2-40B4-BE49-F238E27FC236}">
                <a16:creationId xmlns:a16="http://schemas.microsoft.com/office/drawing/2014/main" id="{F10C284B-0642-0A03-A988-6383BE3F80E7}"/>
              </a:ext>
            </a:extLst>
          </p:cNvPr>
          <p:cNvSpPr>
            <a:spLocks noGrp="1"/>
          </p:cNvSpPr>
          <p:nvPr>
            <p:ph type="pic" sz="quarter" idx="13"/>
          </p:nvPr>
        </p:nvSpPr>
        <p:spPr>
          <a:xfrm>
            <a:off x="0" y="271"/>
            <a:ext cx="3095502" cy="6857729"/>
          </a:xfrm>
          <a:solidFill>
            <a:schemeClr val="bg1"/>
          </a:solidFill>
        </p:spPr>
        <p:txBody>
          <a:bodyPr/>
          <a:lstStyle/>
          <a:p>
            <a:r>
              <a:rPr lang="en-US" noProof="0"/>
              <a:t>Click icon to add picture</a:t>
            </a:r>
            <a:endParaRPr lang="en-GB" noProof="0"/>
          </a:p>
        </p:txBody>
      </p:sp>
      <p:sp>
        <p:nvSpPr>
          <p:cNvPr id="7" name="Titel 6">
            <a:extLst>
              <a:ext uri="{FF2B5EF4-FFF2-40B4-BE49-F238E27FC236}">
                <a16:creationId xmlns:a16="http://schemas.microsoft.com/office/drawing/2014/main" id="{810C69C8-D508-0724-A353-6D1F76723721}"/>
              </a:ext>
            </a:extLst>
          </p:cNvPr>
          <p:cNvSpPr>
            <a:spLocks noGrp="1"/>
          </p:cNvSpPr>
          <p:nvPr>
            <p:ph type="title" hasCustomPrompt="1"/>
          </p:nvPr>
        </p:nvSpPr>
        <p:spPr>
          <a:xfrm>
            <a:off x="4260849" y="547147"/>
            <a:ext cx="7544691" cy="283219"/>
          </a:xfrm>
        </p:spPr>
        <p:txBody>
          <a:bodyPr vert="horz"/>
          <a:lstStyle>
            <a:lvl1pPr>
              <a:defRPr/>
            </a:lvl1pPr>
          </a:lstStyle>
          <a:p>
            <a:r>
              <a:rPr lang="en-US" noProof="0"/>
              <a:t>Agenda</a:t>
            </a:r>
          </a:p>
        </p:txBody>
      </p:sp>
      <p:sp>
        <p:nvSpPr>
          <p:cNvPr id="2" name="Textplatzhalter 19">
            <a:extLst>
              <a:ext uri="{FF2B5EF4-FFF2-40B4-BE49-F238E27FC236}">
                <a16:creationId xmlns:a16="http://schemas.microsoft.com/office/drawing/2014/main" id="{CA39A1E5-E8EF-0237-A64E-13416A5D1022}"/>
              </a:ext>
            </a:extLst>
          </p:cNvPr>
          <p:cNvSpPr>
            <a:spLocks noGrp="1"/>
          </p:cNvSpPr>
          <p:nvPr>
            <p:ph type="body" sz="quarter" idx="14" hasCustomPrompt="1"/>
          </p:nvPr>
        </p:nvSpPr>
        <p:spPr>
          <a:xfrm>
            <a:off x="4260850" y="1539550"/>
            <a:ext cx="3676650" cy="242597"/>
          </a:xfrm>
        </p:spPr>
        <p:txBody>
          <a:bodyPr/>
          <a:lstStyle>
            <a:lvl1pPr marL="719138" indent="-719138">
              <a:buFont typeface="+mj-lt"/>
              <a:buAutoNum type="arabicPeriod"/>
              <a:defRPr b="1">
                <a:latin typeface="+mj-lt"/>
              </a:defRPr>
            </a:lvl1pPr>
          </a:lstStyle>
          <a:p>
            <a:pPr lvl="0"/>
            <a:r>
              <a:rPr lang="en-US" noProof="0"/>
              <a:t>Chapter heading</a:t>
            </a:r>
          </a:p>
        </p:txBody>
      </p:sp>
      <p:sp>
        <p:nvSpPr>
          <p:cNvPr id="3" name="Textplatzhalter 21">
            <a:extLst>
              <a:ext uri="{FF2B5EF4-FFF2-40B4-BE49-F238E27FC236}">
                <a16:creationId xmlns:a16="http://schemas.microsoft.com/office/drawing/2014/main" id="{9A5E3B74-AC92-D4E6-08FB-7E0E1D2E7CDB}"/>
              </a:ext>
            </a:extLst>
          </p:cNvPr>
          <p:cNvSpPr>
            <a:spLocks noGrp="1"/>
          </p:cNvSpPr>
          <p:nvPr>
            <p:ph type="body" sz="quarter" idx="15" hasCustomPrompt="1"/>
          </p:nvPr>
        </p:nvSpPr>
        <p:spPr>
          <a:xfrm>
            <a:off x="4260850" y="1782148"/>
            <a:ext cx="3676650" cy="242597"/>
          </a:xfrm>
        </p:spPr>
        <p:txBody>
          <a:bodyPr tIns="36000"/>
          <a:lstStyle>
            <a:lvl1pPr marL="719138" indent="0">
              <a:buNone/>
              <a:defRPr/>
            </a:lvl1pPr>
          </a:lstStyle>
          <a:p>
            <a:pPr lvl="0"/>
            <a:r>
              <a:rPr lang="en-US" noProof="0"/>
              <a:t>Lorem </a:t>
            </a:r>
            <a:r>
              <a:rPr lang="en-US"/>
              <a:t>ipsum dolor sit </a:t>
            </a:r>
            <a:r>
              <a:rPr lang="en-US" err="1"/>
              <a:t>amet</a:t>
            </a:r>
            <a:endParaRPr lang="en-US" noProof="0"/>
          </a:p>
        </p:txBody>
      </p:sp>
      <p:sp>
        <p:nvSpPr>
          <p:cNvPr id="4" name="Textplatzhalter 19">
            <a:extLst>
              <a:ext uri="{FF2B5EF4-FFF2-40B4-BE49-F238E27FC236}">
                <a16:creationId xmlns:a16="http://schemas.microsoft.com/office/drawing/2014/main" id="{194A37A7-CCE0-C4DD-08FB-84CAC2A14E9F}"/>
              </a:ext>
            </a:extLst>
          </p:cNvPr>
          <p:cNvSpPr>
            <a:spLocks noGrp="1"/>
          </p:cNvSpPr>
          <p:nvPr>
            <p:ph type="body" sz="quarter" idx="16" hasCustomPrompt="1"/>
          </p:nvPr>
        </p:nvSpPr>
        <p:spPr>
          <a:xfrm>
            <a:off x="4260850" y="2294745"/>
            <a:ext cx="3676650" cy="242597"/>
          </a:xfrm>
        </p:spPr>
        <p:txBody>
          <a:bodyPr/>
          <a:lstStyle>
            <a:lvl1pPr marL="719138" indent="-719138">
              <a:buFont typeface="+mj-lt"/>
              <a:buAutoNum type="arabicPeriod" startAt="2"/>
              <a:defRPr b="1">
                <a:latin typeface="+mj-lt"/>
              </a:defRPr>
            </a:lvl1pPr>
          </a:lstStyle>
          <a:p>
            <a:pPr lvl="0"/>
            <a:r>
              <a:rPr lang="en-US" noProof="0"/>
              <a:t>Chapter heading</a:t>
            </a:r>
          </a:p>
        </p:txBody>
      </p:sp>
      <p:sp>
        <p:nvSpPr>
          <p:cNvPr id="5" name="Textplatzhalter 21">
            <a:extLst>
              <a:ext uri="{FF2B5EF4-FFF2-40B4-BE49-F238E27FC236}">
                <a16:creationId xmlns:a16="http://schemas.microsoft.com/office/drawing/2014/main" id="{CDCF2FC9-7F31-58A8-86E1-536ECADA3D7E}"/>
              </a:ext>
            </a:extLst>
          </p:cNvPr>
          <p:cNvSpPr>
            <a:spLocks noGrp="1"/>
          </p:cNvSpPr>
          <p:nvPr>
            <p:ph type="body" sz="quarter" idx="17" hasCustomPrompt="1"/>
          </p:nvPr>
        </p:nvSpPr>
        <p:spPr>
          <a:xfrm>
            <a:off x="4260850" y="2537342"/>
            <a:ext cx="3676650" cy="242597"/>
          </a:xfrm>
        </p:spPr>
        <p:txBody>
          <a:bodyPr tIns="36000"/>
          <a:lstStyle>
            <a:lvl1pPr marL="719138" indent="0">
              <a:buNone/>
              <a:defRPr/>
            </a:lvl1pPr>
          </a:lstStyle>
          <a:p>
            <a:pPr lvl="0"/>
            <a:r>
              <a:rPr lang="en-US" noProof="0"/>
              <a:t>Lorem </a:t>
            </a:r>
            <a:r>
              <a:rPr lang="en-US"/>
              <a:t>ipsum dolor sit </a:t>
            </a:r>
            <a:r>
              <a:rPr lang="en-US" err="1"/>
              <a:t>amet</a:t>
            </a:r>
            <a:endParaRPr lang="en-US" noProof="0"/>
          </a:p>
        </p:txBody>
      </p:sp>
      <p:sp>
        <p:nvSpPr>
          <p:cNvPr id="6" name="Textplatzhalter 19">
            <a:extLst>
              <a:ext uri="{FF2B5EF4-FFF2-40B4-BE49-F238E27FC236}">
                <a16:creationId xmlns:a16="http://schemas.microsoft.com/office/drawing/2014/main" id="{7DF88484-847E-4926-F617-C732B90F6E1E}"/>
              </a:ext>
            </a:extLst>
          </p:cNvPr>
          <p:cNvSpPr>
            <a:spLocks noGrp="1"/>
          </p:cNvSpPr>
          <p:nvPr>
            <p:ph type="body" sz="quarter" idx="18" hasCustomPrompt="1"/>
          </p:nvPr>
        </p:nvSpPr>
        <p:spPr>
          <a:xfrm>
            <a:off x="4260850" y="3049939"/>
            <a:ext cx="3676650" cy="242597"/>
          </a:xfrm>
        </p:spPr>
        <p:txBody>
          <a:bodyPr/>
          <a:lstStyle>
            <a:lvl1pPr marL="719138" indent="-719138">
              <a:buFont typeface="+mj-lt"/>
              <a:buAutoNum type="arabicPeriod" startAt="3"/>
              <a:defRPr b="1">
                <a:latin typeface="+mj-lt"/>
              </a:defRPr>
            </a:lvl1pPr>
          </a:lstStyle>
          <a:p>
            <a:pPr lvl="0"/>
            <a:r>
              <a:rPr lang="en-US" noProof="0"/>
              <a:t>Chapter heading</a:t>
            </a:r>
          </a:p>
        </p:txBody>
      </p:sp>
      <p:sp>
        <p:nvSpPr>
          <p:cNvPr id="11" name="Textplatzhalter 21">
            <a:extLst>
              <a:ext uri="{FF2B5EF4-FFF2-40B4-BE49-F238E27FC236}">
                <a16:creationId xmlns:a16="http://schemas.microsoft.com/office/drawing/2014/main" id="{FA8EC28A-3440-0DF5-AE6F-F97C33C3335B}"/>
              </a:ext>
            </a:extLst>
          </p:cNvPr>
          <p:cNvSpPr>
            <a:spLocks noGrp="1"/>
          </p:cNvSpPr>
          <p:nvPr>
            <p:ph type="body" sz="quarter" idx="19" hasCustomPrompt="1"/>
          </p:nvPr>
        </p:nvSpPr>
        <p:spPr>
          <a:xfrm>
            <a:off x="4260850" y="3292536"/>
            <a:ext cx="3676650" cy="242597"/>
          </a:xfrm>
        </p:spPr>
        <p:txBody>
          <a:bodyPr tIns="36000"/>
          <a:lstStyle>
            <a:lvl1pPr marL="719138" indent="0">
              <a:buNone/>
              <a:defRPr/>
            </a:lvl1pPr>
          </a:lstStyle>
          <a:p>
            <a:pPr lvl="0"/>
            <a:r>
              <a:rPr lang="en-US" noProof="0"/>
              <a:t>Lorem </a:t>
            </a:r>
            <a:r>
              <a:rPr lang="en-US"/>
              <a:t>ipsum dolor sit </a:t>
            </a:r>
            <a:r>
              <a:rPr lang="en-US" err="1"/>
              <a:t>amet</a:t>
            </a:r>
            <a:endParaRPr lang="en-US" noProof="0"/>
          </a:p>
        </p:txBody>
      </p:sp>
      <p:sp>
        <p:nvSpPr>
          <p:cNvPr id="12" name="Textplatzhalter 19">
            <a:extLst>
              <a:ext uri="{FF2B5EF4-FFF2-40B4-BE49-F238E27FC236}">
                <a16:creationId xmlns:a16="http://schemas.microsoft.com/office/drawing/2014/main" id="{8643FFF0-4582-651C-F184-4D64BD89C2AA}"/>
              </a:ext>
            </a:extLst>
          </p:cNvPr>
          <p:cNvSpPr>
            <a:spLocks noGrp="1"/>
          </p:cNvSpPr>
          <p:nvPr>
            <p:ph type="body" sz="quarter" idx="20" hasCustomPrompt="1"/>
          </p:nvPr>
        </p:nvSpPr>
        <p:spPr>
          <a:xfrm>
            <a:off x="4260850" y="3805133"/>
            <a:ext cx="3676650" cy="242597"/>
          </a:xfrm>
        </p:spPr>
        <p:txBody>
          <a:bodyPr/>
          <a:lstStyle>
            <a:lvl1pPr marL="719138" indent="-719138">
              <a:buFont typeface="+mj-lt"/>
              <a:buAutoNum type="arabicPeriod" startAt="4"/>
              <a:defRPr b="1">
                <a:latin typeface="+mj-lt"/>
              </a:defRPr>
            </a:lvl1pPr>
          </a:lstStyle>
          <a:p>
            <a:pPr lvl="0"/>
            <a:r>
              <a:rPr lang="en-US" noProof="0"/>
              <a:t>Chapter heading</a:t>
            </a:r>
          </a:p>
        </p:txBody>
      </p:sp>
      <p:sp>
        <p:nvSpPr>
          <p:cNvPr id="14" name="Textplatzhalter 21">
            <a:extLst>
              <a:ext uri="{FF2B5EF4-FFF2-40B4-BE49-F238E27FC236}">
                <a16:creationId xmlns:a16="http://schemas.microsoft.com/office/drawing/2014/main" id="{E2C72C6B-00DD-24EB-0D80-A696763DC761}"/>
              </a:ext>
            </a:extLst>
          </p:cNvPr>
          <p:cNvSpPr>
            <a:spLocks noGrp="1"/>
          </p:cNvSpPr>
          <p:nvPr>
            <p:ph type="body" sz="quarter" idx="21" hasCustomPrompt="1"/>
          </p:nvPr>
        </p:nvSpPr>
        <p:spPr>
          <a:xfrm>
            <a:off x="4260850" y="4047730"/>
            <a:ext cx="3676650" cy="242597"/>
          </a:xfrm>
        </p:spPr>
        <p:txBody>
          <a:bodyPr tIns="36000"/>
          <a:lstStyle>
            <a:lvl1pPr marL="719138" indent="0">
              <a:buNone/>
              <a:defRPr/>
            </a:lvl1pPr>
          </a:lstStyle>
          <a:p>
            <a:pPr lvl="0"/>
            <a:r>
              <a:rPr lang="en-US" noProof="0"/>
              <a:t>Lorem </a:t>
            </a:r>
            <a:r>
              <a:rPr lang="en-US"/>
              <a:t>ipsum dolor sit </a:t>
            </a:r>
            <a:r>
              <a:rPr lang="en-US" err="1"/>
              <a:t>amet</a:t>
            </a:r>
            <a:endParaRPr lang="en-US" noProof="0"/>
          </a:p>
        </p:txBody>
      </p:sp>
      <p:sp>
        <p:nvSpPr>
          <p:cNvPr id="19" name="Textplatzhalter 19">
            <a:extLst>
              <a:ext uri="{FF2B5EF4-FFF2-40B4-BE49-F238E27FC236}">
                <a16:creationId xmlns:a16="http://schemas.microsoft.com/office/drawing/2014/main" id="{8D862FC6-3FEE-D8EA-0C5F-4D3300F00047}"/>
              </a:ext>
            </a:extLst>
          </p:cNvPr>
          <p:cNvSpPr>
            <a:spLocks noGrp="1"/>
          </p:cNvSpPr>
          <p:nvPr>
            <p:ph type="body" sz="quarter" idx="22" hasCustomPrompt="1"/>
          </p:nvPr>
        </p:nvSpPr>
        <p:spPr>
          <a:xfrm>
            <a:off x="4260850" y="4560327"/>
            <a:ext cx="3676650" cy="242597"/>
          </a:xfrm>
        </p:spPr>
        <p:txBody>
          <a:bodyPr/>
          <a:lstStyle>
            <a:lvl1pPr marL="719138" indent="-719138">
              <a:buFont typeface="+mj-lt"/>
              <a:buAutoNum type="arabicPeriod" startAt="5"/>
              <a:defRPr b="1">
                <a:latin typeface="+mj-lt"/>
              </a:defRPr>
            </a:lvl1pPr>
          </a:lstStyle>
          <a:p>
            <a:pPr lvl="0"/>
            <a:r>
              <a:rPr lang="en-US" noProof="0"/>
              <a:t>Chapter heading</a:t>
            </a:r>
          </a:p>
        </p:txBody>
      </p:sp>
      <p:sp>
        <p:nvSpPr>
          <p:cNvPr id="24" name="Textplatzhalter 21">
            <a:extLst>
              <a:ext uri="{FF2B5EF4-FFF2-40B4-BE49-F238E27FC236}">
                <a16:creationId xmlns:a16="http://schemas.microsoft.com/office/drawing/2014/main" id="{66374619-2AE0-8B11-57D0-3A61E5D540F9}"/>
              </a:ext>
            </a:extLst>
          </p:cNvPr>
          <p:cNvSpPr>
            <a:spLocks noGrp="1"/>
          </p:cNvSpPr>
          <p:nvPr>
            <p:ph type="body" sz="quarter" idx="23" hasCustomPrompt="1"/>
          </p:nvPr>
        </p:nvSpPr>
        <p:spPr>
          <a:xfrm>
            <a:off x="4260850" y="4802924"/>
            <a:ext cx="3676650" cy="242597"/>
          </a:xfrm>
        </p:spPr>
        <p:txBody>
          <a:bodyPr tIns="36000"/>
          <a:lstStyle>
            <a:lvl1pPr marL="719138" indent="0">
              <a:buNone/>
              <a:defRPr/>
            </a:lvl1pPr>
          </a:lstStyle>
          <a:p>
            <a:pPr lvl="0"/>
            <a:r>
              <a:rPr lang="en-US" noProof="0"/>
              <a:t>Lorem </a:t>
            </a:r>
            <a:r>
              <a:rPr lang="en-US"/>
              <a:t>ipsum dolor sit </a:t>
            </a:r>
            <a:r>
              <a:rPr lang="en-US" err="1"/>
              <a:t>amet</a:t>
            </a:r>
            <a:endParaRPr lang="en-US" noProof="0"/>
          </a:p>
        </p:txBody>
      </p:sp>
      <p:sp>
        <p:nvSpPr>
          <p:cNvPr id="25" name="Textplatzhalter 19">
            <a:extLst>
              <a:ext uri="{FF2B5EF4-FFF2-40B4-BE49-F238E27FC236}">
                <a16:creationId xmlns:a16="http://schemas.microsoft.com/office/drawing/2014/main" id="{CD9F7968-3D9B-E69D-220F-F0CB15EC9726}"/>
              </a:ext>
            </a:extLst>
          </p:cNvPr>
          <p:cNvSpPr>
            <a:spLocks noGrp="1"/>
          </p:cNvSpPr>
          <p:nvPr>
            <p:ph type="body" sz="quarter" idx="24" hasCustomPrompt="1"/>
          </p:nvPr>
        </p:nvSpPr>
        <p:spPr>
          <a:xfrm>
            <a:off x="8135938" y="1527175"/>
            <a:ext cx="3676650" cy="242597"/>
          </a:xfrm>
        </p:spPr>
        <p:txBody>
          <a:bodyPr/>
          <a:lstStyle>
            <a:lvl1pPr marL="719138" indent="-719138">
              <a:buFont typeface="+mj-lt"/>
              <a:buAutoNum type="arabicPeriod" startAt="6"/>
              <a:defRPr b="1">
                <a:latin typeface="+mj-lt"/>
              </a:defRPr>
            </a:lvl1pPr>
          </a:lstStyle>
          <a:p>
            <a:pPr lvl="0"/>
            <a:r>
              <a:rPr lang="en-US" noProof="0"/>
              <a:t>Chapter heading</a:t>
            </a:r>
          </a:p>
        </p:txBody>
      </p:sp>
      <p:sp>
        <p:nvSpPr>
          <p:cNvPr id="26" name="Textplatzhalter 21">
            <a:extLst>
              <a:ext uri="{FF2B5EF4-FFF2-40B4-BE49-F238E27FC236}">
                <a16:creationId xmlns:a16="http://schemas.microsoft.com/office/drawing/2014/main" id="{D82B70E0-C476-78C4-3C02-71EBA0C9EDC0}"/>
              </a:ext>
            </a:extLst>
          </p:cNvPr>
          <p:cNvSpPr>
            <a:spLocks noGrp="1"/>
          </p:cNvSpPr>
          <p:nvPr>
            <p:ph type="body" sz="quarter" idx="25" hasCustomPrompt="1"/>
          </p:nvPr>
        </p:nvSpPr>
        <p:spPr>
          <a:xfrm>
            <a:off x="8135938" y="1769773"/>
            <a:ext cx="3676650" cy="242597"/>
          </a:xfrm>
        </p:spPr>
        <p:txBody>
          <a:bodyPr tIns="36000"/>
          <a:lstStyle>
            <a:lvl1pPr marL="719138" indent="0">
              <a:buNone/>
              <a:defRPr/>
            </a:lvl1pPr>
          </a:lstStyle>
          <a:p>
            <a:pPr lvl="0"/>
            <a:r>
              <a:rPr lang="en-US" noProof="0"/>
              <a:t>Lorem </a:t>
            </a:r>
            <a:r>
              <a:rPr lang="en-US"/>
              <a:t>ipsum dolor sit </a:t>
            </a:r>
            <a:r>
              <a:rPr lang="en-US" err="1"/>
              <a:t>amet</a:t>
            </a:r>
            <a:endParaRPr lang="en-US" noProof="0"/>
          </a:p>
        </p:txBody>
      </p:sp>
      <p:sp>
        <p:nvSpPr>
          <p:cNvPr id="27" name="Textplatzhalter 19">
            <a:extLst>
              <a:ext uri="{FF2B5EF4-FFF2-40B4-BE49-F238E27FC236}">
                <a16:creationId xmlns:a16="http://schemas.microsoft.com/office/drawing/2014/main" id="{5C631519-6969-29C0-663C-5E51356E910E}"/>
              </a:ext>
            </a:extLst>
          </p:cNvPr>
          <p:cNvSpPr>
            <a:spLocks noGrp="1"/>
          </p:cNvSpPr>
          <p:nvPr>
            <p:ph type="body" sz="quarter" idx="26" hasCustomPrompt="1"/>
          </p:nvPr>
        </p:nvSpPr>
        <p:spPr>
          <a:xfrm>
            <a:off x="8135938" y="2282370"/>
            <a:ext cx="3676650" cy="242597"/>
          </a:xfrm>
        </p:spPr>
        <p:txBody>
          <a:bodyPr/>
          <a:lstStyle>
            <a:lvl1pPr marL="719138" indent="-719138">
              <a:buFont typeface="+mj-lt"/>
              <a:buAutoNum type="arabicPeriod" startAt="7"/>
              <a:defRPr b="1">
                <a:latin typeface="+mj-lt"/>
              </a:defRPr>
            </a:lvl1pPr>
          </a:lstStyle>
          <a:p>
            <a:pPr lvl="0"/>
            <a:r>
              <a:rPr lang="en-US" noProof="0"/>
              <a:t>Chapter heading</a:t>
            </a:r>
          </a:p>
        </p:txBody>
      </p:sp>
      <p:sp>
        <p:nvSpPr>
          <p:cNvPr id="28" name="Textplatzhalter 21">
            <a:extLst>
              <a:ext uri="{FF2B5EF4-FFF2-40B4-BE49-F238E27FC236}">
                <a16:creationId xmlns:a16="http://schemas.microsoft.com/office/drawing/2014/main" id="{D25547B7-3EA6-7411-FDC2-EC03C298DC3C}"/>
              </a:ext>
            </a:extLst>
          </p:cNvPr>
          <p:cNvSpPr>
            <a:spLocks noGrp="1"/>
          </p:cNvSpPr>
          <p:nvPr>
            <p:ph type="body" sz="quarter" idx="27" hasCustomPrompt="1"/>
          </p:nvPr>
        </p:nvSpPr>
        <p:spPr>
          <a:xfrm>
            <a:off x="8135938" y="2524967"/>
            <a:ext cx="3676650" cy="242597"/>
          </a:xfrm>
        </p:spPr>
        <p:txBody>
          <a:bodyPr tIns="36000"/>
          <a:lstStyle>
            <a:lvl1pPr marL="719138" indent="0">
              <a:buNone/>
              <a:defRPr/>
            </a:lvl1pPr>
          </a:lstStyle>
          <a:p>
            <a:pPr lvl="0"/>
            <a:r>
              <a:rPr lang="en-US" noProof="0"/>
              <a:t>Lorem </a:t>
            </a:r>
            <a:r>
              <a:rPr lang="en-US"/>
              <a:t>ipsum dolor sit </a:t>
            </a:r>
            <a:r>
              <a:rPr lang="en-US" err="1"/>
              <a:t>amet</a:t>
            </a:r>
            <a:endParaRPr lang="en-US" noProof="0"/>
          </a:p>
        </p:txBody>
      </p:sp>
      <p:sp>
        <p:nvSpPr>
          <p:cNvPr id="29" name="Textplatzhalter 19">
            <a:extLst>
              <a:ext uri="{FF2B5EF4-FFF2-40B4-BE49-F238E27FC236}">
                <a16:creationId xmlns:a16="http://schemas.microsoft.com/office/drawing/2014/main" id="{AD000910-F934-F245-4303-3D3B3EB730D0}"/>
              </a:ext>
            </a:extLst>
          </p:cNvPr>
          <p:cNvSpPr>
            <a:spLocks noGrp="1"/>
          </p:cNvSpPr>
          <p:nvPr>
            <p:ph type="body" sz="quarter" idx="28" hasCustomPrompt="1"/>
          </p:nvPr>
        </p:nvSpPr>
        <p:spPr>
          <a:xfrm>
            <a:off x="8135938" y="3037564"/>
            <a:ext cx="3676650" cy="242597"/>
          </a:xfrm>
        </p:spPr>
        <p:txBody>
          <a:bodyPr/>
          <a:lstStyle>
            <a:lvl1pPr marL="719138" indent="-719138">
              <a:buFont typeface="+mj-lt"/>
              <a:buAutoNum type="arabicPeriod" startAt="8"/>
              <a:defRPr b="1">
                <a:latin typeface="+mj-lt"/>
              </a:defRPr>
            </a:lvl1pPr>
          </a:lstStyle>
          <a:p>
            <a:pPr lvl="0"/>
            <a:r>
              <a:rPr lang="en-US" noProof="0"/>
              <a:t>Chapter heading</a:t>
            </a:r>
          </a:p>
        </p:txBody>
      </p:sp>
      <p:sp>
        <p:nvSpPr>
          <p:cNvPr id="30" name="Textplatzhalter 21">
            <a:extLst>
              <a:ext uri="{FF2B5EF4-FFF2-40B4-BE49-F238E27FC236}">
                <a16:creationId xmlns:a16="http://schemas.microsoft.com/office/drawing/2014/main" id="{39E6C198-7F9D-691C-3FD0-A7A633446DFA}"/>
              </a:ext>
            </a:extLst>
          </p:cNvPr>
          <p:cNvSpPr>
            <a:spLocks noGrp="1"/>
          </p:cNvSpPr>
          <p:nvPr>
            <p:ph type="body" sz="quarter" idx="29" hasCustomPrompt="1"/>
          </p:nvPr>
        </p:nvSpPr>
        <p:spPr>
          <a:xfrm>
            <a:off x="8135938" y="3280161"/>
            <a:ext cx="3676650" cy="242597"/>
          </a:xfrm>
        </p:spPr>
        <p:txBody>
          <a:bodyPr tIns="36000"/>
          <a:lstStyle>
            <a:lvl1pPr marL="719138" indent="0">
              <a:buNone/>
              <a:defRPr/>
            </a:lvl1pPr>
          </a:lstStyle>
          <a:p>
            <a:pPr lvl="0"/>
            <a:r>
              <a:rPr lang="en-US" noProof="0"/>
              <a:t>Lorem </a:t>
            </a:r>
            <a:r>
              <a:rPr lang="en-US"/>
              <a:t>ipsum dolor sit </a:t>
            </a:r>
            <a:r>
              <a:rPr lang="en-US" err="1"/>
              <a:t>amet</a:t>
            </a:r>
            <a:endParaRPr lang="en-US" noProof="0"/>
          </a:p>
        </p:txBody>
      </p:sp>
      <p:sp>
        <p:nvSpPr>
          <p:cNvPr id="31" name="Textplatzhalter 19">
            <a:extLst>
              <a:ext uri="{FF2B5EF4-FFF2-40B4-BE49-F238E27FC236}">
                <a16:creationId xmlns:a16="http://schemas.microsoft.com/office/drawing/2014/main" id="{851DA279-9FE1-1511-CA36-E1D42B2042E3}"/>
              </a:ext>
            </a:extLst>
          </p:cNvPr>
          <p:cNvSpPr>
            <a:spLocks noGrp="1"/>
          </p:cNvSpPr>
          <p:nvPr>
            <p:ph type="body" sz="quarter" idx="30" hasCustomPrompt="1"/>
          </p:nvPr>
        </p:nvSpPr>
        <p:spPr>
          <a:xfrm>
            <a:off x="8135938" y="3792758"/>
            <a:ext cx="3676650" cy="242597"/>
          </a:xfrm>
        </p:spPr>
        <p:txBody>
          <a:bodyPr/>
          <a:lstStyle>
            <a:lvl1pPr marL="719138" indent="-719138">
              <a:buFont typeface="+mj-lt"/>
              <a:buAutoNum type="arabicPeriod" startAt="9"/>
              <a:defRPr b="1">
                <a:latin typeface="+mj-lt"/>
              </a:defRPr>
            </a:lvl1pPr>
          </a:lstStyle>
          <a:p>
            <a:pPr lvl="0"/>
            <a:r>
              <a:rPr lang="en-US" noProof="0"/>
              <a:t>Chapter heading</a:t>
            </a:r>
          </a:p>
        </p:txBody>
      </p:sp>
      <p:sp>
        <p:nvSpPr>
          <p:cNvPr id="32" name="Textplatzhalter 21">
            <a:extLst>
              <a:ext uri="{FF2B5EF4-FFF2-40B4-BE49-F238E27FC236}">
                <a16:creationId xmlns:a16="http://schemas.microsoft.com/office/drawing/2014/main" id="{C9D6D55E-8585-D922-33D0-7FB69BDA977E}"/>
              </a:ext>
            </a:extLst>
          </p:cNvPr>
          <p:cNvSpPr>
            <a:spLocks noGrp="1"/>
          </p:cNvSpPr>
          <p:nvPr>
            <p:ph type="body" sz="quarter" idx="31" hasCustomPrompt="1"/>
          </p:nvPr>
        </p:nvSpPr>
        <p:spPr>
          <a:xfrm>
            <a:off x="8135938" y="4035355"/>
            <a:ext cx="3676650" cy="242597"/>
          </a:xfrm>
        </p:spPr>
        <p:txBody>
          <a:bodyPr tIns="36000"/>
          <a:lstStyle>
            <a:lvl1pPr marL="719138" indent="0">
              <a:buNone/>
              <a:defRPr/>
            </a:lvl1pPr>
          </a:lstStyle>
          <a:p>
            <a:pPr lvl="0"/>
            <a:r>
              <a:rPr lang="en-US" noProof="0"/>
              <a:t>Lorem </a:t>
            </a:r>
            <a:r>
              <a:rPr lang="en-US"/>
              <a:t>ipsum dolor sit </a:t>
            </a:r>
            <a:r>
              <a:rPr lang="en-US" err="1"/>
              <a:t>amet</a:t>
            </a:r>
            <a:endParaRPr lang="en-US" noProof="0"/>
          </a:p>
        </p:txBody>
      </p:sp>
      <p:sp>
        <p:nvSpPr>
          <p:cNvPr id="33" name="Textplatzhalter 19">
            <a:extLst>
              <a:ext uri="{FF2B5EF4-FFF2-40B4-BE49-F238E27FC236}">
                <a16:creationId xmlns:a16="http://schemas.microsoft.com/office/drawing/2014/main" id="{63E4B976-3034-8602-58B1-664686D12DAC}"/>
              </a:ext>
            </a:extLst>
          </p:cNvPr>
          <p:cNvSpPr>
            <a:spLocks noGrp="1"/>
          </p:cNvSpPr>
          <p:nvPr>
            <p:ph type="body" sz="quarter" idx="32" hasCustomPrompt="1"/>
          </p:nvPr>
        </p:nvSpPr>
        <p:spPr>
          <a:xfrm>
            <a:off x="8135938" y="4547952"/>
            <a:ext cx="3676650" cy="242597"/>
          </a:xfrm>
        </p:spPr>
        <p:txBody>
          <a:bodyPr/>
          <a:lstStyle>
            <a:lvl1pPr marL="719138" indent="-719138">
              <a:buFont typeface="+mj-lt"/>
              <a:buAutoNum type="arabicPeriod" startAt="10"/>
              <a:defRPr b="1">
                <a:latin typeface="+mj-lt"/>
              </a:defRPr>
            </a:lvl1pPr>
          </a:lstStyle>
          <a:p>
            <a:pPr lvl="0"/>
            <a:r>
              <a:rPr lang="en-US" noProof="0"/>
              <a:t>Chapter heading</a:t>
            </a:r>
          </a:p>
        </p:txBody>
      </p:sp>
      <p:sp>
        <p:nvSpPr>
          <p:cNvPr id="34" name="Textplatzhalter 21">
            <a:extLst>
              <a:ext uri="{FF2B5EF4-FFF2-40B4-BE49-F238E27FC236}">
                <a16:creationId xmlns:a16="http://schemas.microsoft.com/office/drawing/2014/main" id="{A15B8A27-0CAB-13C7-C7B1-4EE3120EF1CB}"/>
              </a:ext>
            </a:extLst>
          </p:cNvPr>
          <p:cNvSpPr>
            <a:spLocks noGrp="1"/>
          </p:cNvSpPr>
          <p:nvPr>
            <p:ph type="body" sz="quarter" idx="33" hasCustomPrompt="1"/>
          </p:nvPr>
        </p:nvSpPr>
        <p:spPr>
          <a:xfrm>
            <a:off x="8135938" y="4790549"/>
            <a:ext cx="3676650" cy="242597"/>
          </a:xfrm>
        </p:spPr>
        <p:txBody>
          <a:bodyPr tIns="36000"/>
          <a:lstStyle>
            <a:lvl1pPr marL="719138" indent="0">
              <a:buNone/>
              <a:defRPr/>
            </a:lvl1pPr>
          </a:lstStyle>
          <a:p>
            <a:pPr lvl="0"/>
            <a:r>
              <a:rPr lang="en-US" noProof="0"/>
              <a:t>Lorem </a:t>
            </a:r>
            <a:r>
              <a:rPr lang="en-US"/>
              <a:t>ipsum dolor sit </a:t>
            </a:r>
            <a:r>
              <a:rPr lang="en-US" err="1"/>
              <a:t>amet</a:t>
            </a:r>
            <a:endParaRPr lang="en-US" noProof="0"/>
          </a:p>
        </p:txBody>
      </p:sp>
      <p:sp>
        <p:nvSpPr>
          <p:cNvPr id="15" name="Bildplatzhalter 19">
            <a:extLst>
              <a:ext uri="{FF2B5EF4-FFF2-40B4-BE49-F238E27FC236}">
                <a16:creationId xmlns:a16="http://schemas.microsoft.com/office/drawing/2014/main" id="{397096BF-371A-6EE9-AF7E-94DEBA7FF117}"/>
              </a:ext>
            </a:extLst>
          </p:cNvPr>
          <p:cNvSpPr>
            <a:spLocks noGrp="1"/>
          </p:cNvSpPr>
          <p:nvPr>
            <p:ph type="pic" sz="quarter" idx="34" hasCustomPrompt="1"/>
          </p:nvPr>
        </p:nvSpPr>
        <p:spPr>
          <a:xfrm>
            <a:off x="1025514" y="6410506"/>
            <a:ext cx="1062384" cy="103295"/>
          </a:xfrm>
          <a:blipFill>
            <a:blip r:embed="rId5"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
        <p:nvSpPr>
          <p:cNvPr id="20" name="Date Placeholder 19">
            <a:extLst>
              <a:ext uri="{FF2B5EF4-FFF2-40B4-BE49-F238E27FC236}">
                <a16:creationId xmlns:a16="http://schemas.microsoft.com/office/drawing/2014/main" id="{26E541A7-DE82-304B-3356-342106D96024}"/>
              </a:ext>
            </a:extLst>
          </p:cNvPr>
          <p:cNvSpPr>
            <a:spLocks noGrp="1"/>
          </p:cNvSpPr>
          <p:nvPr>
            <p:ph type="dt" sz="half" idx="35"/>
          </p:nvPr>
        </p:nvSpPr>
        <p:spPr>
          <a:xfrm>
            <a:off x="4263279" y="6387525"/>
            <a:ext cx="592173" cy="123111"/>
          </a:xfrm>
        </p:spPr>
        <p:txBody>
          <a:bodyPr/>
          <a:lstStyle/>
          <a:p>
            <a:endParaRPr lang="en-GB"/>
          </a:p>
        </p:txBody>
      </p:sp>
      <p:sp>
        <p:nvSpPr>
          <p:cNvPr id="21" name="Footer Placeholder 20">
            <a:extLst>
              <a:ext uri="{FF2B5EF4-FFF2-40B4-BE49-F238E27FC236}">
                <a16:creationId xmlns:a16="http://schemas.microsoft.com/office/drawing/2014/main" id="{45A577BA-A9D7-EADA-2EAF-9A047A0C7CA5}"/>
              </a:ext>
            </a:extLst>
          </p:cNvPr>
          <p:cNvSpPr>
            <a:spLocks noGrp="1"/>
          </p:cNvSpPr>
          <p:nvPr>
            <p:ph type="ftr" sz="quarter" idx="36"/>
          </p:nvPr>
        </p:nvSpPr>
        <p:spPr>
          <a:xfrm>
            <a:off x="5226782" y="6387525"/>
            <a:ext cx="5418160" cy="123111"/>
          </a:xfrm>
        </p:spPr>
        <p:txBody>
          <a:bodyPr/>
          <a:lstStyle/>
          <a:p>
            <a:endParaRPr lang="en-GB"/>
          </a:p>
        </p:txBody>
      </p:sp>
      <p:sp>
        <p:nvSpPr>
          <p:cNvPr id="22" name="Slide Number Placeholder 21">
            <a:extLst>
              <a:ext uri="{FF2B5EF4-FFF2-40B4-BE49-F238E27FC236}">
                <a16:creationId xmlns:a16="http://schemas.microsoft.com/office/drawing/2014/main" id="{A4DF786A-DFF7-2E50-D313-665093026396}"/>
              </a:ext>
            </a:extLst>
          </p:cNvPr>
          <p:cNvSpPr>
            <a:spLocks noGrp="1"/>
          </p:cNvSpPr>
          <p:nvPr>
            <p:ph type="sldNum" sz="quarter" idx="37"/>
          </p:nvPr>
        </p:nvSpPr>
        <p:spPr/>
        <p:txBody>
          <a:bodyPr/>
          <a:lstStyle/>
          <a:p>
            <a:fld id="{62010F87-0EE0-4D14-B1AC-3EF143679DC7}" type="slidenum">
              <a:rPr lang="en-GB" smtClean="0"/>
              <a:t>‹#›</a:t>
            </a:fld>
            <a:endParaRPr lang="en-GB"/>
          </a:p>
        </p:txBody>
      </p:sp>
    </p:spTree>
    <p:extLst>
      <p:ext uri="{BB962C8B-B14F-4D97-AF65-F5344CB8AC3E}">
        <p14:creationId xmlns:p14="http://schemas.microsoft.com/office/powerpoint/2010/main" val="1795937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Agenda 4">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ACAECAC2-527C-99A2-0D96-5D8F89F01E7F}"/>
              </a:ext>
            </a:extLst>
          </p:cNvPr>
          <p:cNvGraphicFramePr>
            <a:graphicFrameLocks noChangeAspect="1"/>
          </p:cNvGraphicFramePr>
          <p:nvPr>
            <p:custDataLst>
              <p:tags r:id="rId1"/>
            </p:custDataLst>
            <p:extLst>
              <p:ext uri="{D42A27DB-BD31-4B8C-83A1-F6EECF244321}">
                <p14:modId xmlns:p14="http://schemas.microsoft.com/office/powerpoint/2010/main" val="354713892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16" imgH="416" progId="TCLayout.ActiveDocument.1">
                  <p:embed/>
                </p:oleObj>
              </mc:Choice>
              <mc:Fallback>
                <p:oleObj name="think-cell Folie" r:id="rId3" imgW="416" imgH="416" progId="TCLayout.ActiveDocument.1">
                  <p:embed/>
                  <p:pic>
                    <p:nvPicPr>
                      <p:cNvPr id="8" name="Object 7" hidden="1">
                        <a:extLst>
                          <a:ext uri="{FF2B5EF4-FFF2-40B4-BE49-F238E27FC236}">
                            <a16:creationId xmlns:a16="http://schemas.microsoft.com/office/drawing/2014/main" id="{ACAECAC2-527C-99A2-0D96-5D8F89F01E7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Rechteck 1">
            <a:extLst>
              <a:ext uri="{FF2B5EF4-FFF2-40B4-BE49-F238E27FC236}">
                <a16:creationId xmlns:a16="http://schemas.microsoft.com/office/drawing/2014/main" id="{EE5E6F2E-1218-E22D-5877-C0280F73DE38}"/>
              </a:ext>
            </a:extLst>
          </p:cNvPr>
          <p:cNvSpPr/>
          <p:nvPr/>
        </p:nvSpPr>
        <p:spPr bwMode="gray">
          <a:xfrm>
            <a:off x="0" y="0"/>
            <a:ext cx="12192000" cy="685772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3" name="Bildplatzhalter 12">
            <a:extLst>
              <a:ext uri="{FF2B5EF4-FFF2-40B4-BE49-F238E27FC236}">
                <a16:creationId xmlns:a16="http://schemas.microsoft.com/office/drawing/2014/main" id="{F10C284B-0642-0A03-A988-6383BE3F80E7}"/>
              </a:ext>
            </a:extLst>
          </p:cNvPr>
          <p:cNvSpPr>
            <a:spLocks noGrp="1"/>
          </p:cNvSpPr>
          <p:nvPr>
            <p:ph type="pic" sz="quarter" idx="13" hasCustomPrompt="1"/>
          </p:nvPr>
        </p:nvSpPr>
        <p:spPr bwMode="gray">
          <a:xfrm>
            <a:off x="0" y="1"/>
            <a:ext cx="3095502" cy="6857729"/>
          </a:xfrm>
          <a:solidFill>
            <a:schemeClr val="bg1"/>
          </a:solidFill>
        </p:spPr>
        <p:txBody>
          <a:bodyPr/>
          <a:lstStyle/>
          <a:p>
            <a:r>
              <a:rPr lang="en-US" noProof="0"/>
              <a:t>Add image by clicking on icon and set image in background</a:t>
            </a:r>
            <a:endParaRPr lang="en-GB" noProof="0"/>
          </a:p>
        </p:txBody>
      </p:sp>
      <p:sp>
        <p:nvSpPr>
          <p:cNvPr id="7" name="Titel 6">
            <a:extLst>
              <a:ext uri="{FF2B5EF4-FFF2-40B4-BE49-F238E27FC236}">
                <a16:creationId xmlns:a16="http://schemas.microsoft.com/office/drawing/2014/main" id="{810C69C8-D508-0724-A353-6D1F76723721}"/>
              </a:ext>
            </a:extLst>
          </p:cNvPr>
          <p:cNvSpPr>
            <a:spLocks noGrp="1"/>
          </p:cNvSpPr>
          <p:nvPr>
            <p:ph type="title" hasCustomPrompt="1"/>
          </p:nvPr>
        </p:nvSpPr>
        <p:spPr bwMode="gray">
          <a:xfrm>
            <a:off x="4260849" y="542123"/>
            <a:ext cx="7544691" cy="283219"/>
          </a:xfrm>
        </p:spPr>
        <p:txBody>
          <a:bodyPr vert="horz"/>
          <a:lstStyle>
            <a:lvl1pPr>
              <a:defRPr>
                <a:solidFill>
                  <a:schemeClr val="bg1"/>
                </a:solidFill>
              </a:defRPr>
            </a:lvl1pPr>
          </a:lstStyle>
          <a:p>
            <a:r>
              <a:rPr lang="en-US" noProof="0"/>
              <a:t>Agenda</a:t>
            </a:r>
          </a:p>
        </p:txBody>
      </p:sp>
      <p:sp>
        <p:nvSpPr>
          <p:cNvPr id="15" name="Textplatzhalter 14">
            <a:extLst>
              <a:ext uri="{FF2B5EF4-FFF2-40B4-BE49-F238E27FC236}">
                <a16:creationId xmlns:a16="http://schemas.microsoft.com/office/drawing/2014/main" id="{D20139B8-C371-8FB6-4092-C3C2958A90E5}"/>
              </a:ext>
            </a:extLst>
          </p:cNvPr>
          <p:cNvSpPr>
            <a:spLocks noGrp="1"/>
          </p:cNvSpPr>
          <p:nvPr>
            <p:ph type="body" sz="quarter" idx="14" hasCustomPrompt="1"/>
          </p:nvPr>
        </p:nvSpPr>
        <p:spPr bwMode="gray">
          <a:xfrm>
            <a:off x="4260850" y="1527175"/>
            <a:ext cx="3676650" cy="264303"/>
          </a:xfrm>
        </p:spPr>
        <p:txBody>
          <a:bodyPr>
            <a:noAutofit/>
          </a:bodyPr>
          <a:lstStyle>
            <a:lvl1pPr marL="0" indent="0">
              <a:buNone/>
              <a:defRPr b="1">
                <a:solidFill>
                  <a:schemeClr val="bg1"/>
                </a:solidFill>
                <a:latin typeface="+mj-lt"/>
              </a:defRPr>
            </a:lvl1pPr>
          </a:lstStyle>
          <a:p>
            <a:pPr lvl="0"/>
            <a:r>
              <a:rPr lang="en-US" noProof="0"/>
              <a:t>Chapter heading</a:t>
            </a:r>
          </a:p>
        </p:txBody>
      </p:sp>
      <p:sp>
        <p:nvSpPr>
          <p:cNvPr id="16" name="Textplatzhalter 14">
            <a:extLst>
              <a:ext uri="{FF2B5EF4-FFF2-40B4-BE49-F238E27FC236}">
                <a16:creationId xmlns:a16="http://schemas.microsoft.com/office/drawing/2014/main" id="{A314BA95-0D62-676A-CAF2-F108D0BAFCCF}"/>
              </a:ext>
            </a:extLst>
          </p:cNvPr>
          <p:cNvSpPr>
            <a:spLocks noGrp="1"/>
          </p:cNvSpPr>
          <p:nvPr>
            <p:ph type="body" sz="quarter" idx="15" hasCustomPrompt="1"/>
          </p:nvPr>
        </p:nvSpPr>
        <p:spPr bwMode="gray">
          <a:xfrm>
            <a:off x="4260850" y="3713026"/>
            <a:ext cx="3676650" cy="264303"/>
          </a:xfrm>
        </p:spPr>
        <p:txBody>
          <a:bodyPr>
            <a:noAutofit/>
          </a:bodyPr>
          <a:lstStyle>
            <a:lvl1pPr marL="0" indent="0">
              <a:buNone/>
              <a:defRPr b="1">
                <a:solidFill>
                  <a:schemeClr val="bg1"/>
                </a:solidFill>
                <a:latin typeface="+mj-lt"/>
              </a:defRPr>
            </a:lvl1pPr>
          </a:lstStyle>
          <a:p>
            <a:pPr lvl="0"/>
            <a:r>
              <a:rPr lang="en-US" noProof="0"/>
              <a:t>Chapter heading</a:t>
            </a:r>
          </a:p>
        </p:txBody>
      </p:sp>
      <p:sp>
        <p:nvSpPr>
          <p:cNvPr id="17" name="Textplatzhalter 14">
            <a:extLst>
              <a:ext uri="{FF2B5EF4-FFF2-40B4-BE49-F238E27FC236}">
                <a16:creationId xmlns:a16="http://schemas.microsoft.com/office/drawing/2014/main" id="{15F4FDC0-3FB4-D5F3-FC94-A2FB648B2D1A}"/>
              </a:ext>
            </a:extLst>
          </p:cNvPr>
          <p:cNvSpPr>
            <a:spLocks noGrp="1"/>
          </p:cNvSpPr>
          <p:nvPr>
            <p:ph type="body" sz="quarter" idx="16" hasCustomPrompt="1"/>
          </p:nvPr>
        </p:nvSpPr>
        <p:spPr bwMode="gray">
          <a:xfrm>
            <a:off x="8135938" y="1529651"/>
            <a:ext cx="3676650" cy="264303"/>
          </a:xfrm>
        </p:spPr>
        <p:txBody>
          <a:bodyPr>
            <a:noAutofit/>
          </a:bodyPr>
          <a:lstStyle>
            <a:lvl1pPr marL="0" indent="0">
              <a:buNone/>
              <a:defRPr b="1">
                <a:solidFill>
                  <a:schemeClr val="bg1"/>
                </a:solidFill>
                <a:latin typeface="+mj-lt"/>
              </a:defRPr>
            </a:lvl1pPr>
          </a:lstStyle>
          <a:p>
            <a:pPr lvl="0"/>
            <a:r>
              <a:rPr lang="en-US" noProof="0"/>
              <a:t>Chapter heading</a:t>
            </a:r>
          </a:p>
        </p:txBody>
      </p:sp>
      <p:sp>
        <p:nvSpPr>
          <p:cNvPr id="18" name="Textplatzhalter 14">
            <a:extLst>
              <a:ext uri="{FF2B5EF4-FFF2-40B4-BE49-F238E27FC236}">
                <a16:creationId xmlns:a16="http://schemas.microsoft.com/office/drawing/2014/main" id="{3B584C6E-6A74-1E7B-E3FD-FAB2E8CAFA39}"/>
              </a:ext>
            </a:extLst>
          </p:cNvPr>
          <p:cNvSpPr>
            <a:spLocks noGrp="1"/>
          </p:cNvSpPr>
          <p:nvPr>
            <p:ph type="body" sz="quarter" idx="17" hasCustomPrompt="1"/>
          </p:nvPr>
        </p:nvSpPr>
        <p:spPr bwMode="gray">
          <a:xfrm>
            <a:off x="8135938" y="3715501"/>
            <a:ext cx="3676650" cy="264303"/>
          </a:xfrm>
        </p:spPr>
        <p:txBody>
          <a:bodyPr>
            <a:noAutofit/>
          </a:bodyPr>
          <a:lstStyle>
            <a:lvl1pPr marL="0" indent="0">
              <a:buNone/>
              <a:defRPr b="1">
                <a:solidFill>
                  <a:schemeClr val="bg1"/>
                </a:solidFill>
                <a:latin typeface="+mj-lt"/>
              </a:defRPr>
            </a:lvl1pPr>
          </a:lstStyle>
          <a:p>
            <a:pPr lvl="0"/>
            <a:r>
              <a:rPr lang="en-US" noProof="0"/>
              <a:t>Chapter heading</a:t>
            </a:r>
          </a:p>
        </p:txBody>
      </p:sp>
      <p:sp>
        <p:nvSpPr>
          <p:cNvPr id="20" name="Textplatzhalter 19">
            <a:extLst>
              <a:ext uri="{FF2B5EF4-FFF2-40B4-BE49-F238E27FC236}">
                <a16:creationId xmlns:a16="http://schemas.microsoft.com/office/drawing/2014/main" id="{94B1AA2F-15B3-3E78-E3E4-903909F0E3E9}"/>
              </a:ext>
            </a:extLst>
          </p:cNvPr>
          <p:cNvSpPr>
            <a:spLocks noGrp="1"/>
          </p:cNvSpPr>
          <p:nvPr>
            <p:ph type="body" sz="quarter" idx="18" hasCustomPrompt="1"/>
          </p:nvPr>
        </p:nvSpPr>
        <p:spPr bwMode="gray">
          <a:xfrm>
            <a:off x="4260850" y="1791478"/>
            <a:ext cx="3676650" cy="1743885"/>
          </a:xfrm>
        </p:spPr>
        <p:txBody>
          <a:bodyPr tIns="90000" rIns="0">
            <a:noAutofit/>
          </a:bodyPr>
          <a:lstStyle>
            <a:lvl1pPr marL="447675" indent="-447675">
              <a:buFont typeface="+mj-lt"/>
              <a:buAutoNum type="arabicPeriod"/>
              <a:defRPr sz="1200">
                <a:solidFill>
                  <a:schemeClr val="bg1"/>
                </a:solidFill>
              </a:defRPr>
            </a:lvl1pPr>
          </a:lstStyle>
          <a:p>
            <a:pPr lvl="0"/>
            <a:r>
              <a:rPr lang="en-US" noProof="0"/>
              <a:t>Lorem </a:t>
            </a:r>
            <a:r>
              <a:rPr lang="en-US"/>
              <a:t>ipsum dolor sit </a:t>
            </a:r>
            <a:r>
              <a:rPr lang="en-US" err="1"/>
              <a:t>amet</a:t>
            </a:r>
            <a:endParaRPr lang="en-US" noProof="0"/>
          </a:p>
          <a:p>
            <a:pPr lvl="0"/>
            <a:r>
              <a:rPr lang="en-US" noProof="0"/>
              <a:t>Lorem </a:t>
            </a:r>
            <a:r>
              <a:rPr lang="en-US"/>
              <a:t>ipsum dolor sit </a:t>
            </a:r>
            <a:r>
              <a:rPr lang="en-US" err="1"/>
              <a:t>amet</a:t>
            </a:r>
            <a:endParaRPr lang="en-US" noProof="0"/>
          </a:p>
        </p:txBody>
      </p:sp>
      <p:sp>
        <p:nvSpPr>
          <p:cNvPr id="21" name="Textplatzhalter 19">
            <a:extLst>
              <a:ext uri="{FF2B5EF4-FFF2-40B4-BE49-F238E27FC236}">
                <a16:creationId xmlns:a16="http://schemas.microsoft.com/office/drawing/2014/main" id="{5CAFF808-66B2-9494-3634-EFC51E403442}"/>
              </a:ext>
            </a:extLst>
          </p:cNvPr>
          <p:cNvSpPr>
            <a:spLocks noGrp="1"/>
          </p:cNvSpPr>
          <p:nvPr>
            <p:ph type="body" sz="quarter" idx="19" hasCustomPrompt="1"/>
          </p:nvPr>
        </p:nvSpPr>
        <p:spPr bwMode="gray">
          <a:xfrm>
            <a:off x="4260850" y="3977329"/>
            <a:ext cx="3676650" cy="1743885"/>
          </a:xfrm>
        </p:spPr>
        <p:txBody>
          <a:bodyPr tIns="90000" rIns="0">
            <a:noAutofit/>
          </a:bodyPr>
          <a:lstStyle>
            <a:lvl1pPr marL="447675" indent="-447675">
              <a:buFont typeface="+mj-lt"/>
              <a:buAutoNum type="arabicPeriod"/>
              <a:defRPr sz="1200">
                <a:solidFill>
                  <a:schemeClr val="bg1"/>
                </a:solidFill>
              </a:defRPr>
            </a:lvl1pPr>
          </a:lstStyle>
          <a:p>
            <a:pPr lvl="0"/>
            <a:r>
              <a:rPr lang="en-US" noProof="0"/>
              <a:t>Lorem </a:t>
            </a:r>
            <a:r>
              <a:rPr lang="en-US"/>
              <a:t>ipsum dolor sit </a:t>
            </a:r>
            <a:r>
              <a:rPr lang="en-US" err="1"/>
              <a:t>amet</a:t>
            </a:r>
            <a:endParaRPr lang="en-US" noProof="0"/>
          </a:p>
          <a:p>
            <a:pPr lvl="0"/>
            <a:r>
              <a:rPr lang="en-US" noProof="0"/>
              <a:t>Lorem </a:t>
            </a:r>
            <a:r>
              <a:rPr lang="en-US"/>
              <a:t>ipsum dolor sit </a:t>
            </a:r>
            <a:r>
              <a:rPr lang="en-US" err="1"/>
              <a:t>amet</a:t>
            </a:r>
            <a:endParaRPr lang="en-US" noProof="0"/>
          </a:p>
        </p:txBody>
      </p:sp>
      <p:sp>
        <p:nvSpPr>
          <p:cNvPr id="22" name="Textplatzhalter 19">
            <a:extLst>
              <a:ext uri="{FF2B5EF4-FFF2-40B4-BE49-F238E27FC236}">
                <a16:creationId xmlns:a16="http://schemas.microsoft.com/office/drawing/2014/main" id="{6C9931EC-DDE1-495A-9648-AFF91ED351ED}"/>
              </a:ext>
            </a:extLst>
          </p:cNvPr>
          <p:cNvSpPr>
            <a:spLocks noGrp="1"/>
          </p:cNvSpPr>
          <p:nvPr>
            <p:ph type="body" sz="quarter" idx="20" hasCustomPrompt="1"/>
          </p:nvPr>
        </p:nvSpPr>
        <p:spPr bwMode="gray">
          <a:xfrm>
            <a:off x="8135938" y="1793954"/>
            <a:ext cx="3676650" cy="1743885"/>
          </a:xfrm>
        </p:spPr>
        <p:txBody>
          <a:bodyPr tIns="90000" rIns="0">
            <a:noAutofit/>
          </a:bodyPr>
          <a:lstStyle>
            <a:lvl1pPr marL="447675" indent="-447675">
              <a:buFont typeface="+mj-lt"/>
              <a:buAutoNum type="arabicPeriod"/>
              <a:defRPr sz="1200">
                <a:solidFill>
                  <a:schemeClr val="bg1"/>
                </a:solidFill>
              </a:defRPr>
            </a:lvl1pPr>
          </a:lstStyle>
          <a:p>
            <a:pPr lvl="0"/>
            <a:r>
              <a:rPr lang="en-US" noProof="0"/>
              <a:t>Lorem </a:t>
            </a:r>
            <a:r>
              <a:rPr lang="en-US"/>
              <a:t>ipsum dolor sit </a:t>
            </a:r>
            <a:r>
              <a:rPr lang="en-US" err="1"/>
              <a:t>amet</a:t>
            </a:r>
            <a:endParaRPr lang="en-US" noProof="0"/>
          </a:p>
          <a:p>
            <a:pPr lvl="0"/>
            <a:r>
              <a:rPr lang="en-US" noProof="0"/>
              <a:t>Lorem </a:t>
            </a:r>
            <a:r>
              <a:rPr lang="en-US"/>
              <a:t>ipsum dolor sit </a:t>
            </a:r>
            <a:r>
              <a:rPr lang="en-US" err="1"/>
              <a:t>amet</a:t>
            </a:r>
            <a:endParaRPr lang="en-US" noProof="0"/>
          </a:p>
        </p:txBody>
      </p:sp>
      <p:sp>
        <p:nvSpPr>
          <p:cNvPr id="23" name="Textplatzhalter 19">
            <a:extLst>
              <a:ext uri="{FF2B5EF4-FFF2-40B4-BE49-F238E27FC236}">
                <a16:creationId xmlns:a16="http://schemas.microsoft.com/office/drawing/2014/main" id="{209CD599-CC2C-E5E6-4D03-0817D11194E3}"/>
              </a:ext>
            </a:extLst>
          </p:cNvPr>
          <p:cNvSpPr>
            <a:spLocks noGrp="1"/>
          </p:cNvSpPr>
          <p:nvPr>
            <p:ph type="body" sz="quarter" idx="21" hasCustomPrompt="1"/>
          </p:nvPr>
        </p:nvSpPr>
        <p:spPr bwMode="gray">
          <a:xfrm>
            <a:off x="8135938" y="3979804"/>
            <a:ext cx="3676650" cy="1743885"/>
          </a:xfrm>
        </p:spPr>
        <p:txBody>
          <a:bodyPr tIns="90000" rIns="0">
            <a:noAutofit/>
          </a:bodyPr>
          <a:lstStyle>
            <a:lvl1pPr marL="447675" indent="-447675">
              <a:buFont typeface="+mj-lt"/>
              <a:buAutoNum type="arabicPeriod"/>
              <a:defRPr sz="1200">
                <a:solidFill>
                  <a:schemeClr val="bg1"/>
                </a:solidFill>
              </a:defRPr>
            </a:lvl1pPr>
          </a:lstStyle>
          <a:p>
            <a:pPr lvl="0"/>
            <a:r>
              <a:rPr lang="en-US" noProof="0"/>
              <a:t>Lorem </a:t>
            </a:r>
            <a:r>
              <a:rPr lang="en-US"/>
              <a:t>ipsum dolor sit </a:t>
            </a:r>
            <a:r>
              <a:rPr lang="en-US" err="1"/>
              <a:t>amet</a:t>
            </a:r>
            <a:endParaRPr lang="en-US" noProof="0"/>
          </a:p>
          <a:p>
            <a:pPr lvl="0"/>
            <a:r>
              <a:rPr lang="en-US" noProof="0"/>
              <a:t>Lorem </a:t>
            </a:r>
            <a:r>
              <a:rPr lang="en-US"/>
              <a:t>ipsum dolor sit </a:t>
            </a:r>
            <a:r>
              <a:rPr lang="en-US" err="1"/>
              <a:t>amet</a:t>
            </a:r>
            <a:endParaRPr lang="en-US" noProof="0"/>
          </a:p>
        </p:txBody>
      </p:sp>
      <p:grpSp>
        <p:nvGrpSpPr>
          <p:cNvPr id="4" name="object 8">
            <a:extLst>
              <a:ext uri="{FF2B5EF4-FFF2-40B4-BE49-F238E27FC236}">
                <a16:creationId xmlns:a16="http://schemas.microsoft.com/office/drawing/2014/main" id="{802F1D76-0D7B-D75A-3D45-78CC41F7564D}"/>
              </a:ext>
            </a:extLst>
          </p:cNvPr>
          <p:cNvGrpSpPr/>
          <p:nvPr/>
        </p:nvGrpSpPr>
        <p:grpSpPr bwMode="gray">
          <a:xfrm>
            <a:off x="11523000" y="6201700"/>
            <a:ext cx="288000" cy="288000"/>
            <a:chOff x="18934851" y="10156759"/>
            <a:chExt cx="523875" cy="523875"/>
          </a:xfrm>
        </p:grpSpPr>
        <p:sp>
          <p:nvSpPr>
            <p:cNvPr id="5" name="object 9">
              <a:extLst>
                <a:ext uri="{FF2B5EF4-FFF2-40B4-BE49-F238E27FC236}">
                  <a16:creationId xmlns:a16="http://schemas.microsoft.com/office/drawing/2014/main" id="{E5F9700E-C24D-E6AE-A760-D50B580478BE}"/>
                </a:ext>
              </a:extLst>
            </p:cNvPr>
            <p:cNvSpPr/>
            <p:nvPr/>
          </p:nvSpPr>
          <p:spPr bwMode="gray">
            <a:xfrm>
              <a:off x="18934851" y="10156759"/>
              <a:ext cx="523875" cy="523875"/>
            </a:xfrm>
            <a:custGeom>
              <a:avLst/>
              <a:gdLst/>
              <a:ahLst/>
              <a:cxnLst/>
              <a:rect l="l" t="t" r="r" b="b"/>
              <a:pathLst>
                <a:path w="523875" h="523875">
                  <a:moveTo>
                    <a:pt x="322178" y="0"/>
                  </a:moveTo>
                  <a:lnTo>
                    <a:pt x="0" y="0"/>
                  </a:lnTo>
                  <a:lnTo>
                    <a:pt x="0" y="322178"/>
                  </a:lnTo>
                  <a:lnTo>
                    <a:pt x="5318" y="368349"/>
                  </a:lnTo>
                  <a:lnTo>
                    <a:pt x="20467" y="410734"/>
                  </a:lnTo>
                  <a:lnTo>
                    <a:pt x="44237" y="448122"/>
                  </a:lnTo>
                  <a:lnTo>
                    <a:pt x="75421" y="479306"/>
                  </a:lnTo>
                  <a:lnTo>
                    <a:pt x="112810" y="503077"/>
                  </a:lnTo>
                  <a:lnTo>
                    <a:pt x="155194" y="518226"/>
                  </a:lnTo>
                  <a:lnTo>
                    <a:pt x="201365" y="523544"/>
                  </a:lnTo>
                  <a:lnTo>
                    <a:pt x="523544" y="523544"/>
                  </a:lnTo>
                  <a:lnTo>
                    <a:pt x="523544" y="201365"/>
                  </a:lnTo>
                  <a:lnTo>
                    <a:pt x="518226" y="155194"/>
                  </a:lnTo>
                  <a:lnTo>
                    <a:pt x="503077" y="112810"/>
                  </a:lnTo>
                  <a:lnTo>
                    <a:pt x="479306" y="75421"/>
                  </a:lnTo>
                  <a:lnTo>
                    <a:pt x="448122" y="44237"/>
                  </a:lnTo>
                  <a:lnTo>
                    <a:pt x="410734" y="20467"/>
                  </a:lnTo>
                  <a:lnTo>
                    <a:pt x="368349" y="5318"/>
                  </a:lnTo>
                  <a:lnTo>
                    <a:pt x="322178" y="0"/>
                  </a:lnTo>
                  <a:close/>
                </a:path>
              </a:pathLst>
            </a:custGeom>
            <a:solidFill>
              <a:srgbClr val="FFFFFF"/>
            </a:solidFill>
          </p:spPr>
          <p:txBody>
            <a:bodyPr wrap="square" lIns="0" tIns="0" rIns="0" bIns="0" rtlCol="0"/>
            <a:lstStyle/>
            <a:p>
              <a:endParaRPr lang="en-US" noProof="0"/>
            </a:p>
          </p:txBody>
        </p:sp>
        <p:sp>
          <p:nvSpPr>
            <p:cNvPr id="6" name="object 10">
              <a:extLst>
                <a:ext uri="{FF2B5EF4-FFF2-40B4-BE49-F238E27FC236}">
                  <a16:creationId xmlns:a16="http://schemas.microsoft.com/office/drawing/2014/main" id="{C205A939-303C-F387-58B4-D93EA62F2E44}"/>
                </a:ext>
              </a:extLst>
            </p:cNvPr>
            <p:cNvSpPr/>
            <p:nvPr/>
          </p:nvSpPr>
          <p:spPr bwMode="gray">
            <a:xfrm>
              <a:off x="19216760" y="10337986"/>
              <a:ext cx="161290" cy="262255"/>
            </a:xfrm>
            <a:custGeom>
              <a:avLst/>
              <a:gdLst/>
              <a:ahLst/>
              <a:cxnLst/>
              <a:rect l="l" t="t" r="r" b="b"/>
              <a:pathLst>
                <a:path w="161290" h="262254">
                  <a:moveTo>
                    <a:pt x="40271" y="0"/>
                  </a:moveTo>
                  <a:lnTo>
                    <a:pt x="0" y="0"/>
                  </a:lnTo>
                  <a:lnTo>
                    <a:pt x="0" y="140959"/>
                  </a:lnTo>
                  <a:lnTo>
                    <a:pt x="9494" y="187983"/>
                  </a:lnTo>
                  <a:lnTo>
                    <a:pt x="35386" y="226385"/>
                  </a:lnTo>
                  <a:lnTo>
                    <a:pt x="73788" y="252277"/>
                  </a:lnTo>
                  <a:lnTo>
                    <a:pt x="120813" y="261772"/>
                  </a:lnTo>
                  <a:lnTo>
                    <a:pt x="161094" y="261772"/>
                  </a:lnTo>
                  <a:lnTo>
                    <a:pt x="161094" y="120813"/>
                  </a:lnTo>
                  <a:lnTo>
                    <a:pt x="151599" y="73788"/>
                  </a:lnTo>
                  <a:lnTo>
                    <a:pt x="125706" y="35386"/>
                  </a:lnTo>
                  <a:lnTo>
                    <a:pt x="87301" y="9494"/>
                  </a:lnTo>
                  <a:lnTo>
                    <a:pt x="40271" y="0"/>
                  </a:lnTo>
                  <a:close/>
                </a:path>
              </a:pathLst>
            </a:custGeom>
            <a:solidFill>
              <a:srgbClr val="00DE15"/>
            </a:solidFill>
          </p:spPr>
          <p:txBody>
            <a:bodyPr wrap="square" lIns="0" tIns="0" rIns="0" bIns="0" rtlCol="0"/>
            <a:lstStyle/>
            <a:p>
              <a:endParaRPr lang="en-US" noProof="0"/>
            </a:p>
          </p:txBody>
        </p:sp>
        <p:sp>
          <p:nvSpPr>
            <p:cNvPr id="11" name="object 11">
              <a:extLst>
                <a:ext uri="{FF2B5EF4-FFF2-40B4-BE49-F238E27FC236}">
                  <a16:creationId xmlns:a16="http://schemas.microsoft.com/office/drawing/2014/main" id="{2E0E3D84-C1C3-6EA6-330F-414843E29058}"/>
                </a:ext>
              </a:extLst>
            </p:cNvPr>
            <p:cNvSpPr/>
            <p:nvPr/>
          </p:nvSpPr>
          <p:spPr bwMode="gray">
            <a:xfrm>
              <a:off x="19015396" y="10237304"/>
              <a:ext cx="161290" cy="362585"/>
            </a:xfrm>
            <a:custGeom>
              <a:avLst/>
              <a:gdLst/>
              <a:ahLst/>
              <a:cxnLst/>
              <a:rect l="l" t="t" r="r" b="b"/>
              <a:pathLst>
                <a:path w="161290" h="362584">
                  <a:moveTo>
                    <a:pt x="161094" y="0"/>
                  </a:moveTo>
                  <a:lnTo>
                    <a:pt x="0" y="0"/>
                  </a:lnTo>
                  <a:lnTo>
                    <a:pt x="0" y="241636"/>
                  </a:lnTo>
                  <a:lnTo>
                    <a:pt x="9494" y="288661"/>
                  </a:lnTo>
                  <a:lnTo>
                    <a:pt x="35387" y="327063"/>
                  </a:lnTo>
                  <a:lnTo>
                    <a:pt x="73792" y="352955"/>
                  </a:lnTo>
                  <a:lnTo>
                    <a:pt x="120823" y="362449"/>
                  </a:lnTo>
                  <a:lnTo>
                    <a:pt x="161094" y="362449"/>
                  </a:lnTo>
                  <a:lnTo>
                    <a:pt x="161094" y="0"/>
                  </a:lnTo>
                  <a:close/>
                </a:path>
              </a:pathLst>
            </a:custGeom>
            <a:solidFill>
              <a:srgbClr val="004D24"/>
            </a:solidFill>
          </p:spPr>
          <p:txBody>
            <a:bodyPr wrap="square" lIns="0" tIns="0" rIns="0" bIns="0" rtlCol="0"/>
            <a:lstStyle/>
            <a:p>
              <a:endParaRPr lang="en-US" noProof="0"/>
            </a:p>
          </p:txBody>
        </p:sp>
      </p:grpSp>
      <p:sp>
        <p:nvSpPr>
          <p:cNvPr id="26" name="Slide Number Placeholder 25">
            <a:extLst>
              <a:ext uri="{FF2B5EF4-FFF2-40B4-BE49-F238E27FC236}">
                <a16:creationId xmlns:a16="http://schemas.microsoft.com/office/drawing/2014/main" id="{A621CBE1-B7C4-8253-F16A-129BB90FE6C7}"/>
              </a:ext>
            </a:extLst>
          </p:cNvPr>
          <p:cNvSpPr>
            <a:spLocks noGrp="1"/>
          </p:cNvSpPr>
          <p:nvPr>
            <p:ph type="sldNum" sz="quarter" idx="25"/>
          </p:nvPr>
        </p:nvSpPr>
        <p:spPr bwMode="gray"/>
        <p:txBody>
          <a:bodyPr/>
          <a:lstStyle/>
          <a:p>
            <a:fld id="{62010F87-0EE0-4D14-B1AC-3EF143679DC7}" type="slidenum">
              <a:rPr lang="en-GB" smtClean="0"/>
              <a:t>‹#›</a:t>
            </a:fld>
            <a:endParaRPr lang="en-GB"/>
          </a:p>
        </p:txBody>
      </p:sp>
      <p:sp>
        <p:nvSpPr>
          <p:cNvPr id="27" name="Date Placeholder 9">
            <a:extLst>
              <a:ext uri="{FF2B5EF4-FFF2-40B4-BE49-F238E27FC236}">
                <a16:creationId xmlns:a16="http://schemas.microsoft.com/office/drawing/2014/main" id="{C9777360-D14C-FDE6-041C-97925419B749}"/>
              </a:ext>
            </a:extLst>
          </p:cNvPr>
          <p:cNvSpPr>
            <a:spLocks noGrp="1"/>
          </p:cNvSpPr>
          <p:nvPr>
            <p:ph type="dt" sz="half" idx="23"/>
          </p:nvPr>
        </p:nvSpPr>
        <p:spPr bwMode="gray">
          <a:xfrm>
            <a:off x="4260849" y="6387525"/>
            <a:ext cx="592173" cy="123111"/>
          </a:xfrm>
        </p:spPr>
        <p:txBody>
          <a:bodyPr/>
          <a:lstStyle>
            <a:lvl1pPr>
              <a:defRPr>
                <a:solidFill>
                  <a:schemeClr val="bg1"/>
                </a:solidFill>
              </a:defRPr>
            </a:lvl1pPr>
          </a:lstStyle>
          <a:p>
            <a:endParaRPr lang="en-GB"/>
          </a:p>
        </p:txBody>
      </p:sp>
      <p:sp>
        <p:nvSpPr>
          <p:cNvPr id="28" name="Footer Placeholder 10">
            <a:extLst>
              <a:ext uri="{FF2B5EF4-FFF2-40B4-BE49-F238E27FC236}">
                <a16:creationId xmlns:a16="http://schemas.microsoft.com/office/drawing/2014/main" id="{0EA36738-0DC6-DD49-290E-72210B9065CA}"/>
              </a:ext>
            </a:extLst>
          </p:cNvPr>
          <p:cNvSpPr>
            <a:spLocks noGrp="1"/>
          </p:cNvSpPr>
          <p:nvPr>
            <p:ph type="ftr" sz="quarter" idx="24"/>
          </p:nvPr>
        </p:nvSpPr>
        <p:spPr bwMode="gray">
          <a:xfrm>
            <a:off x="5024438" y="6387525"/>
            <a:ext cx="5618074" cy="123111"/>
          </a:xfrm>
        </p:spPr>
        <p:txBody>
          <a:bodyPr/>
          <a:lstStyle>
            <a:lvl1pPr>
              <a:defRPr>
                <a:solidFill>
                  <a:schemeClr val="bg1"/>
                </a:solidFill>
              </a:defRPr>
            </a:lvl1pPr>
          </a:lstStyle>
          <a:p>
            <a:endParaRPr lang="en-GB"/>
          </a:p>
        </p:txBody>
      </p:sp>
      <p:sp>
        <p:nvSpPr>
          <p:cNvPr id="3" name="Bildplatzhalter 19">
            <a:extLst>
              <a:ext uri="{FF2B5EF4-FFF2-40B4-BE49-F238E27FC236}">
                <a16:creationId xmlns:a16="http://schemas.microsoft.com/office/drawing/2014/main" id="{5E12244F-C005-955B-F573-81EE1B246F71}"/>
              </a:ext>
            </a:extLst>
          </p:cNvPr>
          <p:cNvSpPr>
            <a:spLocks noGrp="1"/>
          </p:cNvSpPr>
          <p:nvPr>
            <p:ph type="pic" sz="quarter" idx="34" hasCustomPrompt="1"/>
          </p:nvPr>
        </p:nvSpPr>
        <p:spPr>
          <a:xfrm>
            <a:off x="1025514" y="6410506"/>
            <a:ext cx="1062384" cy="103295"/>
          </a:xfrm>
          <a:blipFill>
            <a:blip r:embed="rId5"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Tree>
    <p:extLst>
      <p:ext uri="{BB962C8B-B14F-4D97-AF65-F5344CB8AC3E}">
        <p14:creationId xmlns:p14="http://schemas.microsoft.com/office/powerpoint/2010/main" val="450022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Agenda 5">
    <p:spTree>
      <p:nvGrpSpPr>
        <p:cNvPr id="1" name=""/>
        <p:cNvGrpSpPr/>
        <p:nvPr/>
      </p:nvGrpSpPr>
      <p:grpSpPr>
        <a:xfrm>
          <a:off x="0" y="0"/>
          <a:ext cx="0" cy="0"/>
          <a:chOff x="0" y="0"/>
          <a:chExt cx="0" cy="0"/>
        </a:xfrm>
      </p:grpSpPr>
      <p:graphicFrame>
        <p:nvGraphicFramePr>
          <p:cNvPr id="9" name="Object 8" hidden="1">
            <a:extLst>
              <a:ext uri="{FF2B5EF4-FFF2-40B4-BE49-F238E27FC236}">
                <a16:creationId xmlns:a16="http://schemas.microsoft.com/office/drawing/2014/main" id="{AD92A061-8253-231E-49A3-4FC46F997AF9}"/>
              </a:ext>
            </a:extLst>
          </p:cNvPr>
          <p:cNvGraphicFramePr>
            <a:graphicFrameLocks noChangeAspect="1"/>
          </p:cNvGraphicFramePr>
          <p:nvPr>
            <p:custDataLst>
              <p:tags r:id="rId1"/>
            </p:custDataLst>
            <p:extLst>
              <p:ext uri="{D42A27DB-BD31-4B8C-83A1-F6EECF244321}">
                <p14:modId xmlns:p14="http://schemas.microsoft.com/office/powerpoint/2010/main" val="196597468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16" imgH="416" progId="TCLayout.ActiveDocument.1">
                  <p:embed/>
                </p:oleObj>
              </mc:Choice>
              <mc:Fallback>
                <p:oleObj name="think-cell Folie" r:id="rId3" imgW="416" imgH="416" progId="TCLayout.ActiveDocument.1">
                  <p:embed/>
                  <p:pic>
                    <p:nvPicPr>
                      <p:cNvPr id="9" name="Object 8" hidden="1">
                        <a:extLst>
                          <a:ext uri="{FF2B5EF4-FFF2-40B4-BE49-F238E27FC236}">
                            <a16:creationId xmlns:a16="http://schemas.microsoft.com/office/drawing/2014/main" id="{AD92A061-8253-231E-49A3-4FC46F997AF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Rechteck 1">
            <a:extLst>
              <a:ext uri="{FF2B5EF4-FFF2-40B4-BE49-F238E27FC236}">
                <a16:creationId xmlns:a16="http://schemas.microsoft.com/office/drawing/2014/main" id="{762DABF9-3F54-0EC6-73B6-EDD098E6B7CD}"/>
              </a:ext>
            </a:extLst>
          </p:cNvPr>
          <p:cNvSpPr/>
          <p:nvPr/>
        </p:nvSpPr>
        <p:spPr bwMode="gray">
          <a:xfrm>
            <a:off x="0" y="0"/>
            <a:ext cx="12192000" cy="685772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6" name="Bildplatzhalter 12">
            <a:extLst>
              <a:ext uri="{FF2B5EF4-FFF2-40B4-BE49-F238E27FC236}">
                <a16:creationId xmlns:a16="http://schemas.microsoft.com/office/drawing/2014/main" id="{6DDC2983-B7A7-3448-D56C-CC15554DD9E8}"/>
              </a:ext>
            </a:extLst>
          </p:cNvPr>
          <p:cNvSpPr>
            <a:spLocks noGrp="1"/>
          </p:cNvSpPr>
          <p:nvPr>
            <p:ph type="pic" sz="quarter" idx="13" hasCustomPrompt="1"/>
          </p:nvPr>
        </p:nvSpPr>
        <p:spPr bwMode="gray">
          <a:xfrm>
            <a:off x="0" y="1"/>
            <a:ext cx="5032375" cy="6857729"/>
          </a:xfrm>
          <a:solidFill>
            <a:schemeClr val="bg1"/>
          </a:solidFill>
        </p:spPr>
        <p:txBody>
          <a:bodyPr/>
          <a:lstStyle/>
          <a:p>
            <a:r>
              <a:rPr lang="en-US" noProof="0"/>
              <a:t>Add image by clicking on icon and set image in background</a:t>
            </a:r>
            <a:endParaRPr lang="en-GB" noProof="0"/>
          </a:p>
        </p:txBody>
      </p:sp>
      <p:sp>
        <p:nvSpPr>
          <p:cNvPr id="7" name="Titel 6">
            <a:extLst>
              <a:ext uri="{FF2B5EF4-FFF2-40B4-BE49-F238E27FC236}">
                <a16:creationId xmlns:a16="http://schemas.microsoft.com/office/drawing/2014/main" id="{810C69C8-D508-0724-A353-6D1F76723721}"/>
              </a:ext>
            </a:extLst>
          </p:cNvPr>
          <p:cNvSpPr>
            <a:spLocks noGrp="1"/>
          </p:cNvSpPr>
          <p:nvPr>
            <p:ph type="title" hasCustomPrompt="1"/>
          </p:nvPr>
        </p:nvSpPr>
        <p:spPr bwMode="gray">
          <a:xfrm>
            <a:off x="6192838" y="542123"/>
            <a:ext cx="5618162" cy="283219"/>
          </a:xfrm>
        </p:spPr>
        <p:txBody>
          <a:bodyPr vert="horz"/>
          <a:lstStyle>
            <a:lvl1pPr>
              <a:defRPr>
                <a:solidFill>
                  <a:schemeClr val="bg1"/>
                </a:solidFill>
              </a:defRPr>
            </a:lvl1pPr>
          </a:lstStyle>
          <a:p>
            <a:r>
              <a:rPr lang="en-US" noProof="0"/>
              <a:t>Agenda</a:t>
            </a:r>
          </a:p>
        </p:txBody>
      </p:sp>
      <p:sp>
        <p:nvSpPr>
          <p:cNvPr id="20" name="Textplatzhalter 19">
            <a:extLst>
              <a:ext uri="{FF2B5EF4-FFF2-40B4-BE49-F238E27FC236}">
                <a16:creationId xmlns:a16="http://schemas.microsoft.com/office/drawing/2014/main" id="{2BE49A6E-C6FD-7D3F-63EF-3F16D24778D4}"/>
              </a:ext>
            </a:extLst>
          </p:cNvPr>
          <p:cNvSpPr>
            <a:spLocks noGrp="1"/>
          </p:cNvSpPr>
          <p:nvPr>
            <p:ph type="body" sz="quarter" idx="14" hasCustomPrompt="1"/>
          </p:nvPr>
        </p:nvSpPr>
        <p:spPr bwMode="gray">
          <a:xfrm>
            <a:off x="6192838" y="1539550"/>
            <a:ext cx="5618162" cy="242597"/>
          </a:xfrm>
        </p:spPr>
        <p:txBody>
          <a:bodyPr/>
          <a:lstStyle>
            <a:lvl1pPr marL="719138" indent="-719138">
              <a:buFont typeface="+mj-lt"/>
              <a:buAutoNum type="arabicPeriod"/>
              <a:defRPr b="1">
                <a:solidFill>
                  <a:schemeClr val="bg1"/>
                </a:solidFill>
                <a:latin typeface="+mj-lt"/>
              </a:defRPr>
            </a:lvl1pPr>
          </a:lstStyle>
          <a:p>
            <a:pPr lvl="0"/>
            <a:r>
              <a:rPr lang="en-US" noProof="0"/>
              <a:t>Chapter heading</a:t>
            </a:r>
          </a:p>
        </p:txBody>
      </p:sp>
      <p:sp>
        <p:nvSpPr>
          <p:cNvPr id="22" name="Textplatzhalter 21">
            <a:extLst>
              <a:ext uri="{FF2B5EF4-FFF2-40B4-BE49-F238E27FC236}">
                <a16:creationId xmlns:a16="http://schemas.microsoft.com/office/drawing/2014/main" id="{D26B39CE-6632-9409-187B-FC44FFB18B97}"/>
              </a:ext>
            </a:extLst>
          </p:cNvPr>
          <p:cNvSpPr>
            <a:spLocks noGrp="1"/>
          </p:cNvSpPr>
          <p:nvPr>
            <p:ph type="body" sz="quarter" idx="15" hasCustomPrompt="1"/>
          </p:nvPr>
        </p:nvSpPr>
        <p:spPr bwMode="gray">
          <a:xfrm>
            <a:off x="6192838" y="1782148"/>
            <a:ext cx="5618162" cy="242597"/>
          </a:xfrm>
        </p:spPr>
        <p:txBody>
          <a:bodyPr tIns="36000"/>
          <a:lstStyle>
            <a:lvl1pPr marL="719138" indent="0">
              <a:buNone/>
              <a:defRPr>
                <a:solidFill>
                  <a:schemeClr val="bg1"/>
                </a:solidFill>
              </a:defRPr>
            </a:lvl1pPr>
          </a:lstStyle>
          <a:p>
            <a:pPr lvl="0"/>
            <a:r>
              <a:rPr lang="en-US" noProof="0"/>
              <a:t>Lorem </a:t>
            </a:r>
            <a:r>
              <a:rPr lang="en-US"/>
              <a:t>ipsum dolor sit </a:t>
            </a:r>
            <a:r>
              <a:rPr lang="en-US" err="1"/>
              <a:t>amet</a:t>
            </a:r>
            <a:endParaRPr lang="en-US" noProof="0"/>
          </a:p>
        </p:txBody>
      </p:sp>
      <p:sp>
        <p:nvSpPr>
          <p:cNvPr id="23" name="Textplatzhalter 19">
            <a:extLst>
              <a:ext uri="{FF2B5EF4-FFF2-40B4-BE49-F238E27FC236}">
                <a16:creationId xmlns:a16="http://schemas.microsoft.com/office/drawing/2014/main" id="{3C5040A3-3630-A769-6AD2-0EEAE25523CD}"/>
              </a:ext>
            </a:extLst>
          </p:cNvPr>
          <p:cNvSpPr>
            <a:spLocks noGrp="1"/>
          </p:cNvSpPr>
          <p:nvPr>
            <p:ph type="body" sz="quarter" idx="16" hasCustomPrompt="1"/>
          </p:nvPr>
        </p:nvSpPr>
        <p:spPr bwMode="gray">
          <a:xfrm>
            <a:off x="6192838" y="2294745"/>
            <a:ext cx="5618162" cy="242597"/>
          </a:xfrm>
        </p:spPr>
        <p:txBody>
          <a:bodyPr/>
          <a:lstStyle>
            <a:lvl1pPr marL="719138" indent="-719138">
              <a:buFont typeface="+mj-lt"/>
              <a:buAutoNum type="arabicPeriod" startAt="2"/>
              <a:defRPr b="1">
                <a:solidFill>
                  <a:schemeClr val="bg1"/>
                </a:solidFill>
                <a:latin typeface="+mj-lt"/>
              </a:defRPr>
            </a:lvl1pPr>
          </a:lstStyle>
          <a:p>
            <a:pPr lvl="0"/>
            <a:r>
              <a:rPr lang="en-US" noProof="0"/>
              <a:t>Chapter heading</a:t>
            </a:r>
          </a:p>
        </p:txBody>
      </p:sp>
      <p:sp>
        <p:nvSpPr>
          <p:cNvPr id="24" name="Textplatzhalter 21">
            <a:extLst>
              <a:ext uri="{FF2B5EF4-FFF2-40B4-BE49-F238E27FC236}">
                <a16:creationId xmlns:a16="http://schemas.microsoft.com/office/drawing/2014/main" id="{9556C504-11AB-CD71-FCA2-A34FDADDCFC0}"/>
              </a:ext>
            </a:extLst>
          </p:cNvPr>
          <p:cNvSpPr>
            <a:spLocks noGrp="1"/>
          </p:cNvSpPr>
          <p:nvPr>
            <p:ph type="body" sz="quarter" idx="17" hasCustomPrompt="1"/>
          </p:nvPr>
        </p:nvSpPr>
        <p:spPr bwMode="gray">
          <a:xfrm>
            <a:off x="6192838" y="2537342"/>
            <a:ext cx="5618162" cy="242597"/>
          </a:xfrm>
        </p:spPr>
        <p:txBody>
          <a:bodyPr tIns="36000"/>
          <a:lstStyle>
            <a:lvl1pPr marL="719138" indent="0">
              <a:buNone/>
              <a:defRPr>
                <a:solidFill>
                  <a:schemeClr val="bg1"/>
                </a:solidFill>
              </a:defRPr>
            </a:lvl1pPr>
          </a:lstStyle>
          <a:p>
            <a:pPr lvl="0"/>
            <a:r>
              <a:rPr lang="en-US" noProof="0"/>
              <a:t>Lorem </a:t>
            </a:r>
            <a:r>
              <a:rPr lang="en-US"/>
              <a:t>ipsum dolor sit </a:t>
            </a:r>
            <a:r>
              <a:rPr lang="en-US" err="1"/>
              <a:t>amet</a:t>
            </a:r>
            <a:endParaRPr lang="en-US" noProof="0"/>
          </a:p>
        </p:txBody>
      </p:sp>
      <p:sp>
        <p:nvSpPr>
          <p:cNvPr id="25" name="Textplatzhalter 19">
            <a:extLst>
              <a:ext uri="{FF2B5EF4-FFF2-40B4-BE49-F238E27FC236}">
                <a16:creationId xmlns:a16="http://schemas.microsoft.com/office/drawing/2014/main" id="{C7B475B5-7119-CA3B-EB54-3152D6D487E6}"/>
              </a:ext>
            </a:extLst>
          </p:cNvPr>
          <p:cNvSpPr>
            <a:spLocks noGrp="1"/>
          </p:cNvSpPr>
          <p:nvPr>
            <p:ph type="body" sz="quarter" idx="18" hasCustomPrompt="1"/>
          </p:nvPr>
        </p:nvSpPr>
        <p:spPr bwMode="gray">
          <a:xfrm>
            <a:off x="6192838" y="3049939"/>
            <a:ext cx="5618162" cy="242597"/>
          </a:xfrm>
        </p:spPr>
        <p:txBody>
          <a:bodyPr/>
          <a:lstStyle>
            <a:lvl1pPr marL="719138" indent="-719138">
              <a:buFont typeface="+mj-lt"/>
              <a:buAutoNum type="arabicPeriod" startAt="3"/>
              <a:defRPr b="1">
                <a:solidFill>
                  <a:schemeClr val="bg1"/>
                </a:solidFill>
                <a:latin typeface="+mj-lt"/>
              </a:defRPr>
            </a:lvl1pPr>
          </a:lstStyle>
          <a:p>
            <a:pPr lvl="0"/>
            <a:r>
              <a:rPr lang="en-US" noProof="0"/>
              <a:t>Chapter heading</a:t>
            </a:r>
          </a:p>
        </p:txBody>
      </p:sp>
      <p:sp>
        <p:nvSpPr>
          <p:cNvPr id="26" name="Textplatzhalter 21">
            <a:extLst>
              <a:ext uri="{FF2B5EF4-FFF2-40B4-BE49-F238E27FC236}">
                <a16:creationId xmlns:a16="http://schemas.microsoft.com/office/drawing/2014/main" id="{9ED2EE46-9584-58D5-ED30-0B106DE57065}"/>
              </a:ext>
            </a:extLst>
          </p:cNvPr>
          <p:cNvSpPr>
            <a:spLocks noGrp="1"/>
          </p:cNvSpPr>
          <p:nvPr>
            <p:ph type="body" sz="quarter" idx="19" hasCustomPrompt="1"/>
          </p:nvPr>
        </p:nvSpPr>
        <p:spPr bwMode="gray">
          <a:xfrm>
            <a:off x="6192838" y="3292536"/>
            <a:ext cx="5618162" cy="242597"/>
          </a:xfrm>
        </p:spPr>
        <p:txBody>
          <a:bodyPr tIns="36000"/>
          <a:lstStyle>
            <a:lvl1pPr marL="719138" indent="0">
              <a:buNone/>
              <a:defRPr>
                <a:solidFill>
                  <a:schemeClr val="bg1"/>
                </a:solidFill>
              </a:defRPr>
            </a:lvl1pPr>
          </a:lstStyle>
          <a:p>
            <a:pPr lvl="0"/>
            <a:r>
              <a:rPr lang="en-US" noProof="0"/>
              <a:t>Lorem </a:t>
            </a:r>
            <a:r>
              <a:rPr lang="en-US"/>
              <a:t>ipsum dolor sit </a:t>
            </a:r>
            <a:r>
              <a:rPr lang="en-US" err="1"/>
              <a:t>amet</a:t>
            </a:r>
            <a:endParaRPr lang="en-US" noProof="0"/>
          </a:p>
        </p:txBody>
      </p:sp>
      <p:sp>
        <p:nvSpPr>
          <p:cNvPr id="27" name="Textplatzhalter 19">
            <a:extLst>
              <a:ext uri="{FF2B5EF4-FFF2-40B4-BE49-F238E27FC236}">
                <a16:creationId xmlns:a16="http://schemas.microsoft.com/office/drawing/2014/main" id="{67997D2B-E157-24AA-D960-F09E43B3AA62}"/>
              </a:ext>
            </a:extLst>
          </p:cNvPr>
          <p:cNvSpPr>
            <a:spLocks noGrp="1"/>
          </p:cNvSpPr>
          <p:nvPr>
            <p:ph type="body" sz="quarter" idx="20" hasCustomPrompt="1"/>
          </p:nvPr>
        </p:nvSpPr>
        <p:spPr bwMode="gray">
          <a:xfrm>
            <a:off x="6192838" y="3805133"/>
            <a:ext cx="5618162" cy="242597"/>
          </a:xfrm>
        </p:spPr>
        <p:txBody>
          <a:bodyPr/>
          <a:lstStyle>
            <a:lvl1pPr marL="719138" indent="-719138">
              <a:buFont typeface="+mj-lt"/>
              <a:buAutoNum type="arabicPeriod" startAt="4"/>
              <a:defRPr b="1">
                <a:solidFill>
                  <a:schemeClr val="bg1"/>
                </a:solidFill>
                <a:latin typeface="+mj-lt"/>
              </a:defRPr>
            </a:lvl1pPr>
          </a:lstStyle>
          <a:p>
            <a:pPr lvl="0"/>
            <a:r>
              <a:rPr lang="en-US" noProof="0"/>
              <a:t>Chapter heading</a:t>
            </a:r>
          </a:p>
        </p:txBody>
      </p:sp>
      <p:sp>
        <p:nvSpPr>
          <p:cNvPr id="28" name="Textplatzhalter 21">
            <a:extLst>
              <a:ext uri="{FF2B5EF4-FFF2-40B4-BE49-F238E27FC236}">
                <a16:creationId xmlns:a16="http://schemas.microsoft.com/office/drawing/2014/main" id="{77E6D626-5CF9-6CE2-4F6F-1671F16BED0A}"/>
              </a:ext>
            </a:extLst>
          </p:cNvPr>
          <p:cNvSpPr>
            <a:spLocks noGrp="1"/>
          </p:cNvSpPr>
          <p:nvPr>
            <p:ph type="body" sz="quarter" idx="21" hasCustomPrompt="1"/>
          </p:nvPr>
        </p:nvSpPr>
        <p:spPr bwMode="gray">
          <a:xfrm>
            <a:off x="6192838" y="4047730"/>
            <a:ext cx="5618162" cy="242597"/>
          </a:xfrm>
        </p:spPr>
        <p:txBody>
          <a:bodyPr tIns="36000"/>
          <a:lstStyle>
            <a:lvl1pPr marL="719138" indent="0">
              <a:buNone/>
              <a:defRPr>
                <a:solidFill>
                  <a:schemeClr val="bg1"/>
                </a:solidFill>
              </a:defRPr>
            </a:lvl1pPr>
          </a:lstStyle>
          <a:p>
            <a:pPr lvl="0"/>
            <a:r>
              <a:rPr lang="en-US" noProof="0"/>
              <a:t>Lorem </a:t>
            </a:r>
            <a:r>
              <a:rPr lang="en-US"/>
              <a:t>ipsum dolor sit </a:t>
            </a:r>
            <a:r>
              <a:rPr lang="en-US" err="1"/>
              <a:t>amet</a:t>
            </a:r>
            <a:endParaRPr lang="en-US" noProof="0"/>
          </a:p>
        </p:txBody>
      </p:sp>
      <p:sp>
        <p:nvSpPr>
          <p:cNvPr id="29" name="Textplatzhalter 19">
            <a:extLst>
              <a:ext uri="{FF2B5EF4-FFF2-40B4-BE49-F238E27FC236}">
                <a16:creationId xmlns:a16="http://schemas.microsoft.com/office/drawing/2014/main" id="{286CDAE6-B497-8686-B2B3-63B0FAABA1E1}"/>
              </a:ext>
            </a:extLst>
          </p:cNvPr>
          <p:cNvSpPr>
            <a:spLocks noGrp="1"/>
          </p:cNvSpPr>
          <p:nvPr>
            <p:ph type="body" sz="quarter" idx="22" hasCustomPrompt="1"/>
          </p:nvPr>
        </p:nvSpPr>
        <p:spPr bwMode="gray">
          <a:xfrm>
            <a:off x="6192838" y="4560327"/>
            <a:ext cx="5618162" cy="242597"/>
          </a:xfrm>
        </p:spPr>
        <p:txBody>
          <a:bodyPr/>
          <a:lstStyle>
            <a:lvl1pPr marL="719138" indent="-719138">
              <a:buFont typeface="+mj-lt"/>
              <a:buAutoNum type="arabicPeriod" startAt="5"/>
              <a:defRPr b="1">
                <a:solidFill>
                  <a:schemeClr val="bg1"/>
                </a:solidFill>
                <a:latin typeface="+mj-lt"/>
              </a:defRPr>
            </a:lvl1pPr>
          </a:lstStyle>
          <a:p>
            <a:pPr lvl="0"/>
            <a:r>
              <a:rPr lang="en-US" noProof="0"/>
              <a:t>Chapter heading</a:t>
            </a:r>
          </a:p>
        </p:txBody>
      </p:sp>
      <p:sp>
        <p:nvSpPr>
          <p:cNvPr id="30" name="Textplatzhalter 21">
            <a:extLst>
              <a:ext uri="{FF2B5EF4-FFF2-40B4-BE49-F238E27FC236}">
                <a16:creationId xmlns:a16="http://schemas.microsoft.com/office/drawing/2014/main" id="{1B50D682-8ACD-3995-B0AB-C894DD56D500}"/>
              </a:ext>
            </a:extLst>
          </p:cNvPr>
          <p:cNvSpPr>
            <a:spLocks noGrp="1"/>
          </p:cNvSpPr>
          <p:nvPr>
            <p:ph type="body" sz="quarter" idx="23" hasCustomPrompt="1"/>
          </p:nvPr>
        </p:nvSpPr>
        <p:spPr bwMode="gray">
          <a:xfrm>
            <a:off x="6192838" y="4802924"/>
            <a:ext cx="5618162" cy="242597"/>
          </a:xfrm>
        </p:spPr>
        <p:txBody>
          <a:bodyPr tIns="36000"/>
          <a:lstStyle>
            <a:lvl1pPr marL="719138" indent="0">
              <a:buNone/>
              <a:defRPr>
                <a:solidFill>
                  <a:schemeClr val="bg1"/>
                </a:solidFill>
              </a:defRPr>
            </a:lvl1pPr>
          </a:lstStyle>
          <a:p>
            <a:pPr lvl="0"/>
            <a:r>
              <a:rPr lang="en-US" noProof="0"/>
              <a:t>Lorem </a:t>
            </a:r>
            <a:r>
              <a:rPr lang="en-US"/>
              <a:t>ipsum dolor sit </a:t>
            </a:r>
            <a:r>
              <a:rPr lang="en-US" err="1"/>
              <a:t>amet</a:t>
            </a:r>
            <a:endParaRPr lang="en-US" noProof="0"/>
          </a:p>
        </p:txBody>
      </p:sp>
      <p:grpSp>
        <p:nvGrpSpPr>
          <p:cNvPr id="4" name="object 8">
            <a:extLst>
              <a:ext uri="{FF2B5EF4-FFF2-40B4-BE49-F238E27FC236}">
                <a16:creationId xmlns:a16="http://schemas.microsoft.com/office/drawing/2014/main" id="{949C3A63-EB55-D052-C410-A7B92AE0EDD1}"/>
              </a:ext>
            </a:extLst>
          </p:cNvPr>
          <p:cNvGrpSpPr/>
          <p:nvPr/>
        </p:nvGrpSpPr>
        <p:grpSpPr bwMode="gray">
          <a:xfrm>
            <a:off x="11523000" y="6201700"/>
            <a:ext cx="288000" cy="288000"/>
            <a:chOff x="18934851" y="10156759"/>
            <a:chExt cx="523875" cy="523875"/>
          </a:xfrm>
        </p:grpSpPr>
        <p:sp>
          <p:nvSpPr>
            <p:cNvPr id="5" name="object 9">
              <a:extLst>
                <a:ext uri="{FF2B5EF4-FFF2-40B4-BE49-F238E27FC236}">
                  <a16:creationId xmlns:a16="http://schemas.microsoft.com/office/drawing/2014/main" id="{A85B7FE7-797E-FF41-129C-ECFC448A3C12}"/>
                </a:ext>
              </a:extLst>
            </p:cNvPr>
            <p:cNvSpPr/>
            <p:nvPr/>
          </p:nvSpPr>
          <p:spPr bwMode="gray">
            <a:xfrm>
              <a:off x="18934851" y="10156759"/>
              <a:ext cx="523875" cy="523875"/>
            </a:xfrm>
            <a:custGeom>
              <a:avLst/>
              <a:gdLst/>
              <a:ahLst/>
              <a:cxnLst/>
              <a:rect l="l" t="t" r="r" b="b"/>
              <a:pathLst>
                <a:path w="523875" h="523875">
                  <a:moveTo>
                    <a:pt x="322178" y="0"/>
                  </a:moveTo>
                  <a:lnTo>
                    <a:pt x="0" y="0"/>
                  </a:lnTo>
                  <a:lnTo>
                    <a:pt x="0" y="322178"/>
                  </a:lnTo>
                  <a:lnTo>
                    <a:pt x="5318" y="368349"/>
                  </a:lnTo>
                  <a:lnTo>
                    <a:pt x="20467" y="410734"/>
                  </a:lnTo>
                  <a:lnTo>
                    <a:pt x="44237" y="448122"/>
                  </a:lnTo>
                  <a:lnTo>
                    <a:pt x="75421" y="479306"/>
                  </a:lnTo>
                  <a:lnTo>
                    <a:pt x="112810" y="503077"/>
                  </a:lnTo>
                  <a:lnTo>
                    <a:pt x="155194" y="518226"/>
                  </a:lnTo>
                  <a:lnTo>
                    <a:pt x="201365" y="523544"/>
                  </a:lnTo>
                  <a:lnTo>
                    <a:pt x="523544" y="523544"/>
                  </a:lnTo>
                  <a:lnTo>
                    <a:pt x="523544" y="201365"/>
                  </a:lnTo>
                  <a:lnTo>
                    <a:pt x="518226" y="155194"/>
                  </a:lnTo>
                  <a:lnTo>
                    <a:pt x="503077" y="112810"/>
                  </a:lnTo>
                  <a:lnTo>
                    <a:pt x="479306" y="75421"/>
                  </a:lnTo>
                  <a:lnTo>
                    <a:pt x="448122" y="44237"/>
                  </a:lnTo>
                  <a:lnTo>
                    <a:pt x="410734" y="20467"/>
                  </a:lnTo>
                  <a:lnTo>
                    <a:pt x="368349" y="5318"/>
                  </a:lnTo>
                  <a:lnTo>
                    <a:pt x="322178" y="0"/>
                  </a:lnTo>
                  <a:close/>
                </a:path>
              </a:pathLst>
            </a:custGeom>
            <a:solidFill>
              <a:srgbClr val="FFFFFF"/>
            </a:solidFill>
          </p:spPr>
          <p:txBody>
            <a:bodyPr wrap="square" lIns="0" tIns="0" rIns="0" bIns="0" rtlCol="0"/>
            <a:lstStyle/>
            <a:p>
              <a:endParaRPr lang="en-US" noProof="0"/>
            </a:p>
          </p:txBody>
        </p:sp>
        <p:sp>
          <p:nvSpPr>
            <p:cNvPr id="6" name="object 10">
              <a:extLst>
                <a:ext uri="{FF2B5EF4-FFF2-40B4-BE49-F238E27FC236}">
                  <a16:creationId xmlns:a16="http://schemas.microsoft.com/office/drawing/2014/main" id="{F02F7F51-81B6-21CA-E422-92B338F370F0}"/>
                </a:ext>
              </a:extLst>
            </p:cNvPr>
            <p:cNvSpPr/>
            <p:nvPr/>
          </p:nvSpPr>
          <p:spPr bwMode="gray">
            <a:xfrm>
              <a:off x="19216760" y="10337986"/>
              <a:ext cx="161290" cy="262255"/>
            </a:xfrm>
            <a:custGeom>
              <a:avLst/>
              <a:gdLst/>
              <a:ahLst/>
              <a:cxnLst/>
              <a:rect l="l" t="t" r="r" b="b"/>
              <a:pathLst>
                <a:path w="161290" h="262254">
                  <a:moveTo>
                    <a:pt x="40271" y="0"/>
                  </a:moveTo>
                  <a:lnTo>
                    <a:pt x="0" y="0"/>
                  </a:lnTo>
                  <a:lnTo>
                    <a:pt x="0" y="140959"/>
                  </a:lnTo>
                  <a:lnTo>
                    <a:pt x="9494" y="187983"/>
                  </a:lnTo>
                  <a:lnTo>
                    <a:pt x="35386" y="226385"/>
                  </a:lnTo>
                  <a:lnTo>
                    <a:pt x="73788" y="252277"/>
                  </a:lnTo>
                  <a:lnTo>
                    <a:pt x="120813" y="261772"/>
                  </a:lnTo>
                  <a:lnTo>
                    <a:pt x="161094" y="261772"/>
                  </a:lnTo>
                  <a:lnTo>
                    <a:pt x="161094" y="120813"/>
                  </a:lnTo>
                  <a:lnTo>
                    <a:pt x="151599" y="73788"/>
                  </a:lnTo>
                  <a:lnTo>
                    <a:pt x="125706" y="35386"/>
                  </a:lnTo>
                  <a:lnTo>
                    <a:pt x="87301" y="9494"/>
                  </a:lnTo>
                  <a:lnTo>
                    <a:pt x="40271" y="0"/>
                  </a:lnTo>
                  <a:close/>
                </a:path>
              </a:pathLst>
            </a:custGeom>
            <a:solidFill>
              <a:srgbClr val="00DE15"/>
            </a:solidFill>
          </p:spPr>
          <p:txBody>
            <a:bodyPr wrap="square" lIns="0" tIns="0" rIns="0" bIns="0" rtlCol="0"/>
            <a:lstStyle/>
            <a:p>
              <a:endParaRPr lang="en-US" noProof="0"/>
            </a:p>
          </p:txBody>
        </p:sp>
        <p:sp>
          <p:nvSpPr>
            <p:cNvPr id="8" name="object 11">
              <a:extLst>
                <a:ext uri="{FF2B5EF4-FFF2-40B4-BE49-F238E27FC236}">
                  <a16:creationId xmlns:a16="http://schemas.microsoft.com/office/drawing/2014/main" id="{8C0DF89F-1B6E-855D-0A02-348B4211F5BB}"/>
                </a:ext>
              </a:extLst>
            </p:cNvPr>
            <p:cNvSpPr/>
            <p:nvPr/>
          </p:nvSpPr>
          <p:spPr bwMode="gray">
            <a:xfrm>
              <a:off x="19015396" y="10237304"/>
              <a:ext cx="161290" cy="362585"/>
            </a:xfrm>
            <a:custGeom>
              <a:avLst/>
              <a:gdLst/>
              <a:ahLst/>
              <a:cxnLst/>
              <a:rect l="l" t="t" r="r" b="b"/>
              <a:pathLst>
                <a:path w="161290" h="362584">
                  <a:moveTo>
                    <a:pt x="161094" y="0"/>
                  </a:moveTo>
                  <a:lnTo>
                    <a:pt x="0" y="0"/>
                  </a:lnTo>
                  <a:lnTo>
                    <a:pt x="0" y="241636"/>
                  </a:lnTo>
                  <a:lnTo>
                    <a:pt x="9494" y="288661"/>
                  </a:lnTo>
                  <a:lnTo>
                    <a:pt x="35387" y="327063"/>
                  </a:lnTo>
                  <a:lnTo>
                    <a:pt x="73792" y="352955"/>
                  </a:lnTo>
                  <a:lnTo>
                    <a:pt x="120823" y="362449"/>
                  </a:lnTo>
                  <a:lnTo>
                    <a:pt x="161094" y="362449"/>
                  </a:lnTo>
                  <a:lnTo>
                    <a:pt x="161094" y="0"/>
                  </a:lnTo>
                  <a:close/>
                </a:path>
              </a:pathLst>
            </a:custGeom>
            <a:solidFill>
              <a:srgbClr val="004D24"/>
            </a:solidFill>
          </p:spPr>
          <p:txBody>
            <a:bodyPr wrap="square" lIns="0" tIns="0" rIns="0" bIns="0" rtlCol="0"/>
            <a:lstStyle/>
            <a:p>
              <a:endParaRPr lang="en-US" noProof="0"/>
            </a:p>
          </p:txBody>
        </p:sp>
      </p:grpSp>
      <p:sp>
        <p:nvSpPr>
          <p:cNvPr id="18" name="Slide Number Placeholder 17">
            <a:extLst>
              <a:ext uri="{FF2B5EF4-FFF2-40B4-BE49-F238E27FC236}">
                <a16:creationId xmlns:a16="http://schemas.microsoft.com/office/drawing/2014/main" id="{6407C056-CAD0-B286-16CA-B99087D934F1}"/>
              </a:ext>
            </a:extLst>
          </p:cNvPr>
          <p:cNvSpPr>
            <a:spLocks noGrp="1"/>
          </p:cNvSpPr>
          <p:nvPr>
            <p:ph type="sldNum" sz="quarter" idx="27"/>
          </p:nvPr>
        </p:nvSpPr>
        <p:spPr bwMode="gray"/>
        <p:txBody>
          <a:bodyPr/>
          <a:lstStyle/>
          <a:p>
            <a:fld id="{62010F87-0EE0-4D14-B1AC-3EF143679DC7}" type="slidenum">
              <a:rPr lang="en-GB" smtClean="0"/>
              <a:t>‹#›</a:t>
            </a:fld>
            <a:endParaRPr lang="en-GB"/>
          </a:p>
        </p:txBody>
      </p:sp>
      <p:sp>
        <p:nvSpPr>
          <p:cNvPr id="19" name="Date Placeholder 9">
            <a:extLst>
              <a:ext uri="{FF2B5EF4-FFF2-40B4-BE49-F238E27FC236}">
                <a16:creationId xmlns:a16="http://schemas.microsoft.com/office/drawing/2014/main" id="{6F4F8326-A9B0-75AC-DE55-06DB7EFE0812}"/>
              </a:ext>
            </a:extLst>
          </p:cNvPr>
          <p:cNvSpPr>
            <a:spLocks noGrp="1"/>
          </p:cNvSpPr>
          <p:nvPr>
            <p:ph type="dt" sz="half" idx="25"/>
          </p:nvPr>
        </p:nvSpPr>
        <p:spPr bwMode="gray">
          <a:xfrm>
            <a:off x="6192838" y="6387525"/>
            <a:ext cx="592173" cy="123111"/>
          </a:xfrm>
        </p:spPr>
        <p:txBody>
          <a:bodyPr/>
          <a:lstStyle>
            <a:lvl1pPr>
              <a:defRPr>
                <a:solidFill>
                  <a:schemeClr val="bg1"/>
                </a:solidFill>
              </a:defRPr>
            </a:lvl1pPr>
          </a:lstStyle>
          <a:p>
            <a:endParaRPr lang="en-GB"/>
          </a:p>
        </p:txBody>
      </p:sp>
      <p:sp>
        <p:nvSpPr>
          <p:cNvPr id="21" name="Footer Placeholder 10">
            <a:extLst>
              <a:ext uri="{FF2B5EF4-FFF2-40B4-BE49-F238E27FC236}">
                <a16:creationId xmlns:a16="http://schemas.microsoft.com/office/drawing/2014/main" id="{B8BA1634-4268-41A0-450D-B51DE9012199}"/>
              </a:ext>
            </a:extLst>
          </p:cNvPr>
          <p:cNvSpPr>
            <a:spLocks noGrp="1"/>
          </p:cNvSpPr>
          <p:nvPr>
            <p:ph type="ftr" sz="quarter" idx="26"/>
          </p:nvPr>
        </p:nvSpPr>
        <p:spPr bwMode="gray">
          <a:xfrm>
            <a:off x="7164388" y="6387525"/>
            <a:ext cx="3667125" cy="123111"/>
          </a:xfrm>
        </p:spPr>
        <p:txBody>
          <a:bodyPr/>
          <a:lstStyle>
            <a:lvl1pPr>
              <a:defRPr>
                <a:solidFill>
                  <a:schemeClr val="bg1"/>
                </a:solidFill>
              </a:defRPr>
            </a:lvl1pPr>
          </a:lstStyle>
          <a:p>
            <a:endParaRPr lang="en-GB"/>
          </a:p>
        </p:txBody>
      </p:sp>
      <p:sp>
        <p:nvSpPr>
          <p:cNvPr id="3" name="Bildplatzhalter 19">
            <a:extLst>
              <a:ext uri="{FF2B5EF4-FFF2-40B4-BE49-F238E27FC236}">
                <a16:creationId xmlns:a16="http://schemas.microsoft.com/office/drawing/2014/main" id="{DEA2C556-2D07-6171-F630-DE4FF5E4CE10}"/>
              </a:ext>
            </a:extLst>
          </p:cNvPr>
          <p:cNvSpPr>
            <a:spLocks noGrp="1"/>
          </p:cNvSpPr>
          <p:nvPr>
            <p:ph type="pic" sz="quarter" idx="34" hasCustomPrompt="1"/>
          </p:nvPr>
        </p:nvSpPr>
        <p:spPr>
          <a:xfrm>
            <a:off x="1025514" y="6410506"/>
            <a:ext cx="1062384" cy="103295"/>
          </a:xfrm>
          <a:blipFill>
            <a:blip r:embed="rId5"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Tree>
    <p:extLst>
      <p:ext uri="{BB962C8B-B14F-4D97-AF65-F5344CB8AC3E}">
        <p14:creationId xmlns:p14="http://schemas.microsoft.com/office/powerpoint/2010/main" val="115193370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Agenda 6">
    <p:spTree>
      <p:nvGrpSpPr>
        <p:cNvPr id="1" name=""/>
        <p:cNvGrpSpPr/>
        <p:nvPr/>
      </p:nvGrpSpPr>
      <p:grpSpPr>
        <a:xfrm>
          <a:off x="0" y="0"/>
          <a:ext cx="0" cy="0"/>
          <a:chOff x="0" y="0"/>
          <a:chExt cx="0" cy="0"/>
        </a:xfrm>
      </p:grpSpPr>
      <p:graphicFrame>
        <p:nvGraphicFramePr>
          <p:cNvPr id="9" name="Object 8" hidden="1">
            <a:extLst>
              <a:ext uri="{FF2B5EF4-FFF2-40B4-BE49-F238E27FC236}">
                <a16:creationId xmlns:a16="http://schemas.microsoft.com/office/drawing/2014/main" id="{A6080299-1817-12FB-A86B-4D3E7893E6E0}"/>
              </a:ext>
            </a:extLst>
          </p:cNvPr>
          <p:cNvGraphicFramePr>
            <a:graphicFrameLocks noChangeAspect="1"/>
          </p:cNvGraphicFramePr>
          <p:nvPr>
            <p:custDataLst>
              <p:tags r:id="rId1"/>
            </p:custDataLst>
            <p:extLst>
              <p:ext uri="{D42A27DB-BD31-4B8C-83A1-F6EECF244321}">
                <p14:modId xmlns:p14="http://schemas.microsoft.com/office/powerpoint/2010/main" val="136252665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16" imgH="416" progId="TCLayout.ActiveDocument.1">
                  <p:embed/>
                </p:oleObj>
              </mc:Choice>
              <mc:Fallback>
                <p:oleObj name="think-cell Folie" r:id="rId3" imgW="416" imgH="416" progId="TCLayout.ActiveDocument.1">
                  <p:embed/>
                  <p:pic>
                    <p:nvPicPr>
                      <p:cNvPr id="9" name="Object 8" hidden="1">
                        <a:extLst>
                          <a:ext uri="{FF2B5EF4-FFF2-40B4-BE49-F238E27FC236}">
                            <a16:creationId xmlns:a16="http://schemas.microsoft.com/office/drawing/2014/main" id="{A6080299-1817-12FB-A86B-4D3E7893E6E0}"/>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5" name="Rechteck 14">
            <a:extLst>
              <a:ext uri="{FF2B5EF4-FFF2-40B4-BE49-F238E27FC236}">
                <a16:creationId xmlns:a16="http://schemas.microsoft.com/office/drawing/2014/main" id="{AC1BE5B5-1A15-90B2-BA28-19B882E5C163}"/>
              </a:ext>
            </a:extLst>
          </p:cNvPr>
          <p:cNvSpPr/>
          <p:nvPr/>
        </p:nvSpPr>
        <p:spPr bwMode="gray">
          <a:xfrm>
            <a:off x="0" y="0"/>
            <a:ext cx="12192000" cy="685772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3" name="Bildplatzhalter 12">
            <a:extLst>
              <a:ext uri="{FF2B5EF4-FFF2-40B4-BE49-F238E27FC236}">
                <a16:creationId xmlns:a16="http://schemas.microsoft.com/office/drawing/2014/main" id="{F10C284B-0642-0A03-A988-6383BE3F80E7}"/>
              </a:ext>
            </a:extLst>
          </p:cNvPr>
          <p:cNvSpPr>
            <a:spLocks noGrp="1"/>
          </p:cNvSpPr>
          <p:nvPr>
            <p:ph type="pic" sz="quarter" idx="13" hasCustomPrompt="1"/>
          </p:nvPr>
        </p:nvSpPr>
        <p:spPr bwMode="gray">
          <a:xfrm>
            <a:off x="0" y="1"/>
            <a:ext cx="3095502" cy="6857729"/>
          </a:xfrm>
          <a:solidFill>
            <a:schemeClr val="bg1"/>
          </a:solidFill>
        </p:spPr>
        <p:txBody>
          <a:bodyPr/>
          <a:lstStyle/>
          <a:p>
            <a:r>
              <a:rPr lang="en-US" noProof="0"/>
              <a:t>Add image by clicking on icon and set image in background</a:t>
            </a:r>
            <a:endParaRPr lang="en-GB" noProof="0"/>
          </a:p>
        </p:txBody>
      </p:sp>
      <p:sp>
        <p:nvSpPr>
          <p:cNvPr id="7" name="Titel 6">
            <a:extLst>
              <a:ext uri="{FF2B5EF4-FFF2-40B4-BE49-F238E27FC236}">
                <a16:creationId xmlns:a16="http://schemas.microsoft.com/office/drawing/2014/main" id="{810C69C8-D508-0724-A353-6D1F76723721}"/>
              </a:ext>
            </a:extLst>
          </p:cNvPr>
          <p:cNvSpPr>
            <a:spLocks noGrp="1"/>
          </p:cNvSpPr>
          <p:nvPr>
            <p:ph type="title" hasCustomPrompt="1"/>
          </p:nvPr>
        </p:nvSpPr>
        <p:spPr bwMode="gray">
          <a:xfrm>
            <a:off x="4260849" y="542123"/>
            <a:ext cx="7544691" cy="283219"/>
          </a:xfrm>
        </p:spPr>
        <p:txBody>
          <a:bodyPr vert="horz"/>
          <a:lstStyle>
            <a:lvl1pPr>
              <a:defRPr>
                <a:solidFill>
                  <a:schemeClr val="bg1"/>
                </a:solidFill>
              </a:defRPr>
            </a:lvl1pPr>
          </a:lstStyle>
          <a:p>
            <a:r>
              <a:rPr lang="en-US" noProof="0"/>
              <a:t>Agenda</a:t>
            </a:r>
          </a:p>
        </p:txBody>
      </p:sp>
      <p:sp>
        <p:nvSpPr>
          <p:cNvPr id="2" name="Textplatzhalter 19">
            <a:extLst>
              <a:ext uri="{FF2B5EF4-FFF2-40B4-BE49-F238E27FC236}">
                <a16:creationId xmlns:a16="http://schemas.microsoft.com/office/drawing/2014/main" id="{CA39A1E5-E8EF-0237-A64E-13416A5D1022}"/>
              </a:ext>
            </a:extLst>
          </p:cNvPr>
          <p:cNvSpPr>
            <a:spLocks noGrp="1"/>
          </p:cNvSpPr>
          <p:nvPr>
            <p:ph type="body" sz="quarter" idx="14" hasCustomPrompt="1"/>
          </p:nvPr>
        </p:nvSpPr>
        <p:spPr bwMode="gray">
          <a:xfrm>
            <a:off x="4260850" y="1539550"/>
            <a:ext cx="3676650" cy="242597"/>
          </a:xfrm>
        </p:spPr>
        <p:txBody>
          <a:bodyPr/>
          <a:lstStyle>
            <a:lvl1pPr marL="719138" indent="-719138">
              <a:buFont typeface="+mj-lt"/>
              <a:buAutoNum type="arabicPeriod"/>
              <a:defRPr b="1">
                <a:solidFill>
                  <a:schemeClr val="bg1"/>
                </a:solidFill>
                <a:latin typeface="+mj-lt"/>
              </a:defRPr>
            </a:lvl1pPr>
          </a:lstStyle>
          <a:p>
            <a:pPr lvl="0"/>
            <a:r>
              <a:rPr lang="en-US" noProof="0"/>
              <a:t>Chapter heading</a:t>
            </a:r>
          </a:p>
        </p:txBody>
      </p:sp>
      <p:sp>
        <p:nvSpPr>
          <p:cNvPr id="3" name="Textplatzhalter 21">
            <a:extLst>
              <a:ext uri="{FF2B5EF4-FFF2-40B4-BE49-F238E27FC236}">
                <a16:creationId xmlns:a16="http://schemas.microsoft.com/office/drawing/2014/main" id="{9A5E3B74-AC92-D4E6-08FB-7E0E1D2E7CDB}"/>
              </a:ext>
            </a:extLst>
          </p:cNvPr>
          <p:cNvSpPr>
            <a:spLocks noGrp="1"/>
          </p:cNvSpPr>
          <p:nvPr>
            <p:ph type="body" sz="quarter" idx="15" hasCustomPrompt="1"/>
          </p:nvPr>
        </p:nvSpPr>
        <p:spPr bwMode="gray">
          <a:xfrm>
            <a:off x="4260850" y="1782148"/>
            <a:ext cx="3676650" cy="242597"/>
          </a:xfrm>
        </p:spPr>
        <p:txBody>
          <a:bodyPr tIns="36000"/>
          <a:lstStyle>
            <a:lvl1pPr marL="719138" indent="0">
              <a:buNone/>
              <a:defRPr>
                <a:solidFill>
                  <a:schemeClr val="bg1"/>
                </a:solidFill>
              </a:defRPr>
            </a:lvl1pPr>
          </a:lstStyle>
          <a:p>
            <a:pPr lvl="0"/>
            <a:r>
              <a:rPr lang="en-US" noProof="0"/>
              <a:t>Lorem </a:t>
            </a:r>
            <a:r>
              <a:rPr lang="en-US"/>
              <a:t>ipsum dolor sit </a:t>
            </a:r>
            <a:r>
              <a:rPr lang="en-US" err="1"/>
              <a:t>amet</a:t>
            </a:r>
            <a:endParaRPr lang="en-US" noProof="0"/>
          </a:p>
        </p:txBody>
      </p:sp>
      <p:sp>
        <p:nvSpPr>
          <p:cNvPr id="4" name="Textplatzhalter 19">
            <a:extLst>
              <a:ext uri="{FF2B5EF4-FFF2-40B4-BE49-F238E27FC236}">
                <a16:creationId xmlns:a16="http://schemas.microsoft.com/office/drawing/2014/main" id="{194A37A7-CCE0-C4DD-08FB-84CAC2A14E9F}"/>
              </a:ext>
            </a:extLst>
          </p:cNvPr>
          <p:cNvSpPr>
            <a:spLocks noGrp="1"/>
          </p:cNvSpPr>
          <p:nvPr>
            <p:ph type="body" sz="quarter" idx="16" hasCustomPrompt="1"/>
          </p:nvPr>
        </p:nvSpPr>
        <p:spPr bwMode="gray">
          <a:xfrm>
            <a:off x="4260850" y="2294745"/>
            <a:ext cx="3676650" cy="242597"/>
          </a:xfrm>
        </p:spPr>
        <p:txBody>
          <a:bodyPr/>
          <a:lstStyle>
            <a:lvl1pPr marL="719138" indent="-719138">
              <a:buFont typeface="+mj-lt"/>
              <a:buAutoNum type="arabicPeriod" startAt="2"/>
              <a:defRPr b="1">
                <a:solidFill>
                  <a:schemeClr val="bg1"/>
                </a:solidFill>
                <a:latin typeface="+mj-lt"/>
              </a:defRPr>
            </a:lvl1pPr>
          </a:lstStyle>
          <a:p>
            <a:pPr lvl="0"/>
            <a:r>
              <a:rPr lang="en-US" noProof="0"/>
              <a:t>Chapter heading</a:t>
            </a:r>
          </a:p>
        </p:txBody>
      </p:sp>
      <p:sp>
        <p:nvSpPr>
          <p:cNvPr id="5" name="Textplatzhalter 21">
            <a:extLst>
              <a:ext uri="{FF2B5EF4-FFF2-40B4-BE49-F238E27FC236}">
                <a16:creationId xmlns:a16="http://schemas.microsoft.com/office/drawing/2014/main" id="{CDCF2FC9-7F31-58A8-86E1-536ECADA3D7E}"/>
              </a:ext>
            </a:extLst>
          </p:cNvPr>
          <p:cNvSpPr>
            <a:spLocks noGrp="1"/>
          </p:cNvSpPr>
          <p:nvPr>
            <p:ph type="body" sz="quarter" idx="17" hasCustomPrompt="1"/>
          </p:nvPr>
        </p:nvSpPr>
        <p:spPr bwMode="gray">
          <a:xfrm>
            <a:off x="4260850" y="2537342"/>
            <a:ext cx="3676650" cy="242597"/>
          </a:xfrm>
        </p:spPr>
        <p:txBody>
          <a:bodyPr tIns="36000"/>
          <a:lstStyle>
            <a:lvl1pPr marL="719138" indent="0">
              <a:buNone/>
              <a:defRPr>
                <a:solidFill>
                  <a:schemeClr val="bg1"/>
                </a:solidFill>
              </a:defRPr>
            </a:lvl1pPr>
          </a:lstStyle>
          <a:p>
            <a:pPr lvl="0"/>
            <a:r>
              <a:rPr lang="en-US" noProof="0"/>
              <a:t>Lorem </a:t>
            </a:r>
            <a:r>
              <a:rPr lang="en-US"/>
              <a:t>ipsum dolor sit </a:t>
            </a:r>
            <a:r>
              <a:rPr lang="en-US" err="1"/>
              <a:t>amet</a:t>
            </a:r>
            <a:endParaRPr lang="en-US" noProof="0"/>
          </a:p>
        </p:txBody>
      </p:sp>
      <p:sp>
        <p:nvSpPr>
          <p:cNvPr id="6" name="Textplatzhalter 19">
            <a:extLst>
              <a:ext uri="{FF2B5EF4-FFF2-40B4-BE49-F238E27FC236}">
                <a16:creationId xmlns:a16="http://schemas.microsoft.com/office/drawing/2014/main" id="{7DF88484-847E-4926-F617-C732B90F6E1E}"/>
              </a:ext>
            </a:extLst>
          </p:cNvPr>
          <p:cNvSpPr>
            <a:spLocks noGrp="1"/>
          </p:cNvSpPr>
          <p:nvPr>
            <p:ph type="body" sz="quarter" idx="18" hasCustomPrompt="1"/>
          </p:nvPr>
        </p:nvSpPr>
        <p:spPr bwMode="gray">
          <a:xfrm>
            <a:off x="4260850" y="3049939"/>
            <a:ext cx="3676650" cy="242597"/>
          </a:xfrm>
        </p:spPr>
        <p:txBody>
          <a:bodyPr/>
          <a:lstStyle>
            <a:lvl1pPr marL="719138" indent="-719138">
              <a:buFont typeface="+mj-lt"/>
              <a:buAutoNum type="arabicPeriod" startAt="3"/>
              <a:defRPr b="1">
                <a:solidFill>
                  <a:schemeClr val="bg1"/>
                </a:solidFill>
                <a:latin typeface="+mj-lt"/>
              </a:defRPr>
            </a:lvl1pPr>
          </a:lstStyle>
          <a:p>
            <a:pPr lvl="0"/>
            <a:r>
              <a:rPr lang="en-US" noProof="0"/>
              <a:t>Chapter heading</a:t>
            </a:r>
          </a:p>
        </p:txBody>
      </p:sp>
      <p:sp>
        <p:nvSpPr>
          <p:cNvPr id="11" name="Textplatzhalter 21">
            <a:extLst>
              <a:ext uri="{FF2B5EF4-FFF2-40B4-BE49-F238E27FC236}">
                <a16:creationId xmlns:a16="http://schemas.microsoft.com/office/drawing/2014/main" id="{FA8EC28A-3440-0DF5-AE6F-F97C33C3335B}"/>
              </a:ext>
            </a:extLst>
          </p:cNvPr>
          <p:cNvSpPr>
            <a:spLocks noGrp="1"/>
          </p:cNvSpPr>
          <p:nvPr>
            <p:ph type="body" sz="quarter" idx="19" hasCustomPrompt="1"/>
          </p:nvPr>
        </p:nvSpPr>
        <p:spPr bwMode="gray">
          <a:xfrm>
            <a:off x="4260850" y="3292536"/>
            <a:ext cx="3676650" cy="242597"/>
          </a:xfrm>
        </p:spPr>
        <p:txBody>
          <a:bodyPr tIns="36000"/>
          <a:lstStyle>
            <a:lvl1pPr marL="719138" indent="0">
              <a:buNone/>
              <a:defRPr>
                <a:solidFill>
                  <a:schemeClr val="bg1"/>
                </a:solidFill>
              </a:defRPr>
            </a:lvl1pPr>
          </a:lstStyle>
          <a:p>
            <a:pPr lvl="0"/>
            <a:r>
              <a:rPr lang="en-US" noProof="0"/>
              <a:t>Lorem </a:t>
            </a:r>
            <a:r>
              <a:rPr lang="en-US"/>
              <a:t>ipsum dolor sit </a:t>
            </a:r>
            <a:r>
              <a:rPr lang="en-US" err="1"/>
              <a:t>amet</a:t>
            </a:r>
            <a:endParaRPr lang="en-US" noProof="0"/>
          </a:p>
        </p:txBody>
      </p:sp>
      <p:sp>
        <p:nvSpPr>
          <p:cNvPr id="12" name="Textplatzhalter 19">
            <a:extLst>
              <a:ext uri="{FF2B5EF4-FFF2-40B4-BE49-F238E27FC236}">
                <a16:creationId xmlns:a16="http://schemas.microsoft.com/office/drawing/2014/main" id="{8643FFF0-4582-651C-F184-4D64BD89C2AA}"/>
              </a:ext>
            </a:extLst>
          </p:cNvPr>
          <p:cNvSpPr>
            <a:spLocks noGrp="1"/>
          </p:cNvSpPr>
          <p:nvPr>
            <p:ph type="body" sz="quarter" idx="20" hasCustomPrompt="1"/>
          </p:nvPr>
        </p:nvSpPr>
        <p:spPr bwMode="gray">
          <a:xfrm>
            <a:off x="4260850" y="3805133"/>
            <a:ext cx="3676650" cy="242597"/>
          </a:xfrm>
        </p:spPr>
        <p:txBody>
          <a:bodyPr/>
          <a:lstStyle>
            <a:lvl1pPr marL="719138" indent="-719138">
              <a:buFont typeface="+mj-lt"/>
              <a:buAutoNum type="arabicPeriod" startAt="4"/>
              <a:defRPr b="1">
                <a:solidFill>
                  <a:schemeClr val="bg1"/>
                </a:solidFill>
                <a:latin typeface="+mj-lt"/>
              </a:defRPr>
            </a:lvl1pPr>
          </a:lstStyle>
          <a:p>
            <a:pPr lvl="0"/>
            <a:r>
              <a:rPr lang="en-US" noProof="0"/>
              <a:t>Chapter heading</a:t>
            </a:r>
          </a:p>
        </p:txBody>
      </p:sp>
      <p:sp>
        <p:nvSpPr>
          <p:cNvPr id="14" name="Textplatzhalter 21">
            <a:extLst>
              <a:ext uri="{FF2B5EF4-FFF2-40B4-BE49-F238E27FC236}">
                <a16:creationId xmlns:a16="http://schemas.microsoft.com/office/drawing/2014/main" id="{E2C72C6B-00DD-24EB-0D80-A696763DC761}"/>
              </a:ext>
            </a:extLst>
          </p:cNvPr>
          <p:cNvSpPr>
            <a:spLocks noGrp="1"/>
          </p:cNvSpPr>
          <p:nvPr>
            <p:ph type="body" sz="quarter" idx="21" hasCustomPrompt="1"/>
          </p:nvPr>
        </p:nvSpPr>
        <p:spPr bwMode="gray">
          <a:xfrm>
            <a:off x="4260850" y="4047730"/>
            <a:ext cx="3676650" cy="242597"/>
          </a:xfrm>
        </p:spPr>
        <p:txBody>
          <a:bodyPr tIns="36000"/>
          <a:lstStyle>
            <a:lvl1pPr marL="719138" indent="0">
              <a:buNone/>
              <a:defRPr>
                <a:solidFill>
                  <a:schemeClr val="bg1"/>
                </a:solidFill>
              </a:defRPr>
            </a:lvl1pPr>
          </a:lstStyle>
          <a:p>
            <a:pPr lvl="0"/>
            <a:r>
              <a:rPr lang="en-US" noProof="0"/>
              <a:t>Lorem </a:t>
            </a:r>
            <a:r>
              <a:rPr lang="en-US"/>
              <a:t>ipsum dolor sit </a:t>
            </a:r>
            <a:r>
              <a:rPr lang="en-US" err="1"/>
              <a:t>amet</a:t>
            </a:r>
            <a:endParaRPr lang="en-US" noProof="0"/>
          </a:p>
        </p:txBody>
      </p:sp>
      <p:sp>
        <p:nvSpPr>
          <p:cNvPr id="19" name="Textplatzhalter 19">
            <a:extLst>
              <a:ext uri="{FF2B5EF4-FFF2-40B4-BE49-F238E27FC236}">
                <a16:creationId xmlns:a16="http://schemas.microsoft.com/office/drawing/2014/main" id="{8D862FC6-3FEE-D8EA-0C5F-4D3300F00047}"/>
              </a:ext>
            </a:extLst>
          </p:cNvPr>
          <p:cNvSpPr>
            <a:spLocks noGrp="1"/>
          </p:cNvSpPr>
          <p:nvPr>
            <p:ph type="body" sz="quarter" idx="22" hasCustomPrompt="1"/>
          </p:nvPr>
        </p:nvSpPr>
        <p:spPr bwMode="gray">
          <a:xfrm>
            <a:off x="4260850" y="4560327"/>
            <a:ext cx="3676650" cy="242597"/>
          </a:xfrm>
        </p:spPr>
        <p:txBody>
          <a:bodyPr/>
          <a:lstStyle>
            <a:lvl1pPr marL="719138" indent="-719138">
              <a:buFont typeface="+mj-lt"/>
              <a:buAutoNum type="arabicPeriod" startAt="5"/>
              <a:defRPr b="1">
                <a:solidFill>
                  <a:schemeClr val="bg1"/>
                </a:solidFill>
                <a:latin typeface="+mj-lt"/>
              </a:defRPr>
            </a:lvl1pPr>
          </a:lstStyle>
          <a:p>
            <a:pPr lvl="0"/>
            <a:r>
              <a:rPr lang="en-US" noProof="0"/>
              <a:t>Chapter heading</a:t>
            </a:r>
          </a:p>
        </p:txBody>
      </p:sp>
      <p:sp>
        <p:nvSpPr>
          <p:cNvPr id="24" name="Textplatzhalter 21">
            <a:extLst>
              <a:ext uri="{FF2B5EF4-FFF2-40B4-BE49-F238E27FC236}">
                <a16:creationId xmlns:a16="http://schemas.microsoft.com/office/drawing/2014/main" id="{66374619-2AE0-8B11-57D0-3A61E5D540F9}"/>
              </a:ext>
            </a:extLst>
          </p:cNvPr>
          <p:cNvSpPr>
            <a:spLocks noGrp="1"/>
          </p:cNvSpPr>
          <p:nvPr>
            <p:ph type="body" sz="quarter" idx="23" hasCustomPrompt="1"/>
          </p:nvPr>
        </p:nvSpPr>
        <p:spPr bwMode="gray">
          <a:xfrm>
            <a:off x="4260850" y="4802924"/>
            <a:ext cx="3676650" cy="242597"/>
          </a:xfrm>
        </p:spPr>
        <p:txBody>
          <a:bodyPr tIns="36000"/>
          <a:lstStyle>
            <a:lvl1pPr marL="719138" indent="0">
              <a:buNone/>
              <a:defRPr>
                <a:solidFill>
                  <a:schemeClr val="bg1"/>
                </a:solidFill>
              </a:defRPr>
            </a:lvl1pPr>
          </a:lstStyle>
          <a:p>
            <a:pPr lvl="0"/>
            <a:r>
              <a:rPr lang="en-US" noProof="0"/>
              <a:t>Lorem </a:t>
            </a:r>
            <a:r>
              <a:rPr lang="en-US"/>
              <a:t>ipsum dolor sit </a:t>
            </a:r>
            <a:r>
              <a:rPr lang="en-US" err="1"/>
              <a:t>amet</a:t>
            </a:r>
            <a:endParaRPr lang="en-US" noProof="0"/>
          </a:p>
        </p:txBody>
      </p:sp>
      <p:sp>
        <p:nvSpPr>
          <p:cNvPr id="25" name="Textplatzhalter 19">
            <a:extLst>
              <a:ext uri="{FF2B5EF4-FFF2-40B4-BE49-F238E27FC236}">
                <a16:creationId xmlns:a16="http://schemas.microsoft.com/office/drawing/2014/main" id="{CD9F7968-3D9B-E69D-220F-F0CB15EC9726}"/>
              </a:ext>
            </a:extLst>
          </p:cNvPr>
          <p:cNvSpPr>
            <a:spLocks noGrp="1"/>
          </p:cNvSpPr>
          <p:nvPr>
            <p:ph type="body" sz="quarter" idx="24" hasCustomPrompt="1"/>
          </p:nvPr>
        </p:nvSpPr>
        <p:spPr bwMode="gray">
          <a:xfrm>
            <a:off x="8135938" y="1527175"/>
            <a:ext cx="3676650" cy="242597"/>
          </a:xfrm>
        </p:spPr>
        <p:txBody>
          <a:bodyPr/>
          <a:lstStyle>
            <a:lvl1pPr marL="719138" indent="-719138">
              <a:buFont typeface="+mj-lt"/>
              <a:buAutoNum type="arabicPeriod" startAt="6"/>
              <a:defRPr b="1">
                <a:solidFill>
                  <a:schemeClr val="bg1"/>
                </a:solidFill>
                <a:latin typeface="+mj-lt"/>
              </a:defRPr>
            </a:lvl1pPr>
          </a:lstStyle>
          <a:p>
            <a:pPr lvl="0"/>
            <a:r>
              <a:rPr lang="en-US" noProof="0"/>
              <a:t>Chapter heading</a:t>
            </a:r>
          </a:p>
        </p:txBody>
      </p:sp>
      <p:sp>
        <p:nvSpPr>
          <p:cNvPr id="26" name="Textplatzhalter 21">
            <a:extLst>
              <a:ext uri="{FF2B5EF4-FFF2-40B4-BE49-F238E27FC236}">
                <a16:creationId xmlns:a16="http://schemas.microsoft.com/office/drawing/2014/main" id="{D82B70E0-C476-78C4-3C02-71EBA0C9EDC0}"/>
              </a:ext>
            </a:extLst>
          </p:cNvPr>
          <p:cNvSpPr>
            <a:spLocks noGrp="1"/>
          </p:cNvSpPr>
          <p:nvPr>
            <p:ph type="body" sz="quarter" idx="25" hasCustomPrompt="1"/>
          </p:nvPr>
        </p:nvSpPr>
        <p:spPr bwMode="gray">
          <a:xfrm>
            <a:off x="8135938" y="1769773"/>
            <a:ext cx="3676650" cy="242597"/>
          </a:xfrm>
        </p:spPr>
        <p:txBody>
          <a:bodyPr tIns="36000"/>
          <a:lstStyle>
            <a:lvl1pPr marL="719138" indent="0">
              <a:buNone/>
              <a:defRPr>
                <a:solidFill>
                  <a:schemeClr val="bg1"/>
                </a:solidFill>
              </a:defRPr>
            </a:lvl1pPr>
          </a:lstStyle>
          <a:p>
            <a:pPr lvl="0"/>
            <a:r>
              <a:rPr lang="en-US" noProof="0"/>
              <a:t>Lorem </a:t>
            </a:r>
            <a:r>
              <a:rPr lang="en-US"/>
              <a:t>ipsum dolor sit </a:t>
            </a:r>
            <a:r>
              <a:rPr lang="en-US" err="1"/>
              <a:t>amet</a:t>
            </a:r>
            <a:endParaRPr lang="en-US" noProof="0"/>
          </a:p>
        </p:txBody>
      </p:sp>
      <p:sp>
        <p:nvSpPr>
          <p:cNvPr id="27" name="Textplatzhalter 19">
            <a:extLst>
              <a:ext uri="{FF2B5EF4-FFF2-40B4-BE49-F238E27FC236}">
                <a16:creationId xmlns:a16="http://schemas.microsoft.com/office/drawing/2014/main" id="{5C631519-6969-29C0-663C-5E51356E910E}"/>
              </a:ext>
            </a:extLst>
          </p:cNvPr>
          <p:cNvSpPr>
            <a:spLocks noGrp="1"/>
          </p:cNvSpPr>
          <p:nvPr>
            <p:ph type="body" sz="quarter" idx="26" hasCustomPrompt="1"/>
          </p:nvPr>
        </p:nvSpPr>
        <p:spPr bwMode="gray">
          <a:xfrm>
            <a:off x="8135938" y="2282370"/>
            <a:ext cx="3676650" cy="242597"/>
          </a:xfrm>
        </p:spPr>
        <p:txBody>
          <a:bodyPr/>
          <a:lstStyle>
            <a:lvl1pPr marL="719138" indent="-719138">
              <a:buFont typeface="+mj-lt"/>
              <a:buAutoNum type="arabicPeriod" startAt="7"/>
              <a:defRPr b="1">
                <a:solidFill>
                  <a:schemeClr val="bg1"/>
                </a:solidFill>
                <a:latin typeface="+mj-lt"/>
              </a:defRPr>
            </a:lvl1pPr>
          </a:lstStyle>
          <a:p>
            <a:pPr lvl="0"/>
            <a:r>
              <a:rPr lang="en-US" noProof="0"/>
              <a:t>Chapter heading</a:t>
            </a:r>
          </a:p>
        </p:txBody>
      </p:sp>
      <p:sp>
        <p:nvSpPr>
          <p:cNvPr id="28" name="Textplatzhalter 21">
            <a:extLst>
              <a:ext uri="{FF2B5EF4-FFF2-40B4-BE49-F238E27FC236}">
                <a16:creationId xmlns:a16="http://schemas.microsoft.com/office/drawing/2014/main" id="{D25547B7-3EA6-7411-FDC2-EC03C298DC3C}"/>
              </a:ext>
            </a:extLst>
          </p:cNvPr>
          <p:cNvSpPr>
            <a:spLocks noGrp="1"/>
          </p:cNvSpPr>
          <p:nvPr>
            <p:ph type="body" sz="quarter" idx="27" hasCustomPrompt="1"/>
          </p:nvPr>
        </p:nvSpPr>
        <p:spPr bwMode="gray">
          <a:xfrm>
            <a:off x="8135938" y="2524967"/>
            <a:ext cx="3676650" cy="242597"/>
          </a:xfrm>
        </p:spPr>
        <p:txBody>
          <a:bodyPr tIns="36000"/>
          <a:lstStyle>
            <a:lvl1pPr marL="719138" indent="0">
              <a:buNone/>
              <a:defRPr>
                <a:solidFill>
                  <a:schemeClr val="bg1"/>
                </a:solidFill>
              </a:defRPr>
            </a:lvl1pPr>
          </a:lstStyle>
          <a:p>
            <a:pPr lvl="0"/>
            <a:r>
              <a:rPr lang="en-US" noProof="0"/>
              <a:t>Lorem </a:t>
            </a:r>
            <a:r>
              <a:rPr lang="en-US"/>
              <a:t>ipsum dolor sit </a:t>
            </a:r>
            <a:r>
              <a:rPr lang="en-US" err="1"/>
              <a:t>amet</a:t>
            </a:r>
            <a:endParaRPr lang="en-US" noProof="0"/>
          </a:p>
        </p:txBody>
      </p:sp>
      <p:sp>
        <p:nvSpPr>
          <p:cNvPr id="29" name="Textplatzhalter 19">
            <a:extLst>
              <a:ext uri="{FF2B5EF4-FFF2-40B4-BE49-F238E27FC236}">
                <a16:creationId xmlns:a16="http://schemas.microsoft.com/office/drawing/2014/main" id="{AD000910-F934-F245-4303-3D3B3EB730D0}"/>
              </a:ext>
            </a:extLst>
          </p:cNvPr>
          <p:cNvSpPr>
            <a:spLocks noGrp="1"/>
          </p:cNvSpPr>
          <p:nvPr>
            <p:ph type="body" sz="quarter" idx="28" hasCustomPrompt="1"/>
          </p:nvPr>
        </p:nvSpPr>
        <p:spPr bwMode="gray">
          <a:xfrm>
            <a:off x="8135938" y="3037564"/>
            <a:ext cx="3676650" cy="242597"/>
          </a:xfrm>
        </p:spPr>
        <p:txBody>
          <a:bodyPr/>
          <a:lstStyle>
            <a:lvl1pPr marL="719138" indent="-719138">
              <a:buFont typeface="+mj-lt"/>
              <a:buAutoNum type="arabicPeriod" startAt="8"/>
              <a:defRPr b="1">
                <a:solidFill>
                  <a:schemeClr val="bg1"/>
                </a:solidFill>
                <a:latin typeface="+mj-lt"/>
              </a:defRPr>
            </a:lvl1pPr>
          </a:lstStyle>
          <a:p>
            <a:pPr lvl="0"/>
            <a:r>
              <a:rPr lang="en-US" noProof="0"/>
              <a:t>Chapter heading</a:t>
            </a:r>
          </a:p>
        </p:txBody>
      </p:sp>
      <p:sp>
        <p:nvSpPr>
          <p:cNvPr id="30" name="Textplatzhalter 21">
            <a:extLst>
              <a:ext uri="{FF2B5EF4-FFF2-40B4-BE49-F238E27FC236}">
                <a16:creationId xmlns:a16="http://schemas.microsoft.com/office/drawing/2014/main" id="{39E6C198-7F9D-691C-3FD0-A7A633446DFA}"/>
              </a:ext>
            </a:extLst>
          </p:cNvPr>
          <p:cNvSpPr>
            <a:spLocks noGrp="1"/>
          </p:cNvSpPr>
          <p:nvPr>
            <p:ph type="body" sz="quarter" idx="29" hasCustomPrompt="1"/>
          </p:nvPr>
        </p:nvSpPr>
        <p:spPr bwMode="gray">
          <a:xfrm>
            <a:off x="8135938" y="3280161"/>
            <a:ext cx="3676650" cy="242597"/>
          </a:xfrm>
        </p:spPr>
        <p:txBody>
          <a:bodyPr tIns="36000"/>
          <a:lstStyle>
            <a:lvl1pPr marL="719138" indent="0">
              <a:buNone/>
              <a:defRPr>
                <a:solidFill>
                  <a:schemeClr val="bg1"/>
                </a:solidFill>
              </a:defRPr>
            </a:lvl1pPr>
          </a:lstStyle>
          <a:p>
            <a:pPr lvl="0"/>
            <a:r>
              <a:rPr lang="en-US" noProof="0"/>
              <a:t>Lorem </a:t>
            </a:r>
            <a:r>
              <a:rPr lang="en-US"/>
              <a:t>ipsum dolor sit </a:t>
            </a:r>
            <a:r>
              <a:rPr lang="en-US" err="1"/>
              <a:t>amet</a:t>
            </a:r>
            <a:endParaRPr lang="en-US" noProof="0"/>
          </a:p>
        </p:txBody>
      </p:sp>
      <p:sp>
        <p:nvSpPr>
          <p:cNvPr id="31" name="Textplatzhalter 19">
            <a:extLst>
              <a:ext uri="{FF2B5EF4-FFF2-40B4-BE49-F238E27FC236}">
                <a16:creationId xmlns:a16="http://schemas.microsoft.com/office/drawing/2014/main" id="{851DA279-9FE1-1511-CA36-E1D42B2042E3}"/>
              </a:ext>
            </a:extLst>
          </p:cNvPr>
          <p:cNvSpPr>
            <a:spLocks noGrp="1"/>
          </p:cNvSpPr>
          <p:nvPr>
            <p:ph type="body" sz="quarter" idx="30" hasCustomPrompt="1"/>
          </p:nvPr>
        </p:nvSpPr>
        <p:spPr bwMode="gray">
          <a:xfrm>
            <a:off x="8135938" y="3792758"/>
            <a:ext cx="3676650" cy="242597"/>
          </a:xfrm>
        </p:spPr>
        <p:txBody>
          <a:bodyPr/>
          <a:lstStyle>
            <a:lvl1pPr marL="719138" indent="-719138">
              <a:buFont typeface="+mj-lt"/>
              <a:buAutoNum type="arabicPeriod" startAt="9"/>
              <a:defRPr b="1">
                <a:solidFill>
                  <a:schemeClr val="bg1"/>
                </a:solidFill>
                <a:latin typeface="+mj-lt"/>
              </a:defRPr>
            </a:lvl1pPr>
          </a:lstStyle>
          <a:p>
            <a:pPr lvl="0"/>
            <a:r>
              <a:rPr lang="en-US" noProof="0"/>
              <a:t>Chapter heading</a:t>
            </a:r>
          </a:p>
        </p:txBody>
      </p:sp>
      <p:sp>
        <p:nvSpPr>
          <p:cNvPr id="32" name="Textplatzhalter 21">
            <a:extLst>
              <a:ext uri="{FF2B5EF4-FFF2-40B4-BE49-F238E27FC236}">
                <a16:creationId xmlns:a16="http://schemas.microsoft.com/office/drawing/2014/main" id="{C9D6D55E-8585-D922-33D0-7FB69BDA977E}"/>
              </a:ext>
            </a:extLst>
          </p:cNvPr>
          <p:cNvSpPr>
            <a:spLocks noGrp="1"/>
          </p:cNvSpPr>
          <p:nvPr>
            <p:ph type="body" sz="quarter" idx="31" hasCustomPrompt="1"/>
          </p:nvPr>
        </p:nvSpPr>
        <p:spPr bwMode="gray">
          <a:xfrm>
            <a:off x="8135938" y="4035355"/>
            <a:ext cx="3676650" cy="242597"/>
          </a:xfrm>
        </p:spPr>
        <p:txBody>
          <a:bodyPr tIns="36000"/>
          <a:lstStyle>
            <a:lvl1pPr marL="719138" indent="0">
              <a:buNone/>
              <a:defRPr>
                <a:solidFill>
                  <a:schemeClr val="bg1"/>
                </a:solidFill>
              </a:defRPr>
            </a:lvl1pPr>
          </a:lstStyle>
          <a:p>
            <a:pPr lvl="0"/>
            <a:r>
              <a:rPr lang="en-US" noProof="0"/>
              <a:t>Lorem </a:t>
            </a:r>
            <a:r>
              <a:rPr lang="en-US"/>
              <a:t>ipsum dolor sit </a:t>
            </a:r>
            <a:r>
              <a:rPr lang="en-US" err="1"/>
              <a:t>amet</a:t>
            </a:r>
            <a:endParaRPr lang="en-US" noProof="0"/>
          </a:p>
        </p:txBody>
      </p:sp>
      <p:sp>
        <p:nvSpPr>
          <p:cNvPr id="33" name="Textplatzhalter 19">
            <a:extLst>
              <a:ext uri="{FF2B5EF4-FFF2-40B4-BE49-F238E27FC236}">
                <a16:creationId xmlns:a16="http://schemas.microsoft.com/office/drawing/2014/main" id="{63E4B976-3034-8602-58B1-664686D12DAC}"/>
              </a:ext>
            </a:extLst>
          </p:cNvPr>
          <p:cNvSpPr>
            <a:spLocks noGrp="1"/>
          </p:cNvSpPr>
          <p:nvPr>
            <p:ph type="body" sz="quarter" idx="32" hasCustomPrompt="1"/>
          </p:nvPr>
        </p:nvSpPr>
        <p:spPr bwMode="gray">
          <a:xfrm>
            <a:off x="8135938" y="4547952"/>
            <a:ext cx="3676650" cy="242597"/>
          </a:xfrm>
        </p:spPr>
        <p:txBody>
          <a:bodyPr/>
          <a:lstStyle>
            <a:lvl1pPr marL="719138" indent="-719138">
              <a:buFont typeface="+mj-lt"/>
              <a:buAutoNum type="arabicPeriod" startAt="10"/>
              <a:defRPr b="1">
                <a:solidFill>
                  <a:schemeClr val="bg1"/>
                </a:solidFill>
                <a:latin typeface="+mj-lt"/>
              </a:defRPr>
            </a:lvl1pPr>
          </a:lstStyle>
          <a:p>
            <a:pPr lvl="0"/>
            <a:r>
              <a:rPr lang="en-US" noProof="0"/>
              <a:t>Chapter heading</a:t>
            </a:r>
          </a:p>
        </p:txBody>
      </p:sp>
      <p:sp>
        <p:nvSpPr>
          <p:cNvPr id="34" name="Textplatzhalter 21">
            <a:extLst>
              <a:ext uri="{FF2B5EF4-FFF2-40B4-BE49-F238E27FC236}">
                <a16:creationId xmlns:a16="http://schemas.microsoft.com/office/drawing/2014/main" id="{A15B8A27-0CAB-13C7-C7B1-4EE3120EF1CB}"/>
              </a:ext>
            </a:extLst>
          </p:cNvPr>
          <p:cNvSpPr>
            <a:spLocks noGrp="1"/>
          </p:cNvSpPr>
          <p:nvPr>
            <p:ph type="body" sz="quarter" idx="33" hasCustomPrompt="1"/>
          </p:nvPr>
        </p:nvSpPr>
        <p:spPr bwMode="gray">
          <a:xfrm>
            <a:off x="8135938" y="4790549"/>
            <a:ext cx="3676650" cy="242597"/>
          </a:xfrm>
        </p:spPr>
        <p:txBody>
          <a:bodyPr tIns="36000"/>
          <a:lstStyle>
            <a:lvl1pPr marL="719138" indent="0">
              <a:buNone/>
              <a:defRPr>
                <a:solidFill>
                  <a:schemeClr val="bg1"/>
                </a:solidFill>
              </a:defRPr>
            </a:lvl1pPr>
          </a:lstStyle>
          <a:p>
            <a:pPr lvl="0"/>
            <a:r>
              <a:rPr lang="en-US" noProof="0"/>
              <a:t>Lorem </a:t>
            </a:r>
            <a:r>
              <a:rPr lang="en-US"/>
              <a:t>ipsum dolor sit </a:t>
            </a:r>
            <a:r>
              <a:rPr lang="en-US" err="1"/>
              <a:t>amet</a:t>
            </a:r>
            <a:endParaRPr lang="en-US" noProof="0"/>
          </a:p>
        </p:txBody>
      </p:sp>
      <p:grpSp>
        <p:nvGrpSpPr>
          <p:cNvPr id="17" name="object 8">
            <a:extLst>
              <a:ext uri="{FF2B5EF4-FFF2-40B4-BE49-F238E27FC236}">
                <a16:creationId xmlns:a16="http://schemas.microsoft.com/office/drawing/2014/main" id="{2E908EBE-F967-9329-81E9-7B810613DF6B}"/>
              </a:ext>
            </a:extLst>
          </p:cNvPr>
          <p:cNvGrpSpPr/>
          <p:nvPr/>
        </p:nvGrpSpPr>
        <p:grpSpPr bwMode="gray">
          <a:xfrm>
            <a:off x="11523000" y="6201700"/>
            <a:ext cx="288000" cy="288000"/>
            <a:chOff x="18934851" y="10156759"/>
            <a:chExt cx="523875" cy="523875"/>
          </a:xfrm>
        </p:grpSpPr>
        <p:sp>
          <p:nvSpPr>
            <p:cNvPr id="18" name="object 9">
              <a:extLst>
                <a:ext uri="{FF2B5EF4-FFF2-40B4-BE49-F238E27FC236}">
                  <a16:creationId xmlns:a16="http://schemas.microsoft.com/office/drawing/2014/main" id="{E6569D25-8AEC-3A3B-9D43-C79D52E65E60}"/>
                </a:ext>
              </a:extLst>
            </p:cNvPr>
            <p:cNvSpPr/>
            <p:nvPr/>
          </p:nvSpPr>
          <p:spPr bwMode="gray">
            <a:xfrm>
              <a:off x="18934851" y="10156759"/>
              <a:ext cx="523875" cy="523875"/>
            </a:xfrm>
            <a:custGeom>
              <a:avLst/>
              <a:gdLst/>
              <a:ahLst/>
              <a:cxnLst/>
              <a:rect l="l" t="t" r="r" b="b"/>
              <a:pathLst>
                <a:path w="523875" h="523875">
                  <a:moveTo>
                    <a:pt x="322178" y="0"/>
                  </a:moveTo>
                  <a:lnTo>
                    <a:pt x="0" y="0"/>
                  </a:lnTo>
                  <a:lnTo>
                    <a:pt x="0" y="322178"/>
                  </a:lnTo>
                  <a:lnTo>
                    <a:pt x="5318" y="368349"/>
                  </a:lnTo>
                  <a:lnTo>
                    <a:pt x="20467" y="410734"/>
                  </a:lnTo>
                  <a:lnTo>
                    <a:pt x="44237" y="448122"/>
                  </a:lnTo>
                  <a:lnTo>
                    <a:pt x="75421" y="479306"/>
                  </a:lnTo>
                  <a:lnTo>
                    <a:pt x="112810" y="503077"/>
                  </a:lnTo>
                  <a:lnTo>
                    <a:pt x="155194" y="518226"/>
                  </a:lnTo>
                  <a:lnTo>
                    <a:pt x="201365" y="523544"/>
                  </a:lnTo>
                  <a:lnTo>
                    <a:pt x="523544" y="523544"/>
                  </a:lnTo>
                  <a:lnTo>
                    <a:pt x="523544" y="201365"/>
                  </a:lnTo>
                  <a:lnTo>
                    <a:pt x="518226" y="155194"/>
                  </a:lnTo>
                  <a:lnTo>
                    <a:pt x="503077" y="112810"/>
                  </a:lnTo>
                  <a:lnTo>
                    <a:pt x="479306" y="75421"/>
                  </a:lnTo>
                  <a:lnTo>
                    <a:pt x="448122" y="44237"/>
                  </a:lnTo>
                  <a:lnTo>
                    <a:pt x="410734" y="20467"/>
                  </a:lnTo>
                  <a:lnTo>
                    <a:pt x="368349" y="5318"/>
                  </a:lnTo>
                  <a:lnTo>
                    <a:pt x="322178" y="0"/>
                  </a:lnTo>
                  <a:close/>
                </a:path>
              </a:pathLst>
            </a:custGeom>
            <a:solidFill>
              <a:srgbClr val="FFFFFF"/>
            </a:solidFill>
          </p:spPr>
          <p:txBody>
            <a:bodyPr wrap="square" lIns="0" tIns="0" rIns="0" bIns="0" rtlCol="0"/>
            <a:lstStyle/>
            <a:p>
              <a:endParaRPr lang="en-US" noProof="0"/>
            </a:p>
          </p:txBody>
        </p:sp>
        <p:sp>
          <p:nvSpPr>
            <p:cNvPr id="20" name="object 10">
              <a:extLst>
                <a:ext uri="{FF2B5EF4-FFF2-40B4-BE49-F238E27FC236}">
                  <a16:creationId xmlns:a16="http://schemas.microsoft.com/office/drawing/2014/main" id="{DC0F6B6E-DF3D-1D03-C385-8931E5EE74A7}"/>
                </a:ext>
              </a:extLst>
            </p:cNvPr>
            <p:cNvSpPr/>
            <p:nvPr/>
          </p:nvSpPr>
          <p:spPr bwMode="gray">
            <a:xfrm>
              <a:off x="19216760" y="10337986"/>
              <a:ext cx="161290" cy="262255"/>
            </a:xfrm>
            <a:custGeom>
              <a:avLst/>
              <a:gdLst/>
              <a:ahLst/>
              <a:cxnLst/>
              <a:rect l="l" t="t" r="r" b="b"/>
              <a:pathLst>
                <a:path w="161290" h="262254">
                  <a:moveTo>
                    <a:pt x="40271" y="0"/>
                  </a:moveTo>
                  <a:lnTo>
                    <a:pt x="0" y="0"/>
                  </a:lnTo>
                  <a:lnTo>
                    <a:pt x="0" y="140959"/>
                  </a:lnTo>
                  <a:lnTo>
                    <a:pt x="9494" y="187983"/>
                  </a:lnTo>
                  <a:lnTo>
                    <a:pt x="35386" y="226385"/>
                  </a:lnTo>
                  <a:lnTo>
                    <a:pt x="73788" y="252277"/>
                  </a:lnTo>
                  <a:lnTo>
                    <a:pt x="120813" y="261772"/>
                  </a:lnTo>
                  <a:lnTo>
                    <a:pt x="161094" y="261772"/>
                  </a:lnTo>
                  <a:lnTo>
                    <a:pt x="161094" y="120813"/>
                  </a:lnTo>
                  <a:lnTo>
                    <a:pt x="151599" y="73788"/>
                  </a:lnTo>
                  <a:lnTo>
                    <a:pt x="125706" y="35386"/>
                  </a:lnTo>
                  <a:lnTo>
                    <a:pt x="87301" y="9494"/>
                  </a:lnTo>
                  <a:lnTo>
                    <a:pt x="40271" y="0"/>
                  </a:lnTo>
                  <a:close/>
                </a:path>
              </a:pathLst>
            </a:custGeom>
            <a:solidFill>
              <a:srgbClr val="00DE15"/>
            </a:solidFill>
          </p:spPr>
          <p:txBody>
            <a:bodyPr wrap="square" lIns="0" tIns="0" rIns="0" bIns="0" rtlCol="0"/>
            <a:lstStyle/>
            <a:p>
              <a:endParaRPr lang="en-US" noProof="0"/>
            </a:p>
          </p:txBody>
        </p:sp>
        <p:sp>
          <p:nvSpPr>
            <p:cNvPr id="21" name="object 11">
              <a:extLst>
                <a:ext uri="{FF2B5EF4-FFF2-40B4-BE49-F238E27FC236}">
                  <a16:creationId xmlns:a16="http://schemas.microsoft.com/office/drawing/2014/main" id="{0F50C465-C6CC-2CC9-89CE-2CE2665CF6F0}"/>
                </a:ext>
              </a:extLst>
            </p:cNvPr>
            <p:cNvSpPr/>
            <p:nvPr/>
          </p:nvSpPr>
          <p:spPr bwMode="gray">
            <a:xfrm>
              <a:off x="19015396" y="10237304"/>
              <a:ext cx="161290" cy="362585"/>
            </a:xfrm>
            <a:custGeom>
              <a:avLst/>
              <a:gdLst/>
              <a:ahLst/>
              <a:cxnLst/>
              <a:rect l="l" t="t" r="r" b="b"/>
              <a:pathLst>
                <a:path w="161290" h="362584">
                  <a:moveTo>
                    <a:pt x="161094" y="0"/>
                  </a:moveTo>
                  <a:lnTo>
                    <a:pt x="0" y="0"/>
                  </a:lnTo>
                  <a:lnTo>
                    <a:pt x="0" y="241636"/>
                  </a:lnTo>
                  <a:lnTo>
                    <a:pt x="9494" y="288661"/>
                  </a:lnTo>
                  <a:lnTo>
                    <a:pt x="35387" y="327063"/>
                  </a:lnTo>
                  <a:lnTo>
                    <a:pt x="73792" y="352955"/>
                  </a:lnTo>
                  <a:lnTo>
                    <a:pt x="120823" y="362449"/>
                  </a:lnTo>
                  <a:lnTo>
                    <a:pt x="161094" y="362449"/>
                  </a:lnTo>
                  <a:lnTo>
                    <a:pt x="161094" y="0"/>
                  </a:lnTo>
                  <a:close/>
                </a:path>
              </a:pathLst>
            </a:custGeom>
            <a:solidFill>
              <a:srgbClr val="004D24"/>
            </a:solidFill>
          </p:spPr>
          <p:txBody>
            <a:bodyPr wrap="square" lIns="0" tIns="0" rIns="0" bIns="0" rtlCol="0"/>
            <a:lstStyle/>
            <a:p>
              <a:endParaRPr lang="en-US" noProof="0"/>
            </a:p>
          </p:txBody>
        </p:sp>
      </p:grpSp>
      <p:sp>
        <p:nvSpPr>
          <p:cNvPr id="35" name="Slide Number Placeholder 34">
            <a:extLst>
              <a:ext uri="{FF2B5EF4-FFF2-40B4-BE49-F238E27FC236}">
                <a16:creationId xmlns:a16="http://schemas.microsoft.com/office/drawing/2014/main" id="{B7A8E120-4E47-7B44-3928-C0B3DD718E86}"/>
              </a:ext>
            </a:extLst>
          </p:cNvPr>
          <p:cNvSpPr>
            <a:spLocks noGrp="1"/>
          </p:cNvSpPr>
          <p:nvPr>
            <p:ph type="sldNum" sz="quarter" idx="37"/>
          </p:nvPr>
        </p:nvSpPr>
        <p:spPr bwMode="gray"/>
        <p:txBody>
          <a:bodyPr/>
          <a:lstStyle/>
          <a:p>
            <a:fld id="{62010F87-0EE0-4D14-B1AC-3EF143679DC7}" type="slidenum">
              <a:rPr lang="en-GB" smtClean="0"/>
              <a:t>‹#›</a:t>
            </a:fld>
            <a:endParaRPr lang="en-GB"/>
          </a:p>
        </p:txBody>
      </p:sp>
      <p:sp>
        <p:nvSpPr>
          <p:cNvPr id="39" name="Date Placeholder 19">
            <a:extLst>
              <a:ext uri="{FF2B5EF4-FFF2-40B4-BE49-F238E27FC236}">
                <a16:creationId xmlns:a16="http://schemas.microsoft.com/office/drawing/2014/main" id="{22B0610B-304E-EABD-6B35-F97DEAF2DC28}"/>
              </a:ext>
            </a:extLst>
          </p:cNvPr>
          <p:cNvSpPr>
            <a:spLocks noGrp="1"/>
          </p:cNvSpPr>
          <p:nvPr>
            <p:ph type="dt" sz="half" idx="35"/>
          </p:nvPr>
        </p:nvSpPr>
        <p:spPr bwMode="gray">
          <a:xfrm>
            <a:off x="4263180" y="6387525"/>
            <a:ext cx="592173" cy="123111"/>
          </a:xfrm>
        </p:spPr>
        <p:txBody>
          <a:bodyPr/>
          <a:lstStyle>
            <a:lvl1pPr>
              <a:defRPr>
                <a:solidFill>
                  <a:schemeClr val="bg1"/>
                </a:solidFill>
              </a:defRPr>
            </a:lvl1pPr>
          </a:lstStyle>
          <a:p>
            <a:endParaRPr lang="en-GB"/>
          </a:p>
        </p:txBody>
      </p:sp>
      <p:sp>
        <p:nvSpPr>
          <p:cNvPr id="40" name="Footer Placeholder 20">
            <a:extLst>
              <a:ext uri="{FF2B5EF4-FFF2-40B4-BE49-F238E27FC236}">
                <a16:creationId xmlns:a16="http://schemas.microsoft.com/office/drawing/2014/main" id="{C6B30D78-E972-8EAD-8A85-083C2DD6092B}"/>
              </a:ext>
            </a:extLst>
          </p:cNvPr>
          <p:cNvSpPr>
            <a:spLocks noGrp="1"/>
          </p:cNvSpPr>
          <p:nvPr>
            <p:ph type="ftr" sz="quarter" idx="36"/>
          </p:nvPr>
        </p:nvSpPr>
        <p:spPr bwMode="gray">
          <a:xfrm>
            <a:off x="5226683" y="6387525"/>
            <a:ext cx="5418160" cy="123111"/>
          </a:xfrm>
        </p:spPr>
        <p:txBody>
          <a:bodyPr/>
          <a:lstStyle>
            <a:lvl1pPr>
              <a:defRPr>
                <a:solidFill>
                  <a:schemeClr val="bg1"/>
                </a:solidFill>
              </a:defRPr>
            </a:lvl1pPr>
          </a:lstStyle>
          <a:p>
            <a:endParaRPr lang="en-GB"/>
          </a:p>
        </p:txBody>
      </p:sp>
      <p:sp>
        <p:nvSpPr>
          <p:cNvPr id="8" name="Bildplatzhalter 19">
            <a:extLst>
              <a:ext uri="{FF2B5EF4-FFF2-40B4-BE49-F238E27FC236}">
                <a16:creationId xmlns:a16="http://schemas.microsoft.com/office/drawing/2014/main" id="{996F1058-D187-C1F3-64A8-41B5EEC558F1}"/>
              </a:ext>
            </a:extLst>
          </p:cNvPr>
          <p:cNvSpPr>
            <a:spLocks noGrp="1"/>
          </p:cNvSpPr>
          <p:nvPr>
            <p:ph type="pic" sz="quarter" idx="34" hasCustomPrompt="1"/>
          </p:nvPr>
        </p:nvSpPr>
        <p:spPr>
          <a:xfrm>
            <a:off x="1025514" y="6410506"/>
            <a:ext cx="1062384" cy="103295"/>
          </a:xfrm>
          <a:blipFill>
            <a:blip r:embed="rId5"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Tree>
    <p:extLst>
      <p:ext uri="{BB962C8B-B14F-4D97-AF65-F5344CB8AC3E}">
        <p14:creationId xmlns:p14="http://schemas.microsoft.com/office/powerpoint/2010/main" val="30263313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hapter 1">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581A78EA-4C46-8D4F-3BA9-C08C27C30F98}"/>
              </a:ext>
            </a:extLst>
          </p:cNvPr>
          <p:cNvGraphicFramePr>
            <a:graphicFrameLocks noChangeAspect="1"/>
          </p:cNvGraphicFramePr>
          <p:nvPr>
            <p:custDataLst>
              <p:tags r:id="rId1"/>
            </p:custDataLst>
            <p:extLst>
              <p:ext uri="{D42A27DB-BD31-4B8C-83A1-F6EECF244321}">
                <p14:modId xmlns:p14="http://schemas.microsoft.com/office/powerpoint/2010/main" val="51237312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3" name="Object 2" hidden="1">
                        <a:extLst>
                          <a:ext uri="{FF2B5EF4-FFF2-40B4-BE49-F238E27FC236}">
                            <a16:creationId xmlns:a16="http://schemas.microsoft.com/office/drawing/2014/main" id="{581A78EA-4C46-8D4F-3BA9-C08C27C30F9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Bildplatzhalter 8">
            <a:extLst>
              <a:ext uri="{FF2B5EF4-FFF2-40B4-BE49-F238E27FC236}">
                <a16:creationId xmlns:a16="http://schemas.microsoft.com/office/drawing/2014/main" id="{804906D1-5671-CF95-96D1-F6820AB621A2}"/>
              </a:ext>
            </a:extLst>
          </p:cNvPr>
          <p:cNvSpPr>
            <a:spLocks noGrp="1"/>
          </p:cNvSpPr>
          <p:nvPr>
            <p:ph type="pic" sz="quarter" idx="14" hasCustomPrompt="1"/>
          </p:nvPr>
        </p:nvSpPr>
        <p:spPr bwMode="gray">
          <a:xfrm>
            <a:off x="0" y="1"/>
            <a:ext cx="12192000" cy="6858000"/>
          </a:xfrm>
          <a:solidFill>
            <a:schemeClr val="bg1"/>
          </a:solidFill>
        </p:spPr>
        <p:txBody>
          <a:bodyPr/>
          <a:lstStyle/>
          <a:p>
            <a:r>
              <a:rPr lang="en-US" noProof="0"/>
              <a:t>Add image by clicking on icon and set image in background</a:t>
            </a:r>
            <a:endParaRPr lang="en-GB" noProof="0"/>
          </a:p>
        </p:txBody>
      </p:sp>
      <p:sp>
        <p:nvSpPr>
          <p:cNvPr id="12" name="Titel 11">
            <a:extLst>
              <a:ext uri="{FF2B5EF4-FFF2-40B4-BE49-F238E27FC236}">
                <a16:creationId xmlns:a16="http://schemas.microsoft.com/office/drawing/2014/main" id="{2D8A5C73-A2DD-BB0B-F430-B85D39EE2790}"/>
              </a:ext>
            </a:extLst>
          </p:cNvPr>
          <p:cNvSpPr>
            <a:spLocks noGrp="1"/>
          </p:cNvSpPr>
          <p:nvPr>
            <p:ph type="title" hasCustomPrompt="1"/>
          </p:nvPr>
        </p:nvSpPr>
        <p:spPr bwMode="gray">
          <a:xfrm>
            <a:off x="1151690" y="1175328"/>
            <a:ext cx="1582727" cy="1760691"/>
          </a:xfrm>
        </p:spPr>
        <p:txBody>
          <a:bodyPr vert="horz" lIns="72000">
            <a:noAutofit/>
          </a:bodyPr>
          <a:lstStyle>
            <a:lvl1pPr>
              <a:defRPr sz="14000" b="0">
                <a:solidFill>
                  <a:schemeClr val="tx2"/>
                </a:solidFill>
                <a:latin typeface="Lexend Exa HM Xlight" pitchFamily="2" charset="0"/>
              </a:defRPr>
            </a:lvl1pPr>
          </a:lstStyle>
          <a:p>
            <a:r>
              <a:rPr lang="en-US" noProof="0"/>
              <a:t>1</a:t>
            </a:r>
          </a:p>
        </p:txBody>
      </p:sp>
      <p:sp>
        <p:nvSpPr>
          <p:cNvPr id="14" name="Textplatzhalter 13">
            <a:extLst>
              <a:ext uri="{FF2B5EF4-FFF2-40B4-BE49-F238E27FC236}">
                <a16:creationId xmlns:a16="http://schemas.microsoft.com/office/drawing/2014/main" id="{CB3A63BB-B6EA-EE27-B2B3-B402C39B8E24}"/>
              </a:ext>
            </a:extLst>
          </p:cNvPr>
          <p:cNvSpPr>
            <a:spLocks noGrp="1"/>
          </p:cNvSpPr>
          <p:nvPr>
            <p:ph type="body" sz="quarter" idx="10" hasCustomPrompt="1"/>
          </p:nvPr>
        </p:nvSpPr>
        <p:spPr bwMode="gray">
          <a:xfrm>
            <a:off x="5224682" y="1148367"/>
            <a:ext cx="5606831" cy="1662947"/>
          </a:xfrm>
        </p:spPr>
        <p:txBody>
          <a:bodyPr anchor="b" anchorCtr="0">
            <a:noAutofit/>
          </a:bodyPr>
          <a:lstStyle>
            <a:lvl1pPr marL="0" indent="0">
              <a:lnSpc>
                <a:spcPct val="90000"/>
              </a:lnSpc>
              <a:buFontTx/>
              <a:buNone/>
              <a:defRPr sz="4000" b="1">
                <a:solidFill>
                  <a:schemeClr val="tx2"/>
                </a:solidFill>
                <a:latin typeface="+mj-lt"/>
              </a:defRPr>
            </a:lvl1pPr>
            <a:lvl6pPr>
              <a:defRPr sz="2000">
                <a:solidFill>
                  <a:schemeClr val="bg1"/>
                </a:solidFill>
                <a:latin typeface="+mj-lt"/>
              </a:defRPr>
            </a:lvl6pPr>
          </a:lstStyle>
          <a:p>
            <a:pPr lvl="0"/>
            <a:r>
              <a:rPr lang="en-US" noProof="0"/>
              <a:t>Chapter heading</a:t>
            </a:r>
          </a:p>
        </p:txBody>
      </p:sp>
      <p:sp>
        <p:nvSpPr>
          <p:cNvPr id="13" name="Textplatzhalter 12">
            <a:extLst>
              <a:ext uri="{FF2B5EF4-FFF2-40B4-BE49-F238E27FC236}">
                <a16:creationId xmlns:a16="http://schemas.microsoft.com/office/drawing/2014/main" id="{C9A78DCD-CA90-CB5B-DB87-B59699DA0508}"/>
              </a:ext>
            </a:extLst>
          </p:cNvPr>
          <p:cNvSpPr>
            <a:spLocks noGrp="1"/>
          </p:cNvSpPr>
          <p:nvPr>
            <p:ph type="body" sz="quarter" idx="13" hasCustomPrompt="1"/>
          </p:nvPr>
        </p:nvSpPr>
        <p:spPr bwMode="gray">
          <a:xfrm>
            <a:off x="5224463" y="2791512"/>
            <a:ext cx="5607097" cy="2897939"/>
          </a:xfrm>
        </p:spPr>
        <p:txBody>
          <a:bodyPr tIns="324000">
            <a:noAutofit/>
          </a:bodyPr>
          <a:lstStyle>
            <a:lvl1pPr marL="811213" indent="-811213">
              <a:buFont typeface="+mj-lt"/>
              <a:buAutoNum type="arabicPeriod"/>
              <a:tabLst>
                <a:tab pos="811213" algn="l"/>
              </a:tabLst>
              <a:defRPr sz="2000">
                <a:solidFill>
                  <a:schemeClr val="tx2"/>
                </a:solidFill>
              </a:defRPr>
            </a:lvl1pPr>
          </a:lstStyle>
          <a:p>
            <a:pPr lvl="0"/>
            <a:r>
              <a:rPr lang="en-US" noProof="0"/>
              <a:t>Lorem Ipsum</a:t>
            </a:r>
          </a:p>
          <a:p>
            <a:pPr lvl="0"/>
            <a:r>
              <a:rPr lang="en-US" noProof="0"/>
              <a:t>Lorem Ipsum</a:t>
            </a:r>
            <a:br>
              <a:rPr lang="en-US" noProof="0"/>
            </a:br>
            <a:endParaRPr lang="en-US" noProof="0"/>
          </a:p>
        </p:txBody>
      </p:sp>
      <p:sp>
        <p:nvSpPr>
          <p:cNvPr id="5" name="Text Placeholder 7">
            <a:extLst>
              <a:ext uri="{FF2B5EF4-FFF2-40B4-BE49-F238E27FC236}">
                <a16:creationId xmlns:a16="http://schemas.microsoft.com/office/drawing/2014/main" id="{1DAFBBA3-4019-5537-807D-D6B6C9FC3399}"/>
              </a:ext>
            </a:extLst>
          </p:cNvPr>
          <p:cNvSpPr>
            <a:spLocks noGrp="1"/>
          </p:cNvSpPr>
          <p:nvPr>
            <p:ph type="body" sz="quarter" idx="35" hasCustomPrompt="1"/>
          </p:nvPr>
        </p:nvSpPr>
        <p:spPr>
          <a:xfrm>
            <a:off x="11523000" y="6201700"/>
            <a:ext cx="288000" cy="288000"/>
          </a:xfrm>
          <a:blipFill>
            <a:blip r:embed="rId5"/>
            <a:stretch>
              <a:fillRect/>
            </a:stretch>
          </a:blipFill>
        </p:spPr>
        <p:txBody>
          <a:bodyPr/>
          <a:lstStyle>
            <a:lvl1pPr>
              <a:defRPr sz="100"/>
            </a:lvl1pPr>
          </a:lstStyle>
          <a:p>
            <a:pPr lvl="0"/>
            <a:r>
              <a:rPr lang="de-DE"/>
              <a:t> </a:t>
            </a:r>
            <a:endParaRPr lang="en-US"/>
          </a:p>
        </p:txBody>
      </p:sp>
    </p:spTree>
    <p:extLst>
      <p:ext uri="{BB962C8B-B14F-4D97-AF65-F5344CB8AC3E}">
        <p14:creationId xmlns:p14="http://schemas.microsoft.com/office/powerpoint/2010/main" val="29697202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Chapter 2">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FE89BA70-C2AB-9B67-33C8-4A42E35130E1}"/>
              </a:ext>
            </a:extLst>
          </p:cNvPr>
          <p:cNvGraphicFramePr>
            <a:graphicFrameLocks noChangeAspect="1"/>
          </p:cNvGraphicFramePr>
          <p:nvPr>
            <p:custDataLst>
              <p:tags r:id="rId1"/>
            </p:custDataLst>
            <p:extLst>
              <p:ext uri="{D42A27DB-BD31-4B8C-83A1-F6EECF244321}">
                <p14:modId xmlns:p14="http://schemas.microsoft.com/office/powerpoint/2010/main" val="96895712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16" imgH="416" progId="TCLayout.ActiveDocument.1">
                  <p:embed/>
                </p:oleObj>
              </mc:Choice>
              <mc:Fallback>
                <p:oleObj name="think-cell Folie" r:id="rId3" imgW="416" imgH="416" progId="TCLayout.ActiveDocument.1">
                  <p:embed/>
                  <p:pic>
                    <p:nvPicPr>
                      <p:cNvPr id="5" name="Object 4" hidden="1">
                        <a:extLst>
                          <a:ext uri="{FF2B5EF4-FFF2-40B4-BE49-F238E27FC236}">
                            <a16:creationId xmlns:a16="http://schemas.microsoft.com/office/drawing/2014/main" id="{FE89BA70-C2AB-9B67-33C8-4A42E35130E1}"/>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9" name="Bildplatzhalter 8">
            <a:extLst>
              <a:ext uri="{FF2B5EF4-FFF2-40B4-BE49-F238E27FC236}">
                <a16:creationId xmlns:a16="http://schemas.microsoft.com/office/drawing/2014/main" id="{EFBA8DA6-FAED-C98B-E05F-320D099996E8}"/>
              </a:ext>
            </a:extLst>
          </p:cNvPr>
          <p:cNvSpPr>
            <a:spLocks noGrp="1"/>
          </p:cNvSpPr>
          <p:nvPr>
            <p:ph type="pic" sz="quarter" idx="14" hasCustomPrompt="1"/>
          </p:nvPr>
        </p:nvSpPr>
        <p:spPr bwMode="gray">
          <a:xfrm>
            <a:off x="0" y="1"/>
            <a:ext cx="12192000" cy="6858000"/>
          </a:xfrm>
          <a:noFill/>
        </p:spPr>
        <p:txBody>
          <a:bodyPr/>
          <a:lstStyle/>
          <a:p>
            <a:r>
              <a:rPr lang="en-US" noProof="0"/>
              <a:t>Add image by clicking on icon and set image in background</a:t>
            </a:r>
            <a:endParaRPr lang="en-GB" noProof="0"/>
          </a:p>
          <a:p>
            <a:endParaRPr lang="en-GB" noProof="0"/>
          </a:p>
        </p:txBody>
      </p:sp>
      <p:sp>
        <p:nvSpPr>
          <p:cNvPr id="2" name="Textplatzhalter 13">
            <a:extLst>
              <a:ext uri="{FF2B5EF4-FFF2-40B4-BE49-F238E27FC236}">
                <a16:creationId xmlns:a16="http://schemas.microsoft.com/office/drawing/2014/main" id="{4DB97531-A006-85B1-9028-667488C84C6B}"/>
              </a:ext>
            </a:extLst>
          </p:cNvPr>
          <p:cNvSpPr>
            <a:spLocks noGrp="1"/>
          </p:cNvSpPr>
          <p:nvPr>
            <p:ph type="body" sz="quarter" idx="10" hasCustomPrompt="1"/>
          </p:nvPr>
        </p:nvSpPr>
        <p:spPr bwMode="gray">
          <a:xfrm>
            <a:off x="5224682" y="1137216"/>
            <a:ext cx="5606831" cy="1662947"/>
          </a:xfrm>
          <a:noFill/>
        </p:spPr>
        <p:txBody>
          <a:bodyPr anchor="b" anchorCtr="0">
            <a:noAutofit/>
          </a:bodyPr>
          <a:lstStyle>
            <a:lvl1pPr marL="0" indent="0">
              <a:lnSpc>
                <a:spcPct val="90000"/>
              </a:lnSpc>
              <a:buFontTx/>
              <a:buNone/>
              <a:defRPr sz="4000" b="1">
                <a:solidFill>
                  <a:schemeClr val="bg1"/>
                </a:solidFill>
                <a:latin typeface="+mj-lt"/>
              </a:defRPr>
            </a:lvl1pPr>
            <a:lvl6pPr>
              <a:defRPr sz="2000">
                <a:solidFill>
                  <a:schemeClr val="bg1"/>
                </a:solidFill>
                <a:latin typeface="+mj-lt"/>
              </a:defRPr>
            </a:lvl6pPr>
          </a:lstStyle>
          <a:p>
            <a:pPr lvl="0"/>
            <a:r>
              <a:rPr lang="en-US" noProof="0"/>
              <a:t>Chapter heading</a:t>
            </a:r>
          </a:p>
        </p:txBody>
      </p:sp>
      <p:sp>
        <p:nvSpPr>
          <p:cNvPr id="3" name="Textplatzhalter 12">
            <a:extLst>
              <a:ext uri="{FF2B5EF4-FFF2-40B4-BE49-F238E27FC236}">
                <a16:creationId xmlns:a16="http://schemas.microsoft.com/office/drawing/2014/main" id="{39993FEF-8F94-0E94-4556-4B8D8E28D1E2}"/>
              </a:ext>
            </a:extLst>
          </p:cNvPr>
          <p:cNvSpPr>
            <a:spLocks noGrp="1"/>
          </p:cNvSpPr>
          <p:nvPr>
            <p:ph type="body" sz="quarter" idx="13" hasCustomPrompt="1"/>
          </p:nvPr>
        </p:nvSpPr>
        <p:spPr bwMode="gray">
          <a:xfrm>
            <a:off x="5224463" y="2791512"/>
            <a:ext cx="5607097" cy="2897939"/>
          </a:xfrm>
        </p:spPr>
        <p:txBody>
          <a:bodyPr tIns="324000">
            <a:noAutofit/>
          </a:bodyPr>
          <a:lstStyle>
            <a:lvl1pPr marL="811213" indent="-811213">
              <a:buFont typeface="+mj-lt"/>
              <a:buAutoNum type="arabicPeriod"/>
              <a:tabLst>
                <a:tab pos="811213" algn="l"/>
              </a:tabLst>
              <a:defRPr sz="2000">
                <a:solidFill>
                  <a:schemeClr val="bg1"/>
                </a:solidFill>
              </a:defRPr>
            </a:lvl1pPr>
          </a:lstStyle>
          <a:p>
            <a:pPr lvl="0"/>
            <a:r>
              <a:rPr lang="en-US" noProof="0"/>
              <a:t>Lorem Ipsum</a:t>
            </a:r>
          </a:p>
          <a:p>
            <a:pPr lvl="0"/>
            <a:r>
              <a:rPr lang="en-US" noProof="0"/>
              <a:t>Lorem Ipsum</a:t>
            </a:r>
          </a:p>
        </p:txBody>
      </p:sp>
      <p:sp>
        <p:nvSpPr>
          <p:cNvPr id="4" name="Text Placeholder 9">
            <a:extLst>
              <a:ext uri="{FF2B5EF4-FFF2-40B4-BE49-F238E27FC236}">
                <a16:creationId xmlns:a16="http://schemas.microsoft.com/office/drawing/2014/main" id="{316E74F7-231F-FE02-2B8C-B320AAF8A139}"/>
              </a:ext>
            </a:extLst>
          </p:cNvPr>
          <p:cNvSpPr>
            <a:spLocks noGrp="1"/>
          </p:cNvSpPr>
          <p:nvPr>
            <p:ph type="body" sz="quarter" idx="19" hasCustomPrompt="1"/>
          </p:nvPr>
        </p:nvSpPr>
        <p:spPr>
          <a:xfrm>
            <a:off x="11523000" y="6201700"/>
            <a:ext cx="288000" cy="288000"/>
          </a:xfrm>
          <a:blipFill>
            <a:blip r:embed="rId5">
              <a:extLst>
                <a:ext uri="{96DAC541-7B7A-43D3-8B79-37D633B846F1}">
                  <asvg:svgBlip xmlns:asvg="http://schemas.microsoft.com/office/drawing/2016/SVG/main" r:embed="rId6"/>
                </a:ext>
              </a:extLst>
            </a:blip>
            <a:stretch>
              <a:fillRect/>
            </a:stretch>
          </a:blipFill>
        </p:spPr>
        <p:txBody>
          <a:bodyPr/>
          <a:lstStyle>
            <a:lvl1pPr>
              <a:defRPr sz="100"/>
            </a:lvl1pPr>
          </a:lstStyle>
          <a:p>
            <a:pPr lvl="0"/>
            <a:r>
              <a:rPr lang="de-DE"/>
              <a:t> </a:t>
            </a:r>
            <a:endParaRPr lang="en-US"/>
          </a:p>
        </p:txBody>
      </p:sp>
      <p:sp>
        <p:nvSpPr>
          <p:cNvPr id="22" name="Titel 11">
            <a:extLst>
              <a:ext uri="{FF2B5EF4-FFF2-40B4-BE49-F238E27FC236}">
                <a16:creationId xmlns:a16="http://schemas.microsoft.com/office/drawing/2014/main" id="{91832271-2CDD-6DF6-A19A-0B91A3EC737D}"/>
              </a:ext>
            </a:extLst>
          </p:cNvPr>
          <p:cNvSpPr>
            <a:spLocks noGrp="1"/>
          </p:cNvSpPr>
          <p:nvPr>
            <p:ph type="title" hasCustomPrompt="1"/>
          </p:nvPr>
        </p:nvSpPr>
        <p:spPr bwMode="gray">
          <a:xfrm>
            <a:off x="1157156" y="1175328"/>
            <a:ext cx="1582727" cy="1760691"/>
          </a:xfrm>
        </p:spPr>
        <p:txBody>
          <a:bodyPr vert="horz" lIns="72000">
            <a:noAutofit/>
          </a:bodyPr>
          <a:lstStyle>
            <a:lvl1pPr>
              <a:defRPr sz="14000" b="0">
                <a:solidFill>
                  <a:schemeClr val="bg1"/>
                </a:solidFill>
                <a:latin typeface="Lexend Exa HM Xlight" pitchFamily="2" charset="0"/>
              </a:defRPr>
            </a:lvl1pPr>
          </a:lstStyle>
          <a:p>
            <a:r>
              <a:rPr lang="en-US" noProof="0"/>
              <a:t>1</a:t>
            </a:r>
          </a:p>
        </p:txBody>
      </p:sp>
    </p:spTree>
    <p:extLst>
      <p:ext uri="{BB962C8B-B14F-4D97-AF65-F5344CB8AC3E}">
        <p14:creationId xmlns:p14="http://schemas.microsoft.com/office/powerpoint/2010/main" val="110909558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Chapter 3">
    <p:spTree>
      <p:nvGrpSpPr>
        <p:cNvPr id="1" name=""/>
        <p:cNvGrpSpPr/>
        <p:nvPr/>
      </p:nvGrpSpPr>
      <p:grpSpPr>
        <a:xfrm>
          <a:off x="0" y="0"/>
          <a:ext cx="0" cy="0"/>
          <a:chOff x="0" y="0"/>
          <a:chExt cx="0" cy="0"/>
        </a:xfrm>
      </p:grpSpPr>
      <p:graphicFrame>
        <p:nvGraphicFramePr>
          <p:cNvPr id="10" name="Object 9" hidden="1">
            <a:extLst>
              <a:ext uri="{FF2B5EF4-FFF2-40B4-BE49-F238E27FC236}">
                <a16:creationId xmlns:a16="http://schemas.microsoft.com/office/drawing/2014/main" id="{E5D7ECC0-B462-069E-B566-F053D7C7CE96}"/>
              </a:ext>
            </a:extLst>
          </p:cNvPr>
          <p:cNvGraphicFramePr>
            <a:graphicFrameLocks noChangeAspect="1"/>
          </p:cNvGraphicFramePr>
          <p:nvPr>
            <p:custDataLst>
              <p:tags r:id="rId1"/>
            </p:custDataLst>
            <p:extLst>
              <p:ext uri="{D42A27DB-BD31-4B8C-83A1-F6EECF244321}">
                <p14:modId xmlns:p14="http://schemas.microsoft.com/office/powerpoint/2010/main" val="399395809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16" imgH="416" progId="TCLayout.ActiveDocument.1">
                  <p:embed/>
                </p:oleObj>
              </mc:Choice>
              <mc:Fallback>
                <p:oleObj name="think-cell Folie" r:id="rId3" imgW="416" imgH="416" progId="TCLayout.ActiveDocument.1">
                  <p:embed/>
                  <p:pic>
                    <p:nvPicPr>
                      <p:cNvPr id="10" name="Object 9" hidden="1">
                        <a:extLst>
                          <a:ext uri="{FF2B5EF4-FFF2-40B4-BE49-F238E27FC236}">
                            <a16:creationId xmlns:a16="http://schemas.microsoft.com/office/drawing/2014/main" id="{E5D7ECC0-B462-069E-B566-F053D7C7CE96}"/>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5" name="Rectangle 14">
            <a:extLst>
              <a:ext uri="{FF2B5EF4-FFF2-40B4-BE49-F238E27FC236}">
                <a16:creationId xmlns:a16="http://schemas.microsoft.com/office/drawing/2014/main" id="{1BE47DBF-D117-B79A-DED7-47CA43B56B56}"/>
              </a:ext>
            </a:extLst>
          </p:cNvPr>
          <p:cNvSpPr/>
          <p:nvPr/>
        </p:nvSpPr>
        <p:spPr>
          <a:xfrm>
            <a:off x="-29256" y="0"/>
            <a:ext cx="1222125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Single Corner Rounded 13">
            <a:extLst>
              <a:ext uri="{FF2B5EF4-FFF2-40B4-BE49-F238E27FC236}">
                <a16:creationId xmlns:a16="http://schemas.microsoft.com/office/drawing/2014/main" id="{C918C3B2-6357-BB29-BAC0-97A30DE1DBE7}"/>
              </a:ext>
            </a:extLst>
          </p:cNvPr>
          <p:cNvSpPr/>
          <p:nvPr/>
        </p:nvSpPr>
        <p:spPr>
          <a:xfrm flipV="1">
            <a:off x="382588" y="371475"/>
            <a:ext cx="11428412" cy="5349876"/>
          </a:xfrm>
          <a:prstGeom prst="round1Rect">
            <a:avLst>
              <a:gd name="adj" fmla="val 24528"/>
            </a:avLst>
          </a:prstGeom>
          <a:solidFill>
            <a:srgbClr val="FF64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 name="object 8">
            <a:extLst>
              <a:ext uri="{FF2B5EF4-FFF2-40B4-BE49-F238E27FC236}">
                <a16:creationId xmlns:a16="http://schemas.microsoft.com/office/drawing/2014/main" id="{52ECCF31-69AC-9CEA-C1E4-5708D54FB47E}"/>
              </a:ext>
            </a:extLst>
          </p:cNvPr>
          <p:cNvGrpSpPr/>
          <p:nvPr/>
        </p:nvGrpSpPr>
        <p:grpSpPr bwMode="gray">
          <a:xfrm>
            <a:off x="11523000" y="6201700"/>
            <a:ext cx="288000" cy="288000"/>
            <a:chOff x="18934851" y="10156759"/>
            <a:chExt cx="523875" cy="523875"/>
          </a:xfrm>
        </p:grpSpPr>
        <p:sp>
          <p:nvSpPr>
            <p:cNvPr id="5" name="object 9">
              <a:extLst>
                <a:ext uri="{FF2B5EF4-FFF2-40B4-BE49-F238E27FC236}">
                  <a16:creationId xmlns:a16="http://schemas.microsoft.com/office/drawing/2014/main" id="{AB3FF80B-3217-461E-9EED-D73254788616}"/>
                </a:ext>
              </a:extLst>
            </p:cNvPr>
            <p:cNvSpPr/>
            <p:nvPr/>
          </p:nvSpPr>
          <p:spPr bwMode="gray">
            <a:xfrm>
              <a:off x="18934851" y="10156759"/>
              <a:ext cx="523875" cy="523875"/>
            </a:xfrm>
            <a:custGeom>
              <a:avLst/>
              <a:gdLst/>
              <a:ahLst/>
              <a:cxnLst/>
              <a:rect l="l" t="t" r="r" b="b"/>
              <a:pathLst>
                <a:path w="523875" h="523875">
                  <a:moveTo>
                    <a:pt x="322178" y="0"/>
                  </a:moveTo>
                  <a:lnTo>
                    <a:pt x="0" y="0"/>
                  </a:lnTo>
                  <a:lnTo>
                    <a:pt x="0" y="322178"/>
                  </a:lnTo>
                  <a:lnTo>
                    <a:pt x="5318" y="368349"/>
                  </a:lnTo>
                  <a:lnTo>
                    <a:pt x="20467" y="410734"/>
                  </a:lnTo>
                  <a:lnTo>
                    <a:pt x="44237" y="448122"/>
                  </a:lnTo>
                  <a:lnTo>
                    <a:pt x="75421" y="479306"/>
                  </a:lnTo>
                  <a:lnTo>
                    <a:pt x="112810" y="503077"/>
                  </a:lnTo>
                  <a:lnTo>
                    <a:pt x="155194" y="518226"/>
                  </a:lnTo>
                  <a:lnTo>
                    <a:pt x="201365" y="523544"/>
                  </a:lnTo>
                  <a:lnTo>
                    <a:pt x="523544" y="523544"/>
                  </a:lnTo>
                  <a:lnTo>
                    <a:pt x="523544" y="201365"/>
                  </a:lnTo>
                  <a:lnTo>
                    <a:pt x="518226" y="155194"/>
                  </a:lnTo>
                  <a:lnTo>
                    <a:pt x="503077" y="112810"/>
                  </a:lnTo>
                  <a:lnTo>
                    <a:pt x="479306" y="75421"/>
                  </a:lnTo>
                  <a:lnTo>
                    <a:pt x="448122" y="44237"/>
                  </a:lnTo>
                  <a:lnTo>
                    <a:pt x="410734" y="20467"/>
                  </a:lnTo>
                  <a:lnTo>
                    <a:pt x="368349" y="5318"/>
                  </a:lnTo>
                  <a:lnTo>
                    <a:pt x="322178" y="0"/>
                  </a:lnTo>
                  <a:close/>
                </a:path>
              </a:pathLst>
            </a:custGeom>
            <a:solidFill>
              <a:srgbClr val="FFFFFF"/>
            </a:solidFill>
          </p:spPr>
          <p:txBody>
            <a:bodyPr wrap="square" lIns="0" tIns="0" rIns="0" bIns="0" rtlCol="0"/>
            <a:lstStyle/>
            <a:p>
              <a:endParaRPr lang="en-US" noProof="0"/>
            </a:p>
          </p:txBody>
        </p:sp>
        <p:sp>
          <p:nvSpPr>
            <p:cNvPr id="6" name="object 10">
              <a:extLst>
                <a:ext uri="{FF2B5EF4-FFF2-40B4-BE49-F238E27FC236}">
                  <a16:creationId xmlns:a16="http://schemas.microsoft.com/office/drawing/2014/main" id="{35DAF4AE-B974-4682-762E-50DC88D418C1}"/>
                </a:ext>
              </a:extLst>
            </p:cNvPr>
            <p:cNvSpPr/>
            <p:nvPr/>
          </p:nvSpPr>
          <p:spPr bwMode="gray">
            <a:xfrm>
              <a:off x="19216760" y="10337986"/>
              <a:ext cx="161290" cy="262255"/>
            </a:xfrm>
            <a:custGeom>
              <a:avLst/>
              <a:gdLst/>
              <a:ahLst/>
              <a:cxnLst/>
              <a:rect l="l" t="t" r="r" b="b"/>
              <a:pathLst>
                <a:path w="161290" h="262254">
                  <a:moveTo>
                    <a:pt x="40271" y="0"/>
                  </a:moveTo>
                  <a:lnTo>
                    <a:pt x="0" y="0"/>
                  </a:lnTo>
                  <a:lnTo>
                    <a:pt x="0" y="140959"/>
                  </a:lnTo>
                  <a:lnTo>
                    <a:pt x="9494" y="187983"/>
                  </a:lnTo>
                  <a:lnTo>
                    <a:pt x="35386" y="226385"/>
                  </a:lnTo>
                  <a:lnTo>
                    <a:pt x="73788" y="252277"/>
                  </a:lnTo>
                  <a:lnTo>
                    <a:pt x="120813" y="261772"/>
                  </a:lnTo>
                  <a:lnTo>
                    <a:pt x="161094" y="261772"/>
                  </a:lnTo>
                  <a:lnTo>
                    <a:pt x="161094" y="120813"/>
                  </a:lnTo>
                  <a:lnTo>
                    <a:pt x="151599" y="73788"/>
                  </a:lnTo>
                  <a:lnTo>
                    <a:pt x="125706" y="35386"/>
                  </a:lnTo>
                  <a:lnTo>
                    <a:pt x="87301" y="9494"/>
                  </a:lnTo>
                  <a:lnTo>
                    <a:pt x="40271" y="0"/>
                  </a:lnTo>
                  <a:close/>
                </a:path>
              </a:pathLst>
            </a:custGeom>
            <a:solidFill>
              <a:srgbClr val="00DE15"/>
            </a:solidFill>
          </p:spPr>
          <p:txBody>
            <a:bodyPr wrap="square" lIns="0" tIns="0" rIns="0" bIns="0" rtlCol="0"/>
            <a:lstStyle/>
            <a:p>
              <a:endParaRPr lang="en-US" noProof="0"/>
            </a:p>
          </p:txBody>
        </p:sp>
        <p:sp>
          <p:nvSpPr>
            <p:cNvPr id="7" name="object 11">
              <a:extLst>
                <a:ext uri="{FF2B5EF4-FFF2-40B4-BE49-F238E27FC236}">
                  <a16:creationId xmlns:a16="http://schemas.microsoft.com/office/drawing/2014/main" id="{4901FE11-EBAA-3FAC-777D-B01915CC9BF0}"/>
                </a:ext>
              </a:extLst>
            </p:cNvPr>
            <p:cNvSpPr/>
            <p:nvPr/>
          </p:nvSpPr>
          <p:spPr bwMode="gray">
            <a:xfrm>
              <a:off x="19015396" y="10237304"/>
              <a:ext cx="161290" cy="362585"/>
            </a:xfrm>
            <a:custGeom>
              <a:avLst/>
              <a:gdLst/>
              <a:ahLst/>
              <a:cxnLst/>
              <a:rect l="l" t="t" r="r" b="b"/>
              <a:pathLst>
                <a:path w="161290" h="362584">
                  <a:moveTo>
                    <a:pt x="161094" y="0"/>
                  </a:moveTo>
                  <a:lnTo>
                    <a:pt x="0" y="0"/>
                  </a:lnTo>
                  <a:lnTo>
                    <a:pt x="0" y="241636"/>
                  </a:lnTo>
                  <a:lnTo>
                    <a:pt x="9494" y="288661"/>
                  </a:lnTo>
                  <a:lnTo>
                    <a:pt x="35387" y="327063"/>
                  </a:lnTo>
                  <a:lnTo>
                    <a:pt x="73792" y="352955"/>
                  </a:lnTo>
                  <a:lnTo>
                    <a:pt x="120823" y="362449"/>
                  </a:lnTo>
                  <a:lnTo>
                    <a:pt x="161094" y="362449"/>
                  </a:lnTo>
                  <a:lnTo>
                    <a:pt x="161094" y="0"/>
                  </a:lnTo>
                  <a:close/>
                </a:path>
              </a:pathLst>
            </a:custGeom>
            <a:solidFill>
              <a:srgbClr val="004D24"/>
            </a:solidFill>
          </p:spPr>
          <p:txBody>
            <a:bodyPr wrap="square" lIns="0" tIns="0" rIns="0" bIns="0" rtlCol="0"/>
            <a:lstStyle/>
            <a:p>
              <a:endParaRPr lang="en-US" noProof="0"/>
            </a:p>
          </p:txBody>
        </p:sp>
      </p:grpSp>
      <p:sp>
        <p:nvSpPr>
          <p:cNvPr id="3" name="Textplatzhalter 13">
            <a:extLst>
              <a:ext uri="{FF2B5EF4-FFF2-40B4-BE49-F238E27FC236}">
                <a16:creationId xmlns:a16="http://schemas.microsoft.com/office/drawing/2014/main" id="{56A57B19-DF55-3B48-4FC0-747DE23EA985}"/>
              </a:ext>
            </a:extLst>
          </p:cNvPr>
          <p:cNvSpPr>
            <a:spLocks noGrp="1"/>
          </p:cNvSpPr>
          <p:nvPr>
            <p:ph type="body" sz="quarter" idx="10" hasCustomPrompt="1"/>
          </p:nvPr>
        </p:nvSpPr>
        <p:spPr bwMode="gray">
          <a:xfrm>
            <a:off x="5024437" y="1148770"/>
            <a:ext cx="5807076" cy="1624939"/>
          </a:xfrm>
        </p:spPr>
        <p:txBody>
          <a:bodyPr anchor="b" anchorCtr="0">
            <a:noAutofit/>
          </a:bodyPr>
          <a:lstStyle>
            <a:lvl1pPr marL="0" indent="0">
              <a:lnSpc>
                <a:spcPct val="90000"/>
              </a:lnSpc>
              <a:buFontTx/>
              <a:buNone/>
              <a:defRPr sz="3000" b="1">
                <a:solidFill>
                  <a:schemeClr val="bg1"/>
                </a:solidFill>
                <a:latin typeface="+mj-lt"/>
              </a:defRPr>
            </a:lvl1pPr>
            <a:lvl6pPr>
              <a:defRPr sz="2000">
                <a:solidFill>
                  <a:schemeClr val="bg1"/>
                </a:solidFill>
                <a:latin typeface="+mj-lt"/>
              </a:defRPr>
            </a:lvl6pPr>
          </a:lstStyle>
          <a:p>
            <a:pPr lvl="0"/>
            <a:r>
              <a:rPr lang="en-US" noProof="0"/>
              <a:t>Chapter heading</a:t>
            </a:r>
          </a:p>
        </p:txBody>
      </p:sp>
      <p:sp>
        <p:nvSpPr>
          <p:cNvPr id="8" name="Textplatzhalter 12">
            <a:extLst>
              <a:ext uri="{FF2B5EF4-FFF2-40B4-BE49-F238E27FC236}">
                <a16:creationId xmlns:a16="http://schemas.microsoft.com/office/drawing/2014/main" id="{841F7DF6-F856-464C-6B24-0E5D6E8AB70A}"/>
              </a:ext>
            </a:extLst>
          </p:cNvPr>
          <p:cNvSpPr>
            <a:spLocks noGrp="1"/>
          </p:cNvSpPr>
          <p:nvPr>
            <p:ph type="body" sz="quarter" idx="13" hasCustomPrompt="1"/>
          </p:nvPr>
        </p:nvSpPr>
        <p:spPr bwMode="gray">
          <a:xfrm>
            <a:off x="5024437" y="2819805"/>
            <a:ext cx="5807075" cy="2435661"/>
          </a:xfrm>
        </p:spPr>
        <p:txBody>
          <a:bodyPr tIns="360000">
            <a:noAutofit/>
          </a:bodyPr>
          <a:lstStyle>
            <a:lvl1pPr marL="0" indent="0">
              <a:buFontTx/>
              <a:buNone/>
              <a:tabLst>
                <a:tab pos="811213" algn="l"/>
              </a:tabLst>
              <a:defRPr sz="2000">
                <a:solidFill>
                  <a:schemeClr val="bg1"/>
                </a:solidFill>
              </a:defRPr>
            </a:lvl1pPr>
          </a:lstStyle>
          <a:p>
            <a:pPr marL="0" marR="0" lvl="0" indent="0" algn="l" defTabSz="914400" rtl="0" eaLnBrk="1" fontAlgn="auto" latinLnBrk="0" hangingPunct="1">
              <a:lnSpc>
                <a:spcPct val="120000"/>
              </a:lnSpc>
              <a:spcBef>
                <a:spcPts val="1000"/>
              </a:spcBef>
              <a:spcAft>
                <a:spcPts val="0"/>
              </a:spcAft>
              <a:buClrTx/>
              <a:buSzTx/>
              <a:buFontTx/>
              <a:buNone/>
              <a:tabLst>
                <a:tab pos="811213" algn="l"/>
              </a:tabLst>
              <a:defRPr/>
            </a:pPr>
            <a:r>
              <a:rPr lang="en-US"/>
              <a:t>Lorem ipsum dolor sit </a:t>
            </a:r>
            <a:r>
              <a:rPr lang="en-US" err="1"/>
              <a:t>amet</a:t>
            </a:r>
            <a:r>
              <a:rPr lang="en-US"/>
              <a:t>, </a:t>
            </a:r>
            <a:r>
              <a:rPr lang="en-US" err="1"/>
              <a:t>consectetuer</a:t>
            </a:r>
            <a:r>
              <a:rPr lang="en-US"/>
              <a:t> </a:t>
            </a:r>
            <a:r>
              <a:rPr lang="en-US" err="1"/>
              <a:t>adipiscing</a:t>
            </a:r>
            <a:r>
              <a:rPr lang="en-US"/>
              <a:t> </a:t>
            </a:r>
            <a:r>
              <a:rPr lang="en-US" err="1"/>
              <a:t>elit</a:t>
            </a:r>
            <a:r>
              <a:rPr lang="en-US"/>
              <a:t>. Maecenas </a:t>
            </a:r>
            <a:r>
              <a:rPr lang="en-US" err="1"/>
              <a:t>porttitor</a:t>
            </a:r>
            <a:r>
              <a:rPr lang="en-US"/>
              <a:t> </a:t>
            </a:r>
            <a:r>
              <a:rPr lang="en-US" err="1"/>
              <a:t>congue</a:t>
            </a:r>
            <a:r>
              <a:rPr lang="en-US"/>
              <a:t> </a:t>
            </a:r>
            <a:r>
              <a:rPr lang="en-US" err="1"/>
              <a:t>massa</a:t>
            </a:r>
            <a:r>
              <a:rPr lang="en-US"/>
              <a:t>. </a:t>
            </a:r>
            <a:r>
              <a:rPr lang="en-US" err="1"/>
              <a:t>Fusce</a:t>
            </a:r>
            <a:r>
              <a:rPr lang="en-US"/>
              <a:t> </a:t>
            </a:r>
            <a:r>
              <a:rPr lang="en-US" err="1"/>
              <a:t>posuere</a:t>
            </a:r>
            <a:r>
              <a:rPr lang="en-US"/>
              <a:t>, magna sed pulvinar.</a:t>
            </a:r>
          </a:p>
          <a:p>
            <a:pPr lvl="0"/>
            <a:br>
              <a:rPr lang="en-US" noProof="0"/>
            </a:br>
            <a:br>
              <a:rPr lang="en-US" noProof="0"/>
            </a:br>
            <a:endParaRPr lang="en-US" noProof="0"/>
          </a:p>
        </p:txBody>
      </p:sp>
      <p:sp>
        <p:nvSpPr>
          <p:cNvPr id="9" name="Titel 11">
            <a:extLst>
              <a:ext uri="{FF2B5EF4-FFF2-40B4-BE49-F238E27FC236}">
                <a16:creationId xmlns:a16="http://schemas.microsoft.com/office/drawing/2014/main" id="{1843CEE1-6AB3-E361-6310-85AD9D2D1761}"/>
              </a:ext>
            </a:extLst>
          </p:cNvPr>
          <p:cNvSpPr>
            <a:spLocks noGrp="1"/>
          </p:cNvSpPr>
          <p:nvPr>
            <p:ph type="title" hasCustomPrompt="1"/>
          </p:nvPr>
        </p:nvSpPr>
        <p:spPr bwMode="gray">
          <a:xfrm>
            <a:off x="1146175" y="1160463"/>
            <a:ext cx="1411200" cy="1760691"/>
          </a:xfrm>
        </p:spPr>
        <p:txBody>
          <a:bodyPr vert="horz" lIns="72000">
            <a:noAutofit/>
          </a:bodyPr>
          <a:lstStyle>
            <a:lvl1pPr algn="l">
              <a:defRPr sz="14000" b="0">
                <a:solidFill>
                  <a:schemeClr val="bg1"/>
                </a:solidFill>
                <a:latin typeface="Lexend Exa HM Xlight" pitchFamily="2" charset="0"/>
              </a:defRPr>
            </a:lvl1pPr>
          </a:lstStyle>
          <a:p>
            <a:r>
              <a:rPr lang="en-US" noProof="0"/>
              <a:t>1</a:t>
            </a:r>
          </a:p>
        </p:txBody>
      </p:sp>
    </p:spTree>
    <p:extLst>
      <p:ext uri="{BB962C8B-B14F-4D97-AF65-F5344CB8AC3E}">
        <p14:creationId xmlns:p14="http://schemas.microsoft.com/office/powerpoint/2010/main" val="30789137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p:cSld name="Chapter 4">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5B915C72-C121-422E-AB81-634BD98E7B43}"/>
              </a:ext>
            </a:extLst>
          </p:cNvPr>
          <p:cNvGraphicFramePr>
            <a:graphicFrameLocks noChangeAspect="1"/>
          </p:cNvGraphicFramePr>
          <p:nvPr>
            <p:custDataLst>
              <p:tags r:id="rId1"/>
            </p:custDataLst>
            <p:extLst>
              <p:ext uri="{D42A27DB-BD31-4B8C-83A1-F6EECF244321}">
                <p14:modId xmlns:p14="http://schemas.microsoft.com/office/powerpoint/2010/main" val="254207293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16" imgH="416" progId="TCLayout.ActiveDocument.1">
                  <p:embed/>
                </p:oleObj>
              </mc:Choice>
              <mc:Fallback>
                <p:oleObj name="think-cell Folie" r:id="rId3" imgW="416" imgH="416" progId="TCLayout.ActiveDocument.1">
                  <p:embed/>
                  <p:pic>
                    <p:nvPicPr>
                      <p:cNvPr id="4" name="Object 3" hidden="1">
                        <a:extLst>
                          <a:ext uri="{FF2B5EF4-FFF2-40B4-BE49-F238E27FC236}">
                            <a16:creationId xmlns:a16="http://schemas.microsoft.com/office/drawing/2014/main" id="{5B915C72-C121-422E-AB81-634BD98E7B4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Rectangle 4">
            <a:extLst>
              <a:ext uri="{FF2B5EF4-FFF2-40B4-BE49-F238E27FC236}">
                <a16:creationId xmlns:a16="http://schemas.microsoft.com/office/drawing/2014/main" id="{5F1F249F-1E91-A697-ADB1-18396B61E5F9}"/>
              </a:ext>
            </a:extLst>
          </p:cNvPr>
          <p:cNvSpPr/>
          <p:nvPr/>
        </p:nvSpPr>
        <p:spPr>
          <a:xfrm>
            <a:off x="-29256" y="0"/>
            <a:ext cx="1222125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Single Corner Rounded 13">
            <a:extLst>
              <a:ext uri="{FF2B5EF4-FFF2-40B4-BE49-F238E27FC236}">
                <a16:creationId xmlns:a16="http://schemas.microsoft.com/office/drawing/2014/main" id="{BFF8BD01-2E10-6B8D-175E-25D52887A9E7}"/>
              </a:ext>
            </a:extLst>
          </p:cNvPr>
          <p:cNvSpPr/>
          <p:nvPr/>
        </p:nvSpPr>
        <p:spPr>
          <a:xfrm flipV="1">
            <a:off x="382589" y="371474"/>
            <a:ext cx="11428412" cy="5349876"/>
          </a:xfrm>
          <a:prstGeom prst="round1Rect">
            <a:avLst>
              <a:gd name="adj" fmla="val 24528"/>
            </a:avLst>
          </a:prstGeom>
          <a:solidFill>
            <a:srgbClr val="FAFA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platzhalter 13">
            <a:extLst>
              <a:ext uri="{FF2B5EF4-FFF2-40B4-BE49-F238E27FC236}">
                <a16:creationId xmlns:a16="http://schemas.microsoft.com/office/drawing/2014/main" id="{FB87A77B-7253-80CF-FAB0-40E1094C941C}"/>
              </a:ext>
            </a:extLst>
          </p:cNvPr>
          <p:cNvSpPr>
            <a:spLocks noGrp="1"/>
          </p:cNvSpPr>
          <p:nvPr>
            <p:ph type="body" sz="quarter" idx="10" hasCustomPrompt="1"/>
          </p:nvPr>
        </p:nvSpPr>
        <p:spPr bwMode="gray">
          <a:xfrm>
            <a:off x="5024347" y="1137619"/>
            <a:ext cx="5806394" cy="1624939"/>
          </a:xfrm>
        </p:spPr>
        <p:txBody>
          <a:bodyPr anchor="b" anchorCtr="0">
            <a:noAutofit/>
          </a:bodyPr>
          <a:lstStyle>
            <a:lvl1pPr marL="0" indent="0">
              <a:lnSpc>
                <a:spcPct val="90000"/>
              </a:lnSpc>
              <a:buFontTx/>
              <a:buNone/>
              <a:defRPr sz="3000" b="1">
                <a:solidFill>
                  <a:schemeClr val="accent1"/>
                </a:solidFill>
                <a:latin typeface="+mj-lt"/>
              </a:defRPr>
            </a:lvl1pPr>
            <a:lvl6pPr>
              <a:defRPr sz="2000">
                <a:solidFill>
                  <a:schemeClr val="bg1"/>
                </a:solidFill>
                <a:latin typeface="+mj-lt"/>
              </a:defRPr>
            </a:lvl6pPr>
          </a:lstStyle>
          <a:p>
            <a:pPr lvl="0"/>
            <a:r>
              <a:rPr lang="en-US" noProof="0"/>
              <a:t>Chapter heading</a:t>
            </a:r>
          </a:p>
        </p:txBody>
      </p:sp>
      <p:sp>
        <p:nvSpPr>
          <p:cNvPr id="15" name="Textplatzhalter 12">
            <a:extLst>
              <a:ext uri="{FF2B5EF4-FFF2-40B4-BE49-F238E27FC236}">
                <a16:creationId xmlns:a16="http://schemas.microsoft.com/office/drawing/2014/main" id="{EDA90ACF-CCC2-9F69-6411-8F7AA60BECEA}"/>
              </a:ext>
            </a:extLst>
          </p:cNvPr>
          <p:cNvSpPr>
            <a:spLocks noGrp="1"/>
          </p:cNvSpPr>
          <p:nvPr>
            <p:ph type="body" sz="quarter" idx="13" hasCustomPrompt="1"/>
          </p:nvPr>
        </p:nvSpPr>
        <p:spPr bwMode="gray">
          <a:xfrm>
            <a:off x="5024437" y="2819805"/>
            <a:ext cx="5807075" cy="2435661"/>
          </a:xfrm>
        </p:spPr>
        <p:txBody>
          <a:bodyPr tIns="360000">
            <a:noAutofit/>
          </a:bodyPr>
          <a:lstStyle>
            <a:lvl1pPr marL="0" indent="0">
              <a:buFontTx/>
              <a:buNone/>
              <a:tabLst>
                <a:tab pos="811213" algn="l"/>
              </a:tabLst>
              <a:defRPr sz="2000">
                <a:solidFill>
                  <a:schemeClr val="accent1"/>
                </a:solidFill>
              </a:defRPr>
            </a:lvl1pPr>
          </a:lstStyle>
          <a:p>
            <a:pPr marL="0" marR="0" lvl="0" indent="0" algn="l" defTabSz="914400" rtl="0" eaLnBrk="1" fontAlgn="auto" latinLnBrk="0" hangingPunct="1">
              <a:lnSpc>
                <a:spcPct val="120000"/>
              </a:lnSpc>
              <a:spcBef>
                <a:spcPts val="1000"/>
              </a:spcBef>
              <a:spcAft>
                <a:spcPts val="0"/>
              </a:spcAft>
              <a:buClrTx/>
              <a:buSzTx/>
              <a:buFontTx/>
              <a:buNone/>
              <a:tabLst>
                <a:tab pos="811213" algn="l"/>
              </a:tabLst>
              <a:defRPr/>
            </a:pPr>
            <a:r>
              <a:rPr lang="en-US"/>
              <a:t>Lorem ipsum dolor sit </a:t>
            </a:r>
            <a:r>
              <a:rPr lang="en-US" err="1"/>
              <a:t>amet</a:t>
            </a:r>
            <a:r>
              <a:rPr lang="en-US"/>
              <a:t>, </a:t>
            </a:r>
            <a:r>
              <a:rPr lang="en-US" err="1"/>
              <a:t>consectetuer</a:t>
            </a:r>
            <a:r>
              <a:rPr lang="en-US"/>
              <a:t> </a:t>
            </a:r>
            <a:r>
              <a:rPr lang="en-US" err="1"/>
              <a:t>adipiscing</a:t>
            </a:r>
            <a:r>
              <a:rPr lang="en-US"/>
              <a:t> </a:t>
            </a:r>
            <a:r>
              <a:rPr lang="en-US" err="1"/>
              <a:t>elit</a:t>
            </a:r>
            <a:r>
              <a:rPr lang="en-US"/>
              <a:t>. Maecenas </a:t>
            </a:r>
            <a:r>
              <a:rPr lang="en-US" err="1"/>
              <a:t>porttitor</a:t>
            </a:r>
            <a:r>
              <a:rPr lang="en-US"/>
              <a:t> </a:t>
            </a:r>
            <a:r>
              <a:rPr lang="en-US" err="1"/>
              <a:t>congue</a:t>
            </a:r>
            <a:r>
              <a:rPr lang="en-US"/>
              <a:t> </a:t>
            </a:r>
            <a:r>
              <a:rPr lang="en-US" err="1"/>
              <a:t>massa</a:t>
            </a:r>
            <a:r>
              <a:rPr lang="en-US"/>
              <a:t>. </a:t>
            </a:r>
            <a:r>
              <a:rPr lang="en-US" err="1"/>
              <a:t>Fusce</a:t>
            </a:r>
            <a:r>
              <a:rPr lang="en-US"/>
              <a:t> </a:t>
            </a:r>
            <a:r>
              <a:rPr lang="en-US" err="1"/>
              <a:t>posuere</a:t>
            </a:r>
            <a:r>
              <a:rPr lang="en-US"/>
              <a:t>, magna sed pulvinar.</a:t>
            </a:r>
          </a:p>
          <a:p>
            <a:pPr lvl="0"/>
            <a:br>
              <a:rPr lang="en-US" noProof="0"/>
            </a:br>
            <a:br>
              <a:rPr lang="en-US" noProof="0"/>
            </a:br>
            <a:endParaRPr lang="en-US" noProof="0"/>
          </a:p>
        </p:txBody>
      </p:sp>
      <p:sp>
        <p:nvSpPr>
          <p:cNvPr id="16" name="Titel 11">
            <a:extLst>
              <a:ext uri="{FF2B5EF4-FFF2-40B4-BE49-F238E27FC236}">
                <a16:creationId xmlns:a16="http://schemas.microsoft.com/office/drawing/2014/main" id="{DA5D6635-B9AE-5071-1563-6CA9EFADAB78}"/>
              </a:ext>
            </a:extLst>
          </p:cNvPr>
          <p:cNvSpPr>
            <a:spLocks noGrp="1"/>
          </p:cNvSpPr>
          <p:nvPr>
            <p:ph type="title" hasCustomPrompt="1"/>
          </p:nvPr>
        </p:nvSpPr>
        <p:spPr bwMode="gray">
          <a:xfrm>
            <a:off x="1156261" y="1160463"/>
            <a:ext cx="1411573" cy="1786393"/>
          </a:xfrm>
        </p:spPr>
        <p:txBody>
          <a:bodyPr vert="horz" lIns="72000">
            <a:noAutofit/>
          </a:bodyPr>
          <a:lstStyle>
            <a:lvl1pPr algn="l">
              <a:defRPr sz="14000" b="0">
                <a:solidFill>
                  <a:schemeClr val="accent1"/>
                </a:solidFill>
                <a:latin typeface="Lexend Exa HM Xlight" pitchFamily="2" charset="0"/>
              </a:defRPr>
            </a:lvl1pPr>
          </a:lstStyle>
          <a:p>
            <a:r>
              <a:rPr lang="en-US" noProof="0"/>
              <a:t>2</a:t>
            </a:r>
          </a:p>
        </p:txBody>
      </p:sp>
      <p:grpSp>
        <p:nvGrpSpPr>
          <p:cNvPr id="21" name="object 8">
            <a:extLst>
              <a:ext uri="{FF2B5EF4-FFF2-40B4-BE49-F238E27FC236}">
                <a16:creationId xmlns:a16="http://schemas.microsoft.com/office/drawing/2014/main" id="{D8E68360-62C8-855C-2A94-DE976E84A397}"/>
              </a:ext>
            </a:extLst>
          </p:cNvPr>
          <p:cNvGrpSpPr/>
          <p:nvPr/>
        </p:nvGrpSpPr>
        <p:grpSpPr bwMode="gray">
          <a:xfrm>
            <a:off x="11523000" y="6201700"/>
            <a:ext cx="288000" cy="288000"/>
            <a:chOff x="18934851" y="10156759"/>
            <a:chExt cx="523875" cy="523875"/>
          </a:xfrm>
        </p:grpSpPr>
        <p:sp>
          <p:nvSpPr>
            <p:cNvPr id="22" name="object 9">
              <a:extLst>
                <a:ext uri="{FF2B5EF4-FFF2-40B4-BE49-F238E27FC236}">
                  <a16:creationId xmlns:a16="http://schemas.microsoft.com/office/drawing/2014/main" id="{DCCFFEFA-8322-1DBA-4D35-E3B4061CBAEF}"/>
                </a:ext>
              </a:extLst>
            </p:cNvPr>
            <p:cNvSpPr/>
            <p:nvPr/>
          </p:nvSpPr>
          <p:spPr bwMode="gray">
            <a:xfrm>
              <a:off x="18934851" y="10156759"/>
              <a:ext cx="523875" cy="523875"/>
            </a:xfrm>
            <a:custGeom>
              <a:avLst/>
              <a:gdLst/>
              <a:ahLst/>
              <a:cxnLst/>
              <a:rect l="l" t="t" r="r" b="b"/>
              <a:pathLst>
                <a:path w="523875" h="523875">
                  <a:moveTo>
                    <a:pt x="322178" y="0"/>
                  </a:moveTo>
                  <a:lnTo>
                    <a:pt x="0" y="0"/>
                  </a:lnTo>
                  <a:lnTo>
                    <a:pt x="0" y="322178"/>
                  </a:lnTo>
                  <a:lnTo>
                    <a:pt x="5318" y="368349"/>
                  </a:lnTo>
                  <a:lnTo>
                    <a:pt x="20467" y="410734"/>
                  </a:lnTo>
                  <a:lnTo>
                    <a:pt x="44237" y="448122"/>
                  </a:lnTo>
                  <a:lnTo>
                    <a:pt x="75421" y="479306"/>
                  </a:lnTo>
                  <a:lnTo>
                    <a:pt x="112810" y="503077"/>
                  </a:lnTo>
                  <a:lnTo>
                    <a:pt x="155194" y="518226"/>
                  </a:lnTo>
                  <a:lnTo>
                    <a:pt x="201365" y="523544"/>
                  </a:lnTo>
                  <a:lnTo>
                    <a:pt x="523544" y="523544"/>
                  </a:lnTo>
                  <a:lnTo>
                    <a:pt x="523544" y="201365"/>
                  </a:lnTo>
                  <a:lnTo>
                    <a:pt x="518226" y="155194"/>
                  </a:lnTo>
                  <a:lnTo>
                    <a:pt x="503077" y="112810"/>
                  </a:lnTo>
                  <a:lnTo>
                    <a:pt x="479306" y="75421"/>
                  </a:lnTo>
                  <a:lnTo>
                    <a:pt x="448122" y="44237"/>
                  </a:lnTo>
                  <a:lnTo>
                    <a:pt x="410734" y="20467"/>
                  </a:lnTo>
                  <a:lnTo>
                    <a:pt x="368349" y="5318"/>
                  </a:lnTo>
                  <a:lnTo>
                    <a:pt x="322178" y="0"/>
                  </a:lnTo>
                  <a:close/>
                </a:path>
              </a:pathLst>
            </a:custGeom>
            <a:solidFill>
              <a:srgbClr val="FFFFFF"/>
            </a:solidFill>
          </p:spPr>
          <p:txBody>
            <a:bodyPr wrap="square" lIns="0" tIns="0" rIns="0" bIns="0" rtlCol="0"/>
            <a:lstStyle/>
            <a:p>
              <a:endParaRPr lang="en-US" noProof="0"/>
            </a:p>
          </p:txBody>
        </p:sp>
        <p:sp>
          <p:nvSpPr>
            <p:cNvPr id="23" name="object 10">
              <a:extLst>
                <a:ext uri="{FF2B5EF4-FFF2-40B4-BE49-F238E27FC236}">
                  <a16:creationId xmlns:a16="http://schemas.microsoft.com/office/drawing/2014/main" id="{26E11FD1-E39E-364C-40C2-3E8B8A25330C}"/>
                </a:ext>
              </a:extLst>
            </p:cNvPr>
            <p:cNvSpPr/>
            <p:nvPr/>
          </p:nvSpPr>
          <p:spPr bwMode="gray">
            <a:xfrm>
              <a:off x="19216760" y="10337986"/>
              <a:ext cx="161290" cy="262255"/>
            </a:xfrm>
            <a:custGeom>
              <a:avLst/>
              <a:gdLst/>
              <a:ahLst/>
              <a:cxnLst/>
              <a:rect l="l" t="t" r="r" b="b"/>
              <a:pathLst>
                <a:path w="161290" h="262254">
                  <a:moveTo>
                    <a:pt x="40271" y="0"/>
                  </a:moveTo>
                  <a:lnTo>
                    <a:pt x="0" y="0"/>
                  </a:lnTo>
                  <a:lnTo>
                    <a:pt x="0" y="140959"/>
                  </a:lnTo>
                  <a:lnTo>
                    <a:pt x="9494" y="187983"/>
                  </a:lnTo>
                  <a:lnTo>
                    <a:pt x="35386" y="226385"/>
                  </a:lnTo>
                  <a:lnTo>
                    <a:pt x="73788" y="252277"/>
                  </a:lnTo>
                  <a:lnTo>
                    <a:pt x="120813" y="261772"/>
                  </a:lnTo>
                  <a:lnTo>
                    <a:pt x="161094" y="261772"/>
                  </a:lnTo>
                  <a:lnTo>
                    <a:pt x="161094" y="120813"/>
                  </a:lnTo>
                  <a:lnTo>
                    <a:pt x="151599" y="73788"/>
                  </a:lnTo>
                  <a:lnTo>
                    <a:pt x="125706" y="35386"/>
                  </a:lnTo>
                  <a:lnTo>
                    <a:pt x="87301" y="9494"/>
                  </a:lnTo>
                  <a:lnTo>
                    <a:pt x="40271" y="0"/>
                  </a:lnTo>
                  <a:close/>
                </a:path>
              </a:pathLst>
            </a:custGeom>
            <a:solidFill>
              <a:srgbClr val="00DE15"/>
            </a:solidFill>
          </p:spPr>
          <p:txBody>
            <a:bodyPr wrap="square" lIns="0" tIns="0" rIns="0" bIns="0" rtlCol="0"/>
            <a:lstStyle/>
            <a:p>
              <a:endParaRPr lang="en-US" noProof="0"/>
            </a:p>
          </p:txBody>
        </p:sp>
        <p:sp>
          <p:nvSpPr>
            <p:cNvPr id="24" name="object 11">
              <a:extLst>
                <a:ext uri="{FF2B5EF4-FFF2-40B4-BE49-F238E27FC236}">
                  <a16:creationId xmlns:a16="http://schemas.microsoft.com/office/drawing/2014/main" id="{300AD9A4-6A99-8838-EC28-0369D946715E}"/>
                </a:ext>
              </a:extLst>
            </p:cNvPr>
            <p:cNvSpPr/>
            <p:nvPr/>
          </p:nvSpPr>
          <p:spPr bwMode="gray">
            <a:xfrm>
              <a:off x="19015396" y="10237304"/>
              <a:ext cx="161290" cy="362585"/>
            </a:xfrm>
            <a:custGeom>
              <a:avLst/>
              <a:gdLst/>
              <a:ahLst/>
              <a:cxnLst/>
              <a:rect l="l" t="t" r="r" b="b"/>
              <a:pathLst>
                <a:path w="161290" h="362584">
                  <a:moveTo>
                    <a:pt x="161094" y="0"/>
                  </a:moveTo>
                  <a:lnTo>
                    <a:pt x="0" y="0"/>
                  </a:lnTo>
                  <a:lnTo>
                    <a:pt x="0" y="241636"/>
                  </a:lnTo>
                  <a:lnTo>
                    <a:pt x="9494" y="288661"/>
                  </a:lnTo>
                  <a:lnTo>
                    <a:pt x="35387" y="327063"/>
                  </a:lnTo>
                  <a:lnTo>
                    <a:pt x="73792" y="352955"/>
                  </a:lnTo>
                  <a:lnTo>
                    <a:pt x="120823" y="362449"/>
                  </a:lnTo>
                  <a:lnTo>
                    <a:pt x="161094" y="362449"/>
                  </a:lnTo>
                  <a:lnTo>
                    <a:pt x="161094" y="0"/>
                  </a:lnTo>
                  <a:close/>
                </a:path>
              </a:pathLst>
            </a:custGeom>
            <a:solidFill>
              <a:srgbClr val="004D24"/>
            </a:solidFill>
          </p:spPr>
          <p:txBody>
            <a:bodyPr wrap="square" lIns="0" tIns="0" rIns="0" bIns="0" rtlCol="0"/>
            <a:lstStyle/>
            <a:p>
              <a:endParaRPr lang="en-US" noProof="0"/>
            </a:p>
          </p:txBody>
        </p:sp>
      </p:grpSp>
    </p:spTree>
    <p:extLst>
      <p:ext uri="{BB962C8B-B14F-4D97-AF65-F5344CB8AC3E}">
        <p14:creationId xmlns:p14="http://schemas.microsoft.com/office/powerpoint/2010/main" val="420609787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p:cSld name="Chapter 5">
    <p:spTree>
      <p:nvGrpSpPr>
        <p:cNvPr id="1" name=""/>
        <p:cNvGrpSpPr/>
        <p:nvPr/>
      </p:nvGrpSpPr>
      <p:grpSpPr>
        <a:xfrm>
          <a:off x="0" y="0"/>
          <a:ext cx="0" cy="0"/>
          <a:chOff x="0" y="0"/>
          <a:chExt cx="0" cy="0"/>
        </a:xfrm>
      </p:grpSpPr>
      <p:graphicFrame>
        <p:nvGraphicFramePr>
          <p:cNvPr id="9" name="Object 8" hidden="1">
            <a:extLst>
              <a:ext uri="{FF2B5EF4-FFF2-40B4-BE49-F238E27FC236}">
                <a16:creationId xmlns:a16="http://schemas.microsoft.com/office/drawing/2014/main" id="{5A25D504-A3C0-2BBB-6C47-2D69B4F8EBB3}"/>
              </a:ext>
            </a:extLst>
          </p:cNvPr>
          <p:cNvGraphicFramePr>
            <a:graphicFrameLocks noChangeAspect="1"/>
          </p:cNvGraphicFramePr>
          <p:nvPr>
            <p:custDataLst>
              <p:tags r:id="rId1"/>
            </p:custDataLst>
            <p:extLst>
              <p:ext uri="{D42A27DB-BD31-4B8C-83A1-F6EECF244321}">
                <p14:modId xmlns:p14="http://schemas.microsoft.com/office/powerpoint/2010/main" val="209965162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16" imgH="416" progId="TCLayout.ActiveDocument.1">
                  <p:embed/>
                </p:oleObj>
              </mc:Choice>
              <mc:Fallback>
                <p:oleObj name="think-cell Folie" r:id="rId3" imgW="416" imgH="416" progId="TCLayout.ActiveDocument.1">
                  <p:embed/>
                  <p:pic>
                    <p:nvPicPr>
                      <p:cNvPr id="9" name="Object 8" hidden="1">
                        <a:extLst>
                          <a:ext uri="{FF2B5EF4-FFF2-40B4-BE49-F238E27FC236}">
                            <a16:creationId xmlns:a16="http://schemas.microsoft.com/office/drawing/2014/main" id="{5A25D504-A3C0-2BBB-6C47-2D69B4F8EBB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0" name="Rectangle 9">
            <a:extLst>
              <a:ext uri="{FF2B5EF4-FFF2-40B4-BE49-F238E27FC236}">
                <a16:creationId xmlns:a16="http://schemas.microsoft.com/office/drawing/2014/main" id="{EEB7F665-83C8-9245-DA87-235726885C90}"/>
              </a:ext>
            </a:extLst>
          </p:cNvPr>
          <p:cNvSpPr/>
          <p:nvPr/>
        </p:nvSpPr>
        <p:spPr>
          <a:xfrm>
            <a:off x="-29256" y="0"/>
            <a:ext cx="1222125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Single Corner Rounded 13">
            <a:extLst>
              <a:ext uri="{FF2B5EF4-FFF2-40B4-BE49-F238E27FC236}">
                <a16:creationId xmlns:a16="http://schemas.microsoft.com/office/drawing/2014/main" id="{F68022E9-F686-8054-5E08-96FC2E030741}"/>
              </a:ext>
            </a:extLst>
          </p:cNvPr>
          <p:cNvSpPr/>
          <p:nvPr/>
        </p:nvSpPr>
        <p:spPr bwMode="gray">
          <a:xfrm flipV="1">
            <a:off x="382589" y="371474"/>
            <a:ext cx="11428412" cy="5349876"/>
          </a:xfrm>
          <a:prstGeom prst="round1Rect">
            <a:avLst>
              <a:gd name="adj" fmla="val 24528"/>
            </a:avLst>
          </a:prstGeom>
          <a:solidFill>
            <a:srgbClr val="873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platzhalter 13">
            <a:extLst>
              <a:ext uri="{FF2B5EF4-FFF2-40B4-BE49-F238E27FC236}">
                <a16:creationId xmlns:a16="http://schemas.microsoft.com/office/drawing/2014/main" id="{65F6E5E4-D892-5620-0A20-317AF2BB7334}"/>
              </a:ext>
            </a:extLst>
          </p:cNvPr>
          <p:cNvSpPr>
            <a:spLocks noGrp="1"/>
          </p:cNvSpPr>
          <p:nvPr>
            <p:ph type="body" sz="quarter" idx="10" hasCustomPrompt="1"/>
          </p:nvPr>
        </p:nvSpPr>
        <p:spPr bwMode="gray">
          <a:xfrm>
            <a:off x="5024437" y="1137619"/>
            <a:ext cx="5807076" cy="1624939"/>
          </a:xfrm>
        </p:spPr>
        <p:txBody>
          <a:bodyPr anchor="b" anchorCtr="0">
            <a:noAutofit/>
          </a:bodyPr>
          <a:lstStyle>
            <a:lvl1pPr marL="0" indent="0">
              <a:lnSpc>
                <a:spcPct val="90000"/>
              </a:lnSpc>
              <a:buFontTx/>
              <a:buNone/>
              <a:defRPr sz="3000" b="1">
                <a:solidFill>
                  <a:schemeClr val="bg1"/>
                </a:solidFill>
                <a:latin typeface="+mj-lt"/>
              </a:defRPr>
            </a:lvl1pPr>
            <a:lvl6pPr>
              <a:defRPr sz="2000">
                <a:solidFill>
                  <a:schemeClr val="bg1"/>
                </a:solidFill>
                <a:latin typeface="+mj-lt"/>
              </a:defRPr>
            </a:lvl6pPr>
          </a:lstStyle>
          <a:p>
            <a:pPr lvl="0"/>
            <a:r>
              <a:rPr lang="en-US" noProof="0"/>
              <a:t>Chapter heading</a:t>
            </a:r>
          </a:p>
        </p:txBody>
      </p:sp>
      <p:sp>
        <p:nvSpPr>
          <p:cNvPr id="18" name="Textplatzhalter 12">
            <a:extLst>
              <a:ext uri="{FF2B5EF4-FFF2-40B4-BE49-F238E27FC236}">
                <a16:creationId xmlns:a16="http://schemas.microsoft.com/office/drawing/2014/main" id="{3DA35646-5A17-918C-A9AA-C4786CD5B3EA}"/>
              </a:ext>
            </a:extLst>
          </p:cNvPr>
          <p:cNvSpPr>
            <a:spLocks noGrp="1"/>
          </p:cNvSpPr>
          <p:nvPr>
            <p:ph type="body" sz="quarter" idx="13" hasCustomPrompt="1"/>
          </p:nvPr>
        </p:nvSpPr>
        <p:spPr bwMode="gray">
          <a:xfrm>
            <a:off x="5024437" y="2819805"/>
            <a:ext cx="5807075" cy="2435661"/>
          </a:xfrm>
        </p:spPr>
        <p:txBody>
          <a:bodyPr tIns="360000">
            <a:noAutofit/>
          </a:bodyPr>
          <a:lstStyle>
            <a:lvl1pPr marL="0" indent="0">
              <a:buFontTx/>
              <a:buNone/>
              <a:tabLst>
                <a:tab pos="811213" algn="l"/>
              </a:tabLst>
              <a:defRPr sz="2000">
                <a:solidFill>
                  <a:schemeClr val="bg1"/>
                </a:solidFill>
              </a:defRPr>
            </a:lvl1pPr>
          </a:lstStyle>
          <a:p>
            <a:pPr marL="0" marR="0" lvl="0" indent="0" algn="l" defTabSz="914400" rtl="0" eaLnBrk="1" fontAlgn="auto" latinLnBrk="0" hangingPunct="1">
              <a:lnSpc>
                <a:spcPct val="120000"/>
              </a:lnSpc>
              <a:spcBef>
                <a:spcPts val="1000"/>
              </a:spcBef>
              <a:spcAft>
                <a:spcPts val="0"/>
              </a:spcAft>
              <a:buClrTx/>
              <a:buSzTx/>
              <a:buFontTx/>
              <a:buNone/>
              <a:tabLst>
                <a:tab pos="811213" algn="l"/>
              </a:tabLst>
              <a:defRPr/>
            </a:pPr>
            <a:r>
              <a:rPr lang="en-US"/>
              <a:t>Lorem ipsum dolor sit </a:t>
            </a:r>
            <a:r>
              <a:rPr lang="en-US" err="1"/>
              <a:t>amet</a:t>
            </a:r>
            <a:r>
              <a:rPr lang="en-US"/>
              <a:t>, </a:t>
            </a:r>
            <a:r>
              <a:rPr lang="en-US" err="1"/>
              <a:t>consectetuer</a:t>
            </a:r>
            <a:r>
              <a:rPr lang="en-US"/>
              <a:t> </a:t>
            </a:r>
            <a:r>
              <a:rPr lang="en-US" err="1"/>
              <a:t>adipiscing</a:t>
            </a:r>
            <a:r>
              <a:rPr lang="en-US"/>
              <a:t> </a:t>
            </a:r>
            <a:r>
              <a:rPr lang="en-US" err="1"/>
              <a:t>elit</a:t>
            </a:r>
            <a:r>
              <a:rPr lang="en-US"/>
              <a:t>. Maecenas </a:t>
            </a:r>
            <a:r>
              <a:rPr lang="en-US" err="1"/>
              <a:t>porttitor</a:t>
            </a:r>
            <a:r>
              <a:rPr lang="en-US"/>
              <a:t> </a:t>
            </a:r>
            <a:r>
              <a:rPr lang="en-US" err="1"/>
              <a:t>congue</a:t>
            </a:r>
            <a:r>
              <a:rPr lang="en-US"/>
              <a:t> </a:t>
            </a:r>
            <a:r>
              <a:rPr lang="en-US" err="1"/>
              <a:t>massa</a:t>
            </a:r>
            <a:r>
              <a:rPr lang="en-US"/>
              <a:t>. </a:t>
            </a:r>
            <a:r>
              <a:rPr lang="en-US" err="1"/>
              <a:t>Fusce</a:t>
            </a:r>
            <a:r>
              <a:rPr lang="en-US"/>
              <a:t> </a:t>
            </a:r>
            <a:r>
              <a:rPr lang="en-US" err="1"/>
              <a:t>posuere</a:t>
            </a:r>
            <a:r>
              <a:rPr lang="en-US"/>
              <a:t>, magna sed pulvinar.</a:t>
            </a:r>
            <a:br>
              <a:rPr lang="en-US" noProof="0"/>
            </a:br>
            <a:br>
              <a:rPr lang="en-US" noProof="0"/>
            </a:br>
            <a:endParaRPr lang="en-US" noProof="0"/>
          </a:p>
        </p:txBody>
      </p:sp>
      <p:sp>
        <p:nvSpPr>
          <p:cNvPr id="19" name="Titel 11">
            <a:extLst>
              <a:ext uri="{FF2B5EF4-FFF2-40B4-BE49-F238E27FC236}">
                <a16:creationId xmlns:a16="http://schemas.microsoft.com/office/drawing/2014/main" id="{B00EC901-646E-EADF-3FDD-88E6F22F480C}"/>
              </a:ext>
            </a:extLst>
          </p:cNvPr>
          <p:cNvSpPr>
            <a:spLocks noGrp="1"/>
          </p:cNvSpPr>
          <p:nvPr>
            <p:ph type="title" hasCustomPrompt="1"/>
          </p:nvPr>
        </p:nvSpPr>
        <p:spPr bwMode="gray">
          <a:xfrm>
            <a:off x="1146175" y="1160463"/>
            <a:ext cx="1412640" cy="1727238"/>
          </a:xfrm>
        </p:spPr>
        <p:txBody>
          <a:bodyPr vert="horz" lIns="72000">
            <a:noAutofit/>
          </a:bodyPr>
          <a:lstStyle>
            <a:lvl1pPr algn="l">
              <a:defRPr sz="14000" b="0">
                <a:solidFill>
                  <a:schemeClr val="bg1"/>
                </a:solidFill>
                <a:latin typeface="Lexend Exa HM Xlight" pitchFamily="2" charset="0"/>
              </a:defRPr>
            </a:lvl1pPr>
          </a:lstStyle>
          <a:p>
            <a:r>
              <a:rPr lang="en-US" noProof="0"/>
              <a:t>3</a:t>
            </a:r>
          </a:p>
        </p:txBody>
      </p:sp>
      <p:grpSp>
        <p:nvGrpSpPr>
          <p:cNvPr id="24" name="object 8">
            <a:extLst>
              <a:ext uri="{FF2B5EF4-FFF2-40B4-BE49-F238E27FC236}">
                <a16:creationId xmlns:a16="http://schemas.microsoft.com/office/drawing/2014/main" id="{DDC8DA74-888F-66DB-78B8-520226CA675D}"/>
              </a:ext>
            </a:extLst>
          </p:cNvPr>
          <p:cNvGrpSpPr/>
          <p:nvPr/>
        </p:nvGrpSpPr>
        <p:grpSpPr bwMode="gray">
          <a:xfrm>
            <a:off x="11523000" y="6201700"/>
            <a:ext cx="288000" cy="288000"/>
            <a:chOff x="18934851" y="10156759"/>
            <a:chExt cx="523875" cy="523875"/>
          </a:xfrm>
        </p:grpSpPr>
        <p:sp>
          <p:nvSpPr>
            <p:cNvPr id="25" name="object 9">
              <a:extLst>
                <a:ext uri="{FF2B5EF4-FFF2-40B4-BE49-F238E27FC236}">
                  <a16:creationId xmlns:a16="http://schemas.microsoft.com/office/drawing/2014/main" id="{2BA99526-81F7-A649-8AD6-5083F3E82424}"/>
                </a:ext>
              </a:extLst>
            </p:cNvPr>
            <p:cNvSpPr/>
            <p:nvPr/>
          </p:nvSpPr>
          <p:spPr bwMode="gray">
            <a:xfrm>
              <a:off x="18934851" y="10156759"/>
              <a:ext cx="523875" cy="523875"/>
            </a:xfrm>
            <a:custGeom>
              <a:avLst/>
              <a:gdLst/>
              <a:ahLst/>
              <a:cxnLst/>
              <a:rect l="l" t="t" r="r" b="b"/>
              <a:pathLst>
                <a:path w="523875" h="523875">
                  <a:moveTo>
                    <a:pt x="322178" y="0"/>
                  </a:moveTo>
                  <a:lnTo>
                    <a:pt x="0" y="0"/>
                  </a:lnTo>
                  <a:lnTo>
                    <a:pt x="0" y="322178"/>
                  </a:lnTo>
                  <a:lnTo>
                    <a:pt x="5318" y="368349"/>
                  </a:lnTo>
                  <a:lnTo>
                    <a:pt x="20467" y="410734"/>
                  </a:lnTo>
                  <a:lnTo>
                    <a:pt x="44237" y="448122"/>
                  </a:lnTo>
                  <a:lnTo>
                    <a:pt x="75421" y="479306"/>
                  </a:lnTo>
                  <a:lnTo>
                    <a:pt x="112810" y="503077"/>
                  </a:lnTo>
                  <a:lnTo>
                    <a:pt x="155194" y="518226"/>
                  </a:lnTo>
                  <a:lnTo>
                    <a:pt x="201365" y="523544"/>
                  </a:lnTo>
                  <a:lnTo>
                    <a:pt x="523544" y="523544"/>
                  </a:lnTo>
                  <a:lnTo>
                    <a:pt x="523544" y="201365"/>
                  </a:lnTo>
                  <a:lnTo>
                    <a:pt x="518226" y="155194"/>
                  </a:lnTo>
                  <a:lnTo>
                    <a:pt x="503077" y="112810"/>
                  </a:lnTo>
                  <a:lnTo>
                    <a:pt x="479306" y="75421"/>
                  </a:lnTo>
                  <a:lnTo>
                    <a:pt x="448122" y="44237"/>
                  </a:lnTo>
                  <a:lnTo>
                    <a:pt x="410734" y="20467"/>
                  </a:lnTo>
                  <a:lnTo>
                    <a:pt x="368349" y="5318"/>
                  </a:lnTo>
                  <a:lnTo>
                    <a:pt x="322178" y="0"/>
                  </a:lnTo>
                  <a:close/>
                </a:path>
              </a:pathLst>
            </a:custGeom>
            <a:solidFill>
              <a:srgbClr val="FFFFFF"/>
            </a:solidFill>
          </p:spPr>
          <p:txBody>
            <a:bodyPr wrap="square" lIns="0" tIns="0" rIns="0" bIns="0" rtlCol="0"/>
            <a:lstStyle/>
            <a:p>
              <a:endParaRPr lang="en-US" noProof="0"/>
            </a:p>
          </p:txBody>
        </p:sp>
        <p:sp>
          <p:nvSpPr>
            <p:cNvPr id="26" name="object 10">
              <a:extLst>
                <a:ext uri="{FF2B5EF4-FFF2-40B4-BE49-F238E27FC236}">
                  <a16:creationId xmlns:a16="http://schemas.microsoft.com/office/drawing/2014/main" id="{DE98E96C-2ACD-D7F9-733F-B26D40794C48}"/>
                </a:ext>
              </a:extLst>
            </p:cNvPr>
            <p:cNvSpPr/>
            <p:nvPr/>
          </p:nvSpPr>
          <p:spPr bwMode="gray">
            <a:xfrm>
              <a:off x="19216760" y="10337986"/>
              <a:ext cx="161290" cy="262255"/>
            </a:xfrm>
            <a:custGeom>
              <a:avLst/>
              <a:gdLst/>
              <a:ahLst/>
              <a:cxnLst/>
              <a:rect l="l" t="t" r="r" b="b"/>
              <a:pathLst>
                <a:path w="161290" h="262254">
                  <a:moveTo>
                    <a:pt x="40271" y="0"/>
                  </a:moveTo>
                  <a:lnTo>
                    <a:pt x="0" y="0"/>
                  </a:lnTo>
                  <a:lnTo>
                    <a:pt x="0" y="140959"/>
                  </a:lnTo>
                  <a:lnTo>
                    <a:pt x="9494" y="187983"/>
                  </a:lnTo>
                  <a:lnTo>
                    <a:pt x="35386" y="226385"/>
                  </a:lnTo>
                  <a:lnTo>
                    <a:pt x="73788" y="252277"/>
                  </a:lnTo>
                  <a:lnTo>
                    <a:pt x="120813" y="261772"/>
                  </a:lnTo>
                  <a:lnTo>
                    <a:pt x="161094" y="261772"/>
                  </a:lnTo>
                  <a:lnTo>
                    <a:pt x="161094" y="120813"/>
                  </a:lnTo>
                  <a:lnTo>
                    <a:pt x="151599" y="73788"/>
                  </a:lnTo>
                  <a:lnTo>
                    <a:pt x="125706" y="35386"/>
                  </a:lnTo>
                  <a:lnTo>
                    <a:pt x="87301" y="9494"/>
                  </a:lnTo>
                  <a:lnTo>
                    <a:pt x="40271" y="0"/>
                  </a:lnTo>
                  <a:close/>
                </a:path>
              </a:pathLst>
            </a:custGeom>
            <a:solidFill>
              <a:srgbClr val="00DE15"/>
            </a:solidFill>
          </p:spPr>
          <p:txBody>
            <a:bodyPr wrap="square" lIns="0" tIns="0" rIns="0" bIns="0" rtlCol="0"/>
            <a:lstStyle/>
            <a:p>
              <a:endParaRPr lang="en-US" noProof="0"/>
            </a:p>
          </p:txBody>
        </p:sp>
        <p:sp>
          <p:nvSpPr>
            <p:cNvPr id="27" name="object 11">
              <a:extLst>
                <a:ext uri="{FF2B5EF4-FFF2-40B4-BE49-F238E27FC236}">
                  <a16:creationId xmlns:a16="http://schemas.microsoft.com/office/drawing/2014/main" id="{2E9D84A4-E4C6-1F87-310D-DF00CD3D2372}"/>
                </a:ext>
              </a:extLst>
            </p:cNvPr>
            <p:cNvSpPr/>
            <p:nvPr/>
          </p:nvSpPr>
          <p:spPr bwMode="gray">
            <a:xfrm>
              <a:off x="19015396" y="10237304"/>
              <a:ext cx="161290" cy="362585"/>
            </a:xfrm>
            <a:custGeom>
              <a:avLst/>
              <a:gdLst/>
              <a:ahLst/>
              <a:cxnLst/>
              <a:rect l="l" t="t" r="r" b="b"/>
              <a:pathLst>
                <a:path w="161290" h="362584">
                  <a:moveTo>
                    <a:pt x="161094" y="0"/>
                  </a:moveTo>
                  <a:lnTo>
                    <a:pt x="0" y="0"/>
                  </a:lnTo>
                  <a:lnTo>
                    <a:pt x="0" y="241636"/>
                  </a:lnTo>
                  <a:lnTo>
                    <a:pt x="9494" y="288661"/>
                  </a:lnTo>
                  <a:lnTo>
                    <a:pt x="35387" y="327063"/>
                  </a:lnTo>
                  <a:lnTo>
                    <a:pt x="73792" y="352955"/>
                  </a:lnTo>
                  <a:lnTo>
                    <a:pt x="120823" y="362449"/>
                  </a:lnTo>
                  <a:lnTo>
                    <a:pt x="161094" y="362449"/>
                  </a:lnTo>
                  <a:lnTo>
                    <a:pt x="161094" y="0"/>
                  </a:lnTo>
                  <a:close/>
                </a:path>
              </a:pathLst>
            </a:custGeom>
            <a:solidFill>
              <a:srgbClr val="004D24"/>
            </a:solidFill>
          </p:spPr>
          <p:txBody>
            <a:bodyPr wrap="square" lIns="0" tIns="0" rIns="0" bIns="0" rtlCol="0"/>
            <a:lstStyle/>
            <a:p>
              <a:endParaRPr lang="en-US" noProof="0"/>
            </a:p>
          </p:txBody>
        </p:sp>
      </p:grpSp>
    </p:spTree>
    <p:extLst>
      <p:ext uri="{BB962C8B-B14F-4D97-AF65-F5344CB8AC3E}">
        <p14:creationId xmlns:p14="http://schemas.microsoft.com/office/powerpoint/2010/main" val="361315780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p:cSld name="Chapter 6">
    <p:spTree>
      <p:nvGrpSpPr>
        <p:cNvPr id="1" name=""/>
        <p:cNvGrpSpPr/>
        <p:nvPr/>
      </p:nvGrpSpPr>
      <p:grpSpPr>
        <a:xfrm>
          <a:off x="0" y="0"/>
          <a:ext cx="0" cy="0"/>
          <a:chOff x="0" y="0"/>
          <a:chExt cx="0" cy="0"/>
        </a:xfrm>
      </p:grpSpPr>
      <p:graphicFrame>
        <p:nvGraphicFramePr>
          <p:cNvPr id="9" name="Object 8" hidden="1">
            <a:extLst>
              <a:ext uri="{FF2B5EF4-FFF2-40B4-BE49-F238E27FC236}">
                <a16:creationId xmlns:a16="http://schemas.microsoft.com/office/drawing/2014/main" id="{8577D30B-54C3-8B31-B090-913E717374F6}"/>
              </a:ext>
            </a:extLst>
          </p:cNvPr>
          <p:cNvGraphicFramePr>
            <a:graphicFrameLocks noChangeAspect="1"/>
          </p:cNvGraphicFramePr>
          <p:nvPr>
            <p:custDataLst>
              <p:tags r:id="rId1"/>
            </p:custDataLst>
            <p:extLst>
              <p:ext uri="{D42A27DB-BD31-4B8C-83A1-F6EECF244321}">
                <p14:modId xmlns:p14="http://schemas.microsoft.com/office/powerpoint/2010/main" val="250864860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16" imgH="416" progId="TCLayout.ActiveDocument.1">
                  <p:embed/>
                </p:oleObj>
              </mc:Choice>
              <mc:Fallback>
                <p:oleObj name="think-cell Folie" r:id="rId3" imgW="416" imgH="416" progId="TCLayout.ActiveDocument.1">
                  <p:embed/>
                  <p:pic>
                    <p:nvPicPr>
                      <p:cNvPr id="9" name="Object 8" hidden="1">
                        <a:extLst>
                          <a:ext uri="{FF2B5EF4-FFF2-40B4-BE49-F238E27FC236}">
                            <a16:creationId xmlns:a16="http://schemas.microsoft.com/office/drawing/2014/main" id="{8577D30B-54C3-8B31-B090-913E717374F6}"/>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5" name="Rectangle 14">
            <a:extLst>
              <a:ext uri="{FF2B5EF4-FFF2-40B4-BE49-F238E27FC236}">
                <a16:creationId xmlns:a16="http://schemas.microsoft.com/office/drawing/2014/main" id="{61A366BD-7110-0250-45C0-88021C56C0F3}"/>
              </a:ext>
            </a:extLst>
          </p:cNvPr>
          <p:cNvSpPr/>
          <p:nvPr/>
        </p:nvSpPr>
        <p:spPr>
          <a:xfrm>
            <a:off x="-29256" y="0"/>
            <a:ext cx="1222125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Single Corner Rounded 13">
            <a:extLst>
              <a:ext uri="{FF2B5EF4-FFF2-40B4-BE49-F238E27FC236}">
                <a16:creationId xmlns:a16="http://schemas.microsoft.com/office/drawing/2014/main" id="{D2507DC2-6336-EEDD-8704-2CB7316AB4C4}"/>
              </a:ext>
            </a:extLst>
          </p:cNvPr>
          <p:cNvSpPr/>
          <p:nvPr/>
        </p:nvSpPr>
        <p:spPr bwMode="gray">
          <a:xfrm flipV="1">
            <a:off x="382589" y="371474"/>
            <a:ext cx="11428412" cy="5349876"/>
          </a:xfrm>
          <a:prstGeom prst="round1Rect">
            <a:avLst>
              <a:gd name="adj" fmla="val 24528"/>
            </a:avLst>
          </a:prstGeom>
          <a:solidFill>
            <a:srgbClr val="FF0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platzhalter 13">
            <a:extLst>
              <a:ext uri="{FF2B5EF4-FFF2-40B4-BE49-F238E27FC236}">
                <a16:creationId xmlns:a16="http://schemas.microsoft.com/office/drawing/2014/main" id="{FE86372C-68B9-0D92-40E5-25F5F8D770EF}"/>
              </a:ext>
            </a:extLst>
          </p:cNvPr>
          <p:cNvSpPr>
            <a:spLocks noGrp="1"/>
          </p:cNvSpPr>
          <p:nvPr>
            <p:ph type="body" sz="quarter" idx="10" hasCustomPrompt="1"/>
          </p:nvPr>
        </p:nvSpPr>
        <p:spPr bwMode="gray">
          <a:xfrm>
            <a:off x="5024437" y="1137619"/>
            <a:ext cx="5807075" cy="1624939"/>
          </a:xfrm>
        </p:spPr>
        <p:txBody>
          <a:bodyPr anchor="b" anchorCtr="0">
            <a:noAutofit/>
          </a:bodyPr>
          <a:lstStyle>
            <a:lvl1pPr marL="0" indent="0">
              <a:lnSpc>
                <a:spcPct val="90000"/>
              </a:lnSpc>
              <a:buFontTx/>
              <a:buNone/>
              <a:defRPr sz="3000" b="1">
                <a:solidFill>
                  <a:schemeClr val="bg1"/>
                </a:solidFill>
                <a:latin typeface="+mj-lt"/>
              </a:defRPr>
            </a:lvl1pPr>
            <a:lvl6pPr>
              <a:defRPr sz="2000">
                <a:solidFill>
                  <a:schemeClr val="bg1"/>
                </a:solidFill>
                <a:latin typeface="+mj-lt"/>
              </a:defRPr>
            </a:lvl6pPr>
          </a:lstStyle>
          <a:p>
            <a:pPr lvl="0"/>
            <a:r>
              <a:rPr lang="en-US" noProof="0"/>
              <a:t>Chapter heading</a:t>
            </a:r>
          </a:p>
        </p:txBody>
      </p:sp>
      <p:sp>
        <p:nvSpPr>
          <p:cNvPr id="19" name="Titel 11">
            <a:extLst>
              <a:ext uri="{FF2B5EF4-FFF2-40B4-BE49-F238E27FC236}">
                <a16:creationId xmlns:a16="http://schemas.microsoft.com/office/drawing/2014/main" id="{5D93261F-8572-3704-5A09-C33EC06C5D2F}"/>
              </a:ext>
            </a:extLst>
          </p:cNvPr>
          <p:cNvSpPr>
            <a:spLocks noGrp="1"/>
          </p:cNvSpPr>
          <p:nvPr>
            <p:ph type="title" hasCustomPrompt="1"/>
          </p:nvPr>
        </p:nvSpPr>
        <p:spPr bwMode="gray">
          <a:xfrm>
            <a:off x="1152899" y="1160463"/>
            <a:ext cx="1411200" cy="1725288"/>
          </a:xfrm>
        </p:spPr>
        <p:txBody>
          <a:bodyPr vert="horz" lIns="72000">
            <a:noAutofit/>
          </a:bodyPr>
          <a:lstStyle>
            <a:lvl1pPr algn="l">
              <a:defRPr sz="14000" b="0">
                <a:solidFill>
                  <a:schemeClr val="bg1"/>
                </a:solidFill>
                <a:latin typeface="Lexend Exa HM Xlight" pitchFamily="2" charset="0"/>
              </a:defRPr>
            </a:lvl1pPr>
          </a:lstStyle>
          <a:p>
            <a:r>
              <a:rPr lang="en-US" noProof="0"/>
              <a:t>4</a:t>
            </a:r>
          </a:p>
        </p:txBody>
      </p:sp>
      <p:grpSp>
        <p:nvGrpSpPr>
          <p:cNvPr id="20" name="object 8">
            <a:extLst>
              <a:ext uri="{FF2B5EF4-FFF2-40B4-BE49-F238E27FC236}">
                <a16:creationId xmlns:a16="http://schemas.microsoft.com/office/drawing/2014/main" id="{36231B1D-A549-EF4E-F43C-B10418994CA0}"/>
              </a:ext>
            </a:extLst>
          </p:cNvPr>
          <p:cNvGrpSpPr/>
          <p:nvPr/>
        </p:nvGrpSpPr>
        <p:grpSpPr bwMode="gray">
          <a:xfrm>
            <a:off x="11523000" y="6201700"/>
            <a:ext cx="288000" cy="288000"/>
            <a:chOff x="18934851" y="10156759"/>
            <a:chExt cx="523875" cy="523875"/>
          </a:xfrm>
        </p:grpSpPr>
        <p:sp>
          <p:nvSpPr>
            <p:cNvPr id="21" name="object 9">
              <a:extLst>
                <a:ext uri="{FF2B5EF4-FFF2-40B4-BE49-F238E27FC236}">
                  <a16:creationId xmlns:a16="http://schemas.microsoft.com/office/drawing/2014/main" id="{9718E20F-E51A-DF70-49F7-32C9E1B92FB2}"/>
                </a:ext>
              </a:extLst>
            </p:cNvPr>
            <p:cNvSpPr/>
            <p:nvPr/>
          </p:nvSpPr>
          <p:spPr bwMode="gray">
            <a:xfrm>
              <a:off x="18934851" y="10156759"/>
              <a:ext cx="523875" cy="523875"/>
            </a:xfrm>
            <a:custGeom>
              <a:avLst/>
              <a:gdLst/>
              <a:ahLst/>
              <a:cxnLst/>
              <a:rect l="l" t="t" r="r" b="b"/>
              <a:pathLst>
                <a:path w="523875" h="523875">
                  <a:moveTo>
                    <a:pt x="322178" y="0"/>
                  </a:moveTo>
                  <a:lnTo>
                    <a:pt x="0" y="0"/>
                  </a:lnTo>
                  <a:lnTo>
                    <a:pt x="0" y="322178"/>
                  </a:lnTo>
                  <a:lnTo>
                    <a:pt x="5318" y="368349"/>
                  </a:lnTo>
                  <a:lnTo>
                    <a:pt x="20467" y="410734"/>
                  </a:lnTo>
                  <a:lnTo>
                    <a:pt x="44237" y="448122"/>
                  </a:lnTo>
                  <a:lnTo>
                    <a:pt x="75421" y="479306"/>
                  </a:lnTo>
                  <a:lnTo>
                    <a:pt x="112810" y="503077"/>
                  </a:lnTo>
                  <a:lnTo>
                    <a:pt x="155194" y="518226"/>
                  </a:lnTo>
                  <a:lnTo>
                    <a:pt x="201365" y="523544"/>
                  </a:lnTo>
                  <a:lnTo>
                    <a:pt x="523544" y="523544"/>
                  </a:lnTo>
                  <a:lnTo>
                    <a:pt x="523544" y="201365"/>
                  </a:lnTo>
                  <a:lnTo>
                    <a:pt x="518226" y="155194"/>
                  </a:lnTo>
                  <a:lnTo>
                    <a:pt x="503077" y="112810"/>
                  </a:lnTo>
                  <a:lnTo>
                    <a:pt x="479306" y="75421"/>
                  </a:lnTo>
                  <a:lnTo>
                    <a:pt x="448122" y="44237"/>
                  </a:lnTo>
                  <a:lnTo>
                    <a:pt x="410734" y="20467"/>
                  </a:lnTo>
                  <a:lnTo>
                    <a:pt x="368349" y="5318"/>
                  </a:lnTo>
                  <a:lnTo>
                    <a:pt x="322178" y="0"/>
                  </a:lnTo>
                  <a:close/>
                </a:path>
              </a:pathLst>
            </a:custGeom>
            <a:solidFill>
              <a:srgbClr val="FFFFFF"/>
            </a:solidFill>
          </p:spPr>
          <p:txBody>
            <a:bodyPr wrap="square" lIns="0" tIns="0" rIns="0" bIns="0" rtlCol="0"/>
            <a:lstStyle/>
            <a:p>
              <a:endParaRPr lang="en-US" noProof="0"/>
            </a:p>
          </p:txBody>
        </p:sp>
        <p:sp>
          <p:nvSpPr>
            <p:cNvPr id="22" name="object 10">
              <a:extLst>
                <a:ext uri="{FF2B5EF4-FFF2-40B4-BE49-F238E27FC236}">
                  <a16:creationId xmlns:a16="http://schemas.microsoft.com/office/drawing/2014/main" id="{3519D0D1-1767-6672-77C6-65E2D843042C}"/>
                </a:ext>
              </a:extLst>
            </p:cNvPr>
            <p:cNvSpPr/>
            <p:nvPr/>
          </p:nvSpPr>
          <p:spPr bwMode="gray">
            <a:xfrm>
              <a:off x="19216760" y="10337986"/>
              <a:ext cx="161290" cy="262255"/>
            </a:xfrm>
            <a:custGeom>
              <a:avLst/>
              <a:gdLst/>
              <a:ahLst/>
              <a:cxnLst/>
              <a:rect l="l" t="t" r="r" b="b"/>
              <a:pathLst>
                <a:path w="161290" h="262254">
                  <a:moveTo>
                    <a:pt x="40271" y="0"/>
                  </a:moveTo>
                  <a:lnTo>
                    <a:pt x="0" y="0"/>
                  </a:lnTo>
                  <a:lnTo>
                    <a:pt x="0" y="140959"/>
                  </a:lnTo>
                  <a:lnTo>
                    <a:pt x="9494" y="187983"/>
                  </a:lnTo>
                  <a:lnTo>
                    <a:pt x="35386" y="226385"/>
                  </a:lnTo>
                  <a:lnTo>
                    <a:pt x="73788" y="252277"/>
                  </a:lnTo>
                  <a:lnTo>
                    <a:pt x="120813" y="261772"/>
                  </a:lnTo>
                  <a:lnTo>
                    <a:pt x="161094" y="261772"/>
                  </a:lnTo>
                  <a:lnTo>
                    <a:pt x="161094" y="120813"/>
                  </a:lnTo>
                  <a:lnTo>
                    <a:pt x="151599" y="73788"/>
                  </a:lnTo>
                  <a:lnTo>
                    <a:pt x="125706" y="35386"/>
                  </a:lnTo>
                  <a:lnTo>
                    <a:pt x="87301" y="9494"/>
                  </a:lnTo>
                  <a:lnTo>
                    <a:pt x="40271" y="0"/>
                  </a:lnTo>
                  <a:close/>
                </a:path>
              </a:pathLst>
            </a:custGeom>
            <a:solidFill>
              <a:srgbClr val="00DE15"/>
            </a:solidFill>
          </p:spPr>
          <p:txBody>
            <a:bodyPr wrap="square" lIns="0" tIns="0" rIns="0" bIns="0" rtlCol="0"/>
            <a:lstStyle/>
            <a:p>
              <a:endParaRPr lang="en-US" noProof="0"/>
            </a:p>
          </p:txBody>
        </p:sp>
        <p:sp>
          <p:nvSpPr>
            <p:cNvPr id="23" name="object 11">
              <a:extLst>
                <a:ext uri="{FF2B5EF4-FFF2-40B4-BE49-F238E27FC236}">
                  <a16:creationId xmlns:a16="http://schemas.microsoft.com/office/drawing/2014/main" id="{5FC3DA40-4E0B-AB34-2FE3-D16E77DA7412}"/>
                </a:ext>
              </a:extLst>
            </p:cNvPr>
            <p:cNvSpPr/>
            <p:nvPr/>
          </p:nvSpPr>
          <p:spPr bwMode="gray">
            <a:xfrm>
              <a:off x="19015396" y="10237304"/>
              <a:ext cx="161290" cy="362585"/>
            </a:xfrm>
            <a:custGeom>
              <a:avLst/>
              <a:gdLst/>
              <a:ahLst/>
              <a:cxnLst/>
              <a:rect l="l" t="t" r="r" b="b"/>
              <a:pathLst>
                <a:path w="161290" h="362584">
                  <a:moveTo>
                    <a:pt x="161094" y="0"/>
                  </a:moveTo>
                  <a:lnTo>
                    <a:pt x="0" y="0"/>
                  </a:lnTo>
                  <a:lnTo>
                    <a:pt x="0" y="241636"/>
                  </a:lnTo>
                  <a:lnTo>
                    <a:pt x="9494" y="288661"/>
                  </a:lnTo>
                  <a:lnTo>
                    <a:pt x="35387" y="327063"/>
                  </a:lnTo>
                  <a:lnTo>
                    <a:pt x="73792" y="352955"/>
                  </a:lnTo>
                  <a:lnTo>
                    <a:pt x="120823" y="362449"/>
                  </a:lnTo>
                  <a:lnTo>
                    <a:pt x="161094" y="362449"/>
                  </a:lnTo>
                  <a:lnTo>
                    <a:pt x="161094" y="0"/>
                  </a:lnTo>
                  <a:close/>
                </a:path>
              </a:pathLst>
            </a:custGeom>
            <a:solidFill>
              <a:srgbClr val="004D24"/>
            </a:solidFill>
          </p:spPr>
          <p:txBody>
            <a:bodyPr wrap="square" lIns="0" tIns="0" rIns="0" bIns="0" rtlCol="0"/>
            <a:lstStyle/>
            <a:p>
              <a:endParaRPr lang="en-US" noProof="0"/>
            </a:p>
          </p:txBody>
        </p:sp>
      </p:grpSp>
      <p:sp>
        <p:nvSpPr>
          <p:cNvPr id="5" name="Textplatzhalter 12">
            <a:extLst>
              <a:ext uri="{FF2B5EF4-FFF2-40B4-BE49-F238E27FC236}">
                <a16:creationId xmlns:a16="http://schemas.microsoft.com/office/drawing/2014/main" id="{BD6D6E8C-3CB6-128D-B8B2-D85CB4A38044}"/>
              </a:ext>
            </a:extLst>
          </p:cNvPr>
          <p:cNvSpPr>
            <a:spLocks noGrp="1"/>
          </p:cNvSpPr>
          <p:nvPr>
            <p:ph type="body" sz="quarter" idx="13" hasCustomPrompt="1"/>
          </p:nvPr>
        </p:nvSpPr>
        <p:spPr bwMode="gray">
          <a:xfrm>
            <a:off x="5024438" y="2819805"/>
            <a:ext cx="5807074" cy="2435661"/>
          </a:xfrm>
        </p:spPr>
        <p:txBody>
          <a:bodyPr tIns="360000">
            <a:noAutofit/>
          </a:bodyPr>
          <a:lstStyle>
            <a:lvl1pPr marL="0" indent="0">
              <a:buFontTx/>
              <a:buNone/>
              <a:tabLst>
                <a:tab pos="811213" algn="l"/>
              </a:tabLst>
              <a:defRPr sz="2000">
                <a:solidFill>
                  <a:schemeClr val="bg1"/>
                </a:solidFill>
              </a:defRPr>
            </a:lvl1pPr>
          </a:lstStyle>
          <a:p>
            <a:pPr marL="0" marR="0" lvl="0" indent="0" algn="l" defTabSz="914400" rtl="0" eaLnBrk="1" fontAlgn="auto" latinLnBrk="0" hangingPunct="1">
              <a:lnSpc>
                <a:spcPct val="120000"/>
              </a:lnSpc>
              <a:spcBef>
                <a:spcPts val="1000"/>
              </a:spcBef>
              <a:spcAft>
                <a:spcPts val="0"/>
              </a:spcAft>
              <a:buClrTx/>
              <a:buSzTx/>
              <a:buFontTx/>
              <a:buNone/>
              <a:tabLst>
                <a:tab pos="811213" algn="l"/>
              </a:tabLst>
              <a:defRPr/>
            </a:pPr>
            <a:r>
              <a:rPr lang="en-US"/>
              <a:t>Lorem ipsum dolor sit </a:t>
            </a:r>
            <a:r>
              <a:rPr lang="en-US" err="1"/>
              <a:t>amet</a:t>
            </a:r>
            <a:r>
              <a:rPr lang="en-US"/>
              <a:t>, </a:t>
            </a:r>
            <a:r>
              <a:rPr lang="en-US" err="1"/>
              <a:t>consectetuer</a:t>
            </a:r>
            <a:r>
              <a:rPr lang="en-US"/>
              <a:t> </a:t>
            </a:r>
            <a:r>
              <a:rPr lang="en-US" err="1"/>
              <a:t>adipiscing</a:t>
            </a:r>
            <a:r>
              <a:rPr lang="en-US"/>
              <a:t> </a:t>
            </a:r>
            <a:r>
              <a:rPr lang="en-US" err="1"/>
              <a:t>elit</a:t>
            </a:r>
            <a:r>
              <a:rPr lang="en-US"/>
              <a:t>. Maecenas </a:t>
            </a:r>
            <a:r>
              <a:rPr lang="en-US" err="1"/>
              <a:t>porttitor</a:t>
            </a:r>
            <a:r>
              <a:rPr lang="en-US"/>
              <a:t> </a:t>
            </a:r>
            <a:r>
              <a:rPr lang="en-US" err="1"/>
              <a:t>congue</a:t>
            </a:r>
            <a:r>
              <a:rPr lang="en-US"/>
              <a:t> </a:t>
            </a:r>
            <a:r>
              <a:rPr lang="en-US" err="1"/>
              <a:t>massa</a:t>
            </a:r>
            <a:r>
              <a:rPr lang="en-US"/>
              <a:t>. </a:t>
            </a:r>
            <a:r>
              <a:rPr lang="en-US" err="1"/>
              <a:t>Fusce</a:t>
            </a:r>
            <a:r>
              <a:rPr lang="en-US"/>
              <a:t> </a:t>
            </a:r>
            <a:r>
              <a:rPr lang="en-US" err="1"/>
              <a:t>posuere</a:t>
            </a:r>
            <a:r>
              <a:rPr lang="en-US"/>
              <a:t>, magna sed pulvinar.</a:t>
            </a:r>
            <a:br>
              <a:rPr lang="en-US" noProof="0"/>
            </a:br>
            <a:br>
              <a:rPr lang="en-US" noProof="0"/>
            </a:br>
            <a:endParaRPr lang="en-US" noProof="0"/>
          </a:p>
        </p:txBody>
      </p:sp>
    </p:spTree>
    <p:extLst>
      <p:ext uri="{BB962C8B-B14F-4D97-AF65-F5344CB8AC3E}">
        <p14:creationId xmlns:p14="http://schemas.microsoft.com/office/powerpoint/2010/main" val="137974811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p:cSld name="Subchapter 1">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4D2233D9-AD43-3006-AB11-7F66E0A011AE}"/>
              </a:ext>
            </a:extLst>
          </p:cNvPr>
          <p:cNvGraphicFramePr>
            <a:graphicFrameLocks noChangeAspect="1"/>
          </p:cNvGraphicFramePr>
          <p:nvPr>
            <p:custDataLst>
              <p:tags r:id="rId1"/>
            </p:custDataLst>
            <p:extLst>
              <p:ext uri="{D42A27DB-BD31-4B8C-83A1-F6EECF244321}">
                <p14:modId xmlns:p14="http://schemas.microsoft.com/office/powerpoint/2010/main" val="102568771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2" name="Object 1" hidden="1">
                        <a:extLst>
                          <a:ext uri="{FF2B5EF4-FFF2-40B4-BE49-F238E27FC236}">
                            <a16:creationId xmlns:a16="http://schemas.microsoft.com/office/drawing/2014/main" id="{4D2233D9-AD43-3006-AB11-7F66E0A011A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Picture Placeholder 7">
            <a:extLst>
              <a:ext uri="{FF2B5EF4-FFF2-40B4-BE49-F238E27FC236}">
                <a16:creationId xmlns:a16="http://schemas.microsoft.com/office/drawing/2014/main" id="{EBC529DE-BD85-7126-DB1D-B1D170E694D0}"/>
              </a:ext>
            </a:extLst>
          </p:cNvPr>
          <p:cNvSpPr>
            <a:spLocks noGrp="1"/>
          </p:cNvSpPr>
          <p:nvPr>
            <p:ph type="pic" sz="quarter" idx="36" hasCustomPrompt="1"/>
          </p:nvPr>
        </p:nvSpPr>
        <p:spPr>
          <a:xfrm>
            <a:off x="0" y="0"/>
            <a:ext cx="12192000" cy="6858000"/>
          </a:xfrm>
        </p:spPr>
        <p:txBody>
          <a:bodyPr/>
          <a:lstStyle>
            <a:lvl1pPr algn="r">
              <a:defRPr>
                <a:solidFill>
                  <a:schemeClr val="tx1"/>
                </a:solidFill>
              </a:defRPr>
            </a:lvl1pPr>
          </a:lstStyle>
          <a:p>
            <a:pPr marL="0" marR="0" lvl="0" indent="0" algn="r"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13" name="Textplatzhalter 12">
            <a:extLst>
              <a:ext uri="{FF2B5EF4-FFF2-40B4-BE49-F238E27FC236}">
                <a16:creationId xmlns:a16="http://schemas.microsoft.com/office/drawing/2014/main" id="{943E6C74-D355-1868-9414-38273831E967}"/>
              </a:ext>
            </a:extLst>
          </p:cNvPr>
          <p:cNvSpPr>
            <a:spLocks noGrp="1"/>
          </p:cNvSpPr>
          <p:nvPr>
            <p:ph type="body" sz="quarter" idx="37" hasCustomPrompt="1"/>
          </p:nvPr>
        </p:nvSpPr>
        <p:spPr>
          <a:xfrm>
            <a:off x="0" y="0"/>
            <a:ext cx="5024438" cy="6489700"/>
          </a:xfrm>
          <a:blipFill>
            <a:blip r:embed="rId5">
              <a:extLst>
                <a:ext uri="{96DAC541-7B7A-43D3-8B79-37D633B846F1}">
                  <asvg:svgBlip xmlns:asvg="http://schemas.microsoft.com/office/drawing/2016/SVG/main" r:embed="rId6"/>
                </a:ext>
              </a:extLst>
            </a:blip>
            <a:stretch>
              <a:fillRect/>
            </a:stretch>
          </a:blipFill>
        </p:spPr>
        <p:txBody>
          <a:bodyPr/>
          <a:lstStyle>
            <a:lvl1pPr>
              <a:defRPr sz="100"/>
            </a:lvl1pPr>
          </a:lstStyle>
          <a:p>
            <a:pPr lvl="0"/>
            <a:r>
              <a:rPr lang="en-US"/>
              <a:t> </a:t>
            </a:r>
          </a:p>
        </p:txBody>
      </p:sp>
      <p:sp>
        <p:nvSpPr>
          <p:cNvPr id="12" name="Titel 11">
            <a:extLst>
              <a:ext uri="{FF2B5EF4-FFF2-40B4-BE49-F238E27FC236}">
                <a16:creationId xmlns:a16="http://schemas.microsoft.com/office/drawing/2014/main" id="{2D8A5C73-A2DD-BB0B-F430-B85D39EE2790}"/>
              </a:ext>
            </a:extLst>
          </p:cNvPr>
          <p:cNvSpPr>
            <a:spLocks noGrp="1"/>
          </p:cNvSpPr>
          <p:nvPr>
            <p:ph type="title" hasCustomPrompt="1"/>
          </p:nvPr>
        </p:nvSpPr>
        <p:spPr bwMode="gray">
          <a:xfrm>
            <a:off x="386459" y="371475"/>
            <a:ext cx="2184213" cy="1547823"/>
          </a:xfrm>
        </p:spPr>
        <p:txBody>
          <a:bodyPr vert="horz" tIns="72000">
            <a:noAutofit/>
          </a:bodyPr>
          <a:lstStyle>
            <a:lvl1pPr>
              <a:defRPr sz="10000" b="0">
                <a:solidFill>
                  <a:schemeClr val="bg1"/>
                </a:solidFill>
                <a:latin typeface="Lexend Exa HM Xlight" pitchFamily="2" charset="0"/>
              </a:defRPr>
            </a:lvl1pPr>
          </a:lstStyle>
          <a:p>
            <a:r>
              <a:rPr lang="en-US" noProof="0"/>
              <a:t>0.0</a:t>
            </a:r>
          </a:p>
        </p:txBody>
      </p:sp>
      <p:sp>
        <p:nvSpPr>
          <p:cNvPr id="14" name="Textplatzhalter 13">
            <a:extLst>
              <a:ext uri="{FF2B5EF4-FFF2-40B4-BE49-F238E27FC236}">
                <a16:creationId xmlns:a16="http://schemas.microsoft.com/office/drawing/2014/main" id="{CB3A63BB-B6EA-EE27-B2B3-B402C39B8E24}"/>
              </a:ext>
            </a:extLst>
          </p:cNvPr>
          <p:cNvSpPr>
            <a:spLocks noGrp="1"/>
          </p:cNvSpPr>
          <p:nvPr>
            <p:ph type="body" sz="quarter" idx="10" hasCustomPrompt="1"/>
          </p:nvPr>
        </p:nvSpPr>
        <p:spPr bwMode="gray">
          <a:xfrm>
            <a:off x="382588" y="3397094"/>
            <a:ext cx="3878262" cy="894502"/>
          </a:xfrm>
        </p:spPr>
        <p:txBody>
          <a:bodyPr anchor="b" anchorCtr="0">
            <a:noAutofit/>
          </a:bodyPr>
          <a:lstStyle>
            <a:lvl1pPr marL="0" indent="0">
              <a:lnSpc>
                <a:spcPct val="90000"/>
              </a:lnSpc>
              <a:buFontTx/>
              <a:buNone/>
              <a:defRPr sz="2500" b="1">
                <a:solidFill>
                  <a:schemeClr val="bg1"/>
                </a:solidFill>
                <a:latin typeface="+mj-lt"/>
              </a:defRPr>
            </a:lvl1pPr>
            <a:lvl6pPr>
              <a:defRPr sz="2000">
                <a:solidFill>
                  <a:schemeClr val="bg1"/>
                </a:solidFill>
                <a:latin typeface="+mj-lt"/>
              </a:defRPr>
            </a:lvl6pPr>
          </a:lstStyle>
          <a:p>
            <a:pPr lvl="0"/>
            <a:r>
              <a:rPr lang="en-US" noProof="0"/>
              <a:t>Subchapter heading</a:t>
            </a:r>
          </a:p>
        </p:txBody>
      </p:sp>
      <p:sp>
        <p:nvSpPr>
          <p:cNvPr id="9" name="Text Placeholder 8">
            <a:extLst>
              <a:ext uri="{FF2B5EF4-FFF2-40B4-BE49-F238E27FC236}">
                <a16:creationId xmlns:a16="http://schemas.microsoft.com/office/drawing/2014/main" id="{622E67F6-E679-E68D-4550-9744659DC089}"/>
              </a:ext>
            </a:extLst>
          </p:cNvPr>
          <p:cNvSpPr>
            <a:spLocks noGrp="1"/>
          </p:cNvSpPr>
          <p:nvPr>
            <p:ph type="body" sz="quarter" idx="17" hasCustomPrompt="1"/>
          </p:nvPr>
        </p:nvSpPr>
        <p:spPr bwMode="gray">
          <a:xfrm>
            <a:off x="382588" y="4291596"/>
            <a:ext cx="3878262" cy="1404530"/>
          </a:xfrm>
        </p:spPr>
        <p:txBody>
          <a:bodyPr tIns="144000"/>
          <a:lstStyle>
            <a:lvl1pPr marL="0" indent="0">
              <a:buFontTx/>
              <a:buNone/>
              <a:defRPr sz="2000">
                <a:solidFill>
                  <a:schemeClr val="bg1"/>
                </a:solidFill>
              </a:defRPr>
            </a:lvl1pPr>
            <a:lvl2pPr>
              <a:defRPr sz="2000">
                <a:solidFill>
                  <a:schemeClr val="bg1"/>
                </a:solidFill>
              </a:defRPr>
            </a:lvl2pPr>
            <a:lvl3pPr>
              <a:defRPr sz="2000">
                <a:solidFill>
                  <a:schemeClr val="bg1"/>
                </a:solidFill>
              </a:defRPr>
            </a:lvl3pPr>
            <a:lvl4pPr>
              <a:defRPr sz="2000">
                <a:solidFill>
                  <a:schemeClr val="bg1"/>
                </a:solidFill>
              </a:defRPr>
            </a:lvl4pPr>
            <a:lvl5pPr>
              <a:defRPr sz="2000">
                <a:solidFill>
                  <a:schemeClr val="bg1"/>
                </a:solidFill>
              </a:defRPr>
            </a:lvl5pPr>
          </a:lstStyle>
          <a:p>
            <a:pPr lvl="0"/>
            <a:r>
              <a:rPr lang="en-US" noProof="0"/>
              <a:t>Lorem Ipsum dolor esse</a:t>
            </a:r>
          </a:p>
        </p:txBody>
      </p:sp>
      <p:sp>
        <p:nvSpPr>
          <p:cNvPr id="3" name="Text Placeholder 7">
            <a:extLst>
              <a:ext uri="{FF2B5EF4-FFF2-40B4-BE49-F238E27FC236}">
                <a16:creationId xmlns:a16="http://schemas.microsoft.com/office/drawing/2014/main" id="{0AC6D1E4-744E-1AFF-FC94-03D559437849}"/>
              </a:ext>
            </a:extLst>
          </p:cNvPr>
          <p:cNvSpPr>
            <a:spLocks noGrp="1" noChangeAspect="1"/>
          </p:cNvSpPr>
          <p:nvPr>
            <p:ph type="body" sz="quarter" idx="35" hasCustomPrompt="1"/>
          </p:nvPr>
        </p:nvSpPr>
        <p:spPr>
          <a:xfrm>
            <a:off x="11523000" y="6201700"/>
            <a:ext cx="288000" cy="288000"/>
          </a:xfrm>
          <a:blipFill>
            <a:blip r:embed="rId7"/>
            <a:stretch>
              <a:fillRect/>
            </a:stretch>
          </a:blipFill>
        </p:spPr>
        <p:txBody>
          <a:bodyPr/>
          <a:lstStyle>
            <a:lvl1pPr>
              <a:defRPr sz="100"/>
            </a:lvl1pPr>
          </a:lstStyle>
          <a:p>
            <a:pPr lvl="0"/>
            <a:r>
              <a:rPr lang="de-DE"/>
              <a:t> </a:t>
            </a:r>
            <a:endParaRPr lang="en-US"/>
          </a:p>
        </p:txBody>
      </p:sp>
    </p:spTree>
    <p:extLst>
      <p:ext uri="{BB962C8B-B14F-4D97-AF65-F5344CB8AC3E}">
        <p14:creationId xmlns:p14="http://schemas.microsoft.com/office/powerpoint/2010/main" val="5957527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p:cSld name="Subchapter 2">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B8FF7FA7-E13D-6F76-2937-9ADA15D37782}"/>
              </a:ext>
            </a:extLst>
          </p:cNvPr>
          <p:cNvGraphicFramePr>
            <a:graphicFrameLocks noChangeAspect="1"/>
          </p:cNvGraphicFramePr>
          <p:nvPr>
            <p:custDataLst>
              <p:tags r:id="rId1"/>
            </p:custDataLst>
            <p:extLst>
              <p:ext uri="{D42A27DB-BD31-4B8C-83A1-F6EECF244321}">
                <p14:modId xmlns:p14="http://schemas.microsoft.com/office/powerpoint/2010/main" val="386263823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16" imgH="416" progId="TCLayout.ActiveDocument.1">
                  <p:embed/>
                </p:oleObj>
              </mc:Choice>
              <mc:Fallback>
                <p:oleObj name="think-cell Folie" r:id="rId3" imgW="416" imgH="416" progId="TCLayout.ActiveDocument.1">
                  <p:embed/>
                  <p:pic>
                    <p:nvPicPr>
                      <p:cNvPr id="2" name="Object 1" hidden="1">
                        <a:extLst>
                          <a:ext uri="{FF2B5EF4-FFF2-40B4-BE49-F238E27FC236}">
                            <a16:creationId xmlns:a16="http://schemas.microsoft.com/office/drawing/2014/main" id="{B8FF7FA7-E13D-6F76-2937-9ADA15D37782}"/>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 name="Picture Placeholder 7">
            <a:extLst>
              <a:ext uri="{FF2B5EF4-FFF2-40B4-BE49-F238E27FC236}">
                <a16:creationId xmlns:a16="http://schemas.microsoft.com/office/drawing/2014/main" id="{58F8E833-2B33-6B72-1121-95A5B42894B7}"/>
              </a:ext>
            </a:extLst>
          </p:cNvPr>
          <p:cNvSpPr>
            <a:spLocks noGrp="1"/>
          </p:cNvSpPr>
          <p:nvPr>
            <p:ph type="pic" sz="quarter" idx="36" hasCustomPrompt="1"/>
          </p:nvPr>
        </p:nvSpPr>
        <p:spPr>
          <a:xfrm>
            <a:off x="0" y="0"/>
            <a:ext cx="12192000" cy="6858000"/>
          </a:xfrm>
          <a:noFill/>
        </p:spPr>
        <p:txBody>
          <a:bodyPr/>
          <a:lstStyle>
            <a:lvl1pPr algn="r">
              <a:defRPr>
                <a:solidFill>
                  <a:schemeClr val="tx1"/>
                </a:solidFill>
              </a:defRPr>
            </a:lvl1pPr>
          </a:lstStyle>
          <a:p>
            <a:pPr marL="0" marR="0" lvl="0" indent="0" algn="r"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9" name="Textplatzhalter 12">
            <a:extLst>
              <a:ext uri="{FF2B5EF4-FFF2-40B4-BE49-F238E27FC236}">
                <a16:creationId xmlns:a16="http://schemas.microsoft.com/office/drawing/2014/main" id="{C06A5956-1E7A-44AA-C503-06D1607B703E}"/>
              </a:ext>
            </a:extLst>
          </p:cNvPr>
          <p:cNvSpPr>
            <a:spLocks noGrp="1"/>
          </p:cNvSpPr>
          <p:nvPr>
            <p:ph type="body" sz="quarter" idx="37" hasCustomPrompt="1"/>
          </p:nvPr>
        </p:nvSpPr>
        <p:spPr>
          <a:xfrm>
            <a:off x="0" y="0"/>
            <a:ext cx="5024438" cy="6489700"/>
          </a:xfrm>
          <a:blipFill>
            <a:blip r:embed="rId5">
              <a:extLst>
                <a:ext uri="{96DAC541-7B7A-43D3-8B79-37D633B846F1}">
                  <asvg:svgBlip xmlns:asvg="http://schemas.microsoft.com/office/drawing/2016/SVG/main" r:embed="rId6"/>
                </a:ext>
              </a:extLst>
            </a:blip>
            <a:stretch>
              <a:fillRect/>
            </a:stretch>
          </a:blipFill>
        </p:spPr>
        <p:txBody>
          <a:bodyPr/>
          <a:lstStyle>
            <a:lvl1pPr>
              <a:defRPr sz="100"/>
            </a:lvl1pPr>
          </a:lstStyle>
          <a:p>
            <a:pPr lvl="0"/>
            <a:r>
              <a:rPr lang="en-US"/>
              <a:t> </a:t>
            </a:r>
          </a:p>
        </p:txBody>
      </p:sp>
      <p:sp>
        <p:nvSpPr>
          <p:cNvPr id="7" name="Titel 11">
            <a:extLst>
              <a:ext uri="{FF2B5EF4-FFF2-40B4-BE49-F238E27FC236}">
                <a16:creationId xmlns:a16="http://schemas.microsoft.com/office/drawing/2014/main" id="{08129F2E-A42C-92D4-6841-A94998C5CD19}"/>
              </a:ext>
            </a:extLst>
          </p:cNvPr>
          <p:cNvSpPr>
            <a:spLocks noGrp="1"/>
          </p:cNvSpPr>
          <p:nvPr>
            <p:ph type="title" hasCustomPrompt="1"/>
          </p:nvPr>
        </p:nvSpPr>
        <p:spPr bwMode="gray">
          <a:xfrm>
            <a:off x="386459" y="371475"/>
            <a:ext cx="2185200" cy="1544638"/>
          </a:xfrm>
        </p:spPr>
        <p:txBody>
          <a:bodyPr vert="horz" tIns="72000">
            <a:noAutofit/>
          </a:bodyPr>
          <a:lstStyle>
            <a:lvl1pPr>
              <a:defRPr sz="10000" b="0">
                <a:solidFill>
                  <a:schemeClr val="bg1"/>
                </a:solidFill>
                <a:latin typeface="Lexend Exa HM Xlight" pitchFamily="2" charset="0"/>
              </a:defRPr>
            </a:lvl1pPr>
          </a:lstStyle>
          <a:p>
            <a:r>
              <a:rPr lang="en-US" noProof="0"/>
              <a:t>0.0</a:t>
            </a:r>
          </a:p>
        </p:txBody>
      </p:sp>
      <p:sp>
        <p:nvSpPr>
          <p:cNvPr id="3" name="Textplatzhalter 13">
            <a:extLst>
              <a:ext uri="{FF2B5EF4-FFF2-40B4-BE49-F238E27FC236}">
                <a16:creationId xmlns:a16="http://schemas.microsoft.com/office/drawing/2014/main" id="{ED8E0A6B-168B-F7DB-349C-A43726864C73}"/>
              </a:ext>
            </a:extLst>
          </p:cNvPr>
          <p:cNvSpPr>
            <a:spLocks noGrp="1"/>
          </p:cNvSpPr>
          <p:nvPr>
            <p:ph type="body" sz="quarter" idx="10" hasCustomPrompt="1"/>
          </p:nvPr>
        </p:nvSpPr>
        <p:spPr bwMode="gray">
          <a:xfrm>
            <a:off x="382588" y="3403400"/>
            <a:ext cx="3878262" cy="894502"/>
          </a:xfrm>
        </p:spPr>
        <p:txBody>
          <a:bodyPr anchor="b" anchorCtr="0">
            <a:noAutofit/>
          </a:bodyPr>
          <a:lstStyle>
            <a:lvl1pPr marL="0" indent="0">
              <a:lnSpc>
                <a:spcPct val="90000"/>
              </a:lnSpc>
              <a:buFontTx/>
              <a:buNone/>
              <a:defRPr sz="2500" b="1">
                <a:solidFill>
                  <a:schemeClr val="bg1"/>
                </a:solidFill>
                <a:latin typeface="+mj-lt"/>
              </a:defRPr>
            </a:lvl1pPr>
            <a:lvl6pPr>
              <a:defRPr sz="2000">
                <a:solidFill>
                  <a:schemeClr val="bg1"/>
                </a:solidFill>
                <a:latin typeface="+mj-lt"/>
              </a:defRPr>
            </a:lvl6pPr>
          </a:lstStyle>
          <a:p>
            <a:pPr lvl="0"/>
            <a:r>
              <a:rPr lang="en-US" noProof="0"/>
              <a:t>Subchapter heading</a:t>
            </a:r>
          </a:p>
        </p:txBody>
      </p:sp>
      <p:sp>
        <p:nvSpPr>
          <p:cNvPr id="4" name="Text Placeholder 8">
            <a:extLst>
              <a:ext uri="{FF2B5EF4-FFF2-40B4-BE49-F238E27FC236}">
                <a16:creationId xmlns:a16="http://schemas.microsoft.com/office/drawing/2014/main" id="{D84E3E57-C65E-36ED-3ABB-CAF076010396}"/>
              </a:ext>
            </a:extLst>
          </p:cNvPr>
          <p:cNvSpPr>
            <a:spLocks noGrp="1"/>
          </p:cNvSpPr>
          <p:nvPr>
            <p:ph type="body" sz="quarter" idx="17" hasCustomPrompt="1"/>
          </p:nvPr>
        </p:nvSpPr>
        <p:spPr bwMode="gray">
          <a:xfrm>
            <a:off x="382588" y="4297902"/>
            <a:ext cx="3878262" cy="1404530"/>
          </a:xfrm>
        </p:spPr>
        <p:txBody>
          <a:bodyPr tIns="144000"/>
          <a:lstStyle>
            <a:lvl1pPr marL="0" indent="0">
              <a:buFontTx/>
              <a:buNone/>
              <a:defRPr sz="2000">
                <a:solidFill>
                  <a:schemeClr val="bg1"/>
                </a:solidFill>
              </a:defRPr>
            </a:lvl1pPr>
            <a:lvl2pPr>
              <a:defRPr sz="2000">
                <a:solidFill>
                  <a:schemeClr val="bg1"/>
                </a:solidFill>
              </a:defRPr>
            </a:lvl2pPr>
            <a:lvl3pPr>
              <a:defRPr sz="2000">
                <a:solidFill>
                  <a:schemeClr val="bg1"/>
                </a:solidFill>
              </a:defRPr>
            </a:lvl3pPr>
            <a:lvl4pPr>
              <a:defRPr sz="2000">
                <a:solidFill>
                  <a:schemeClr val="bg1"/>
                </a:solidFill>
              </a:defRPr>
            </a:lvl4pPr>
            <a:lvl5pPr>
              <a:defRPr sz="2000">
                <a:solidFill>
                  <a:schemeClr val="bg1"/>
                </a:solidFill>
              </a:defRPr>
            </a:lvl5pPr>
          </a:lstStyle>
          <a:p>
            <a:pPr lvl="0"/>
            <a:r>
              <a:rPr lang="en-US" noProof="0"/>
              <a:t>Lorem Ipsum dolor esse</a:t>
            </a:r>
          </a:p>
        </p:txBody>
      </p:sp>
      <p:sp>
        <p:nvSpPr>
          <p:cNvPr id="5" name="Text Placeholder 9">
            <a:extLst>
              <a:ext uri="{FF2B5EF4-FFF2-40B4-BE49-F238E27FC236}">
                <a16:creationId xmlns:a16="http://schemas.microsoft.com/office/drawing/2014/main" id="{39549E45-09AA-257F-7C5E-1FD256192A2A}"/>
              </a:ext>
            </a:extLst>
          </p:cNvPr>
          <p:cNvSpPr>
            <a:spLocks noGrp="1" noChangeAspect="1"/>
          </p:cNvSpPr>
          <p:nvPr>
            <p:ph type="body" sz="quarter" idx="19" hasCustomPrompt="1"/>
          </p:nvPr>
        </p:nvSpPr>
        <p:spPr>
          <a:xfrm>
            <a:off x="11523000" y="6201700"/>
            <a:ext cx="288000" cy="288000"/>
          </a:xfrm>
          <a:blipFill>
            <a:blip r:embed="rId7">
              <a:extLst>
                <a:ext uri="{96DAC541-7B7A-43D3-8B79-37D633B846F1}">
                  <asvg:svgBlip xmlns:asvg="http://schemas.microsoft.com/office/drawing/2016/SVG/main" r:embed="rId8"/>
                </a:ext>
              </a:extLst>
            </a:blip>
            <a:stretch>
              <a:fillRect/>
            </a:stretch>
          </a:blipFill>
        </p:spPr>
        <p:txBody>
          <a:bodyPr/>
          <a:lstStyle>
            <a:lvl1pPr>
              <a:defRPr sz="100"/>
            </a:lvl1pPr>
          </a:lstStyle>
          <a:p>
            <a:pPr lvl="0"/>
            <a:r>
              <a:rPr lang="de-DE"/>
              <a:t> </a:t>
            </a:r>
            <a:endParaRPr lang="en-US"/>
          </a:p>
        </p:txBody>
      </p:sp>
    </p:spTree>
    <p:extLst>
      <p:ext uri="{BB962C8B-B14F-4D97-AF65-F5344CB8AC3E}">
        <p14:creationId xmlns:p14="http://schemas.microsoft.com/office/powerpoint/2010/main" val="808702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p:cSld name="DIvider 1">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ACD31562-7BC5-D715-D365-FFA8E640BE14}"/>
              </a:ext>
            </a:extLst>
          </p:cNvPr>
          <p:cNvGraphicFramePr>
            <a:graphicFrameLocks noChangeAspect="1"/>
          </p:cNvGraphicFramePr>
          <p:nvPr>
            <p:custDataLst>
              <p:tags r:id="rId1"/>
            </p:custDataLst>
            <p:extLst>
              <p:ext uri="{D42A27DB-BD31-4B8C-83A1-F6EECF244321}">
                <p14:modId xmlns:p14="http://schemas.microsoft.com/office/powerpoint/2010/main" val="286581487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3" name="Object 2" hidden="1">
                        <a:extLst>
                          <a:ext uri="{FF2B5EF4-FFF2-40B4-BE49-F238E27FC236}">
                            <a16:creationId xmlns:a16="http://schemas.microsoft.com/office/drawing/2014/main" id="{ACD31562-7BC5-D715-D365-FFA8E640BE1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Picture Placeholder 7">
            <a:extLst>
              <a:ext uri="{FF2B5EF4-FFF2-40B4-BE49-F238E27FC236}">
                <a16:creationId xmlns:a16="http://schemas.microsoft.com/office/drawing/2014/main" id="{F5C1F063-5B50-B99C-A1B1-78A65971AE14}"/>
              </a:ext>
            </a:extLst>
          </p:cNvPr>
          <p:cNvSpPr>
            <a:spLocks noGrp="1"/>
          </p:cNvSpPr>
          <p:nvPr>
            <p:ph type="pic" sz="quarter" idx="36" hasCustomPrompt="1"/>
          </p:nvPr>
        </p:nvSpPr>
        <p:spPr>
          <a:xfrm>
            <a:off x="0" y="0"/>
            <a:ext cx="12192000" cy="6858000"/>
          </a:xfrm>
        </p:spPr>
        <p:txBody>
          <a:bodyPr/>
          <a:lstStyle>
            <a:lvl1pPr algn="l">
              <a:defRPr>
                <a:solidFill>
                  <a:schemeClr val="tx1"/>
                </a:solidFill>
              </a:defRPr>
            </a:lvl1p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17" name="Textplatzhalter 16">
            <a:extLst>
              <a:ext uri="{FF2B5EF4-FFF2-40B4-BE49-F238E27FC236}">
                <a16:creationId xmlns:a16="http://schemas.microsoft.com/office/drawing/2014/main" id="{F9EBE1B4-D926-D291-BEFB-2CE053CF4012}"/>
              </a:ext>
            </a:extLst>
          </p:cNvPr>
          <p:cNvSpPr>
            <a:spLocks noGrp="1"/>
          </p:cNvSpPr>
          <p:nvPr>
            <p:ph type="body" sz="quarter" idx="37" hasCustomPrompt="1"/>
          </p:nvPr>
        </p:nvSpPr>
        <p:spPr>
          <a:xfrm>
            <a:off x="382588" y="2673350"/>
            <a:ext cx="5622383" cy="3816350"/>
          </a:xfrm>
          <a:blipFill>
            <a:blip r:embed="rId5">
              <a:extLst>
                <a:ext uri="{96DAC541-7B7A-43D3-8B79-37D633B846F1}">
                  <asvg:svgBlip xmlns:asvg="http://schemas.microsoft.com/office/drawing/2016/SVG/main" r:embed="rId6"/>
                </a:ext>
              </a:extLst>
            </a:blip>
            <a:stretch>
              <a:fillRect/>
            </a:stretch>
          </a:blipFill>
        </p:spPr>
        <p:txBody>
          <a:bodyPr/>
          <a:lstStyle>
            <a:lvl1pPr>
              <a:defRPr sz="100"/>
            </a:lvl1pPr>
          </a:lstStyle>
          <a:p>
            <a:pPr lvl="0"/>
            <a:r>
              <a:rPr lang="en-US"/>
              <a:t> </a:t>
            </a:r>
          </a:p>
        </p:txBody>
      </p:sp>
      <p:sp>
        <p:nvSpPr>
          <p:cNvPr id="9" name="Titel 11">
            <a:extLst>
              <a:ext uri="{FF2B5EF4-FFF2-40B4-BE49-F238E27FC236}">
                <a16:creationId xmlns:a16="http://schemas.microsoft.com/office/drawing/2014/main" id="{2D768B8D-9784-A00A-28D7-76651ACE8EF4}"/>
              </a:ext>
            </a:extLst>
          </p:cNvPr>
          <p:cNvSpPr>
            <a:spLocks noGrp="1"/>
          </p:cNvSpPr>
          <p:nvPr>
            <p:ph type="title" hasCustomPrompt="1"/>
          </p:nvPr>
        </p:nvSpPr>
        <p:spPr bwMode="gray">
          <a:xfrm>
            <a:off x="1146175" y="3429000"/>
            <a:ext cx="4078287" cy="460093"/>
          </a:xfrm>
        </p:spPr>
        <p:txBody>
          <a:bodyPr vert="horz" anchor="t" anchorCtr="0">
            <a:noAutofit/>
          </a:bodyPr>
          <a:lstStyle>
            <a:lvl1pPr>
              <a:defRPr sz="2500">
                <a:solidFill>
                  <a:schemeClr val="bg1"/>
                </a:solidFill>
                <a:latin typeface="+mj-lt"/>
              </a:defRPr>
            </a:lvl1pPr>
          </a:lstStyle>
          <a:p>
            <a:pPr lvl="0"/>
            <a:r>
              <a:rPr lang="en-US" noProof="0"/>
              <a:t>Divider heading</a:t>
            </a:r>
          </a:p>
        </p:txBody>
      </p:sp>
      <p:sp>
        <p:nvSpPr>
          <p:cNvPr id="16" name="Text Placeholder 15">
            <a:extLst>
              <a:ext uri="{FF2B5EF4-FFF2-40B4-BE49-F238E27FC236}">
                <a16:creationId xmlns:a16="http://schemas.microsoft.com/office/drawing/2014/main" id="{C3F63DD7-5F60-54AE-C989-345BE1D55F25}"/>
              </a:ext>
            </a:extLst>
          </p:cNvPr>
          <p:cNvSpPr>
            <a:spLocks noGrp="1"/>
          </p:cNvSpPr>
          <p:nvPr>
            <p:ph type="body" sz="quarter" idx="17" hasCustomPrompt="1"/>
          </p:nvPr>
        </p:nvSpPr>
        <p:spPr bwMode="gray">
          <a:xfrm>
            <a:off x="1146175" y="3889094"/>
            <a:ext cx="4078287" cy="1832255"/>
          </a:xfrm>
        </p:spPr>
        <p:txBody>
          <a:bodyPr tIns="36000" bIns="0"/>
          <a:lstStyle>
            <a:lvl1pPr marL="0" indent="0">
              <a:buFontTx/>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a:t>Lorem ipsum dolor sit </a:t>
            </a:r>
            <a:r>
              <a:rPr lang="en-US" err="1"/>
              <a:t>amet</a:t>
            </a:r>
            <a:r>
              <a:rPr lang="en-US"/>
              <a:t>, </a:t>
            </a:r>
            <a:r>
              <a:rPr lang="en-US" err="1"/>
              <a:t>consetetur</a:t>
            </a:r>
            <a:r>
              <a:rPr lang="en-US"/>
              <a:t> </a:t>
            </a:r>
            <a:r>
              <a:rPr lang="en-US" err="1"/>
              <a:t>sadipscing</a:t>
            </a:r>
            <a:r>
              <a:rPr lang="en-US"/>
              <a:t> </a:t>
            </a:r>
            <a:r>
              <a:rPr lang="en-US" err="1"/>
              <a:t>elitr</a:t>
            </a:r>
            <a:endParaRPr lang="en-US"/>
          </a:p>
        </p:txBody>
      </p:sp>
      <p:sp>
        <p:nvSpPr>
          <p:cNvPr id="2" name="Text Placeholder 7">
            <a:extLst>
              <a:ext uri="{FF2B5EF4-FFF2-40B4-BE49-F238E27FC236}">
                <a16:creationId xmlns:a16="http://schemas.microsoft.com/office/drawing/2014/main" id="{50B44CA8-076B-20F0-BB6C-528A016307D2}"/>
              </a:ext>
            </a:extLst>
          </p:cNvPr>
          <p:cNvSpPr>
            <a:spLocks noGrp="1" noChangeAspect="1"/>
          </p:cNvSpPr>
          <p:nvPr>
            <p:ph type="body" sz="quarter" idx="35" hasCustomPrompt="1"/>
          </p:nvPr>
        </p:nvSpPr>
        <p:spPr>
          <a:xfrm>
            <a:off x="11523000" y="6201700"/>
            <a:ext cx="288000" cy="288000"/>
          </a:xfrm>
          <a:blipFill>
            <a:blip r:embed="rId7"/>
            <a:stretch>
              <a:fillRect/>
            </a:stretch>
          </a:blipFill>
        </p:spPr>
        <p:txBody>
          <a:bodyPr/>
          <a:lstStyle>
            <a:lvl1pPr>
              <a:defRPr sz="100"/>
            </a:lvl1pPr>
          </a:lstStyle>
          <a:p>
            <a:pPr lvl="0"/>
            <a:r>
              <a:rPr lang="de-DE"/>
              <a:t> </a:t>
            </a:r>
            <a:endParaRPr lang="en-US"/>
          </a:p>
        </p:txBody>
      </p:sp>
    </p:spTree>
    <p:extLst>
      <p:ext uri="{BB962C8B-B14F-4D97-AF65-F5344CB8AC3E}">
        <p14:creationId xmlns:p14="http://schemas.microsoft.com/office/powerpoint/2010/main" val="48837158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p:cSld name="DIvider 2">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ACD31562-7BC5-D715-D365-FFA8E640BE14}"/>
              </a:ext>
            </a:extLst>
          </p:cNvPr>
          <p:cNvGraphicFramePr>
            <a:graphicFrameLocks noChangeAspect="1"/>
          </p:cNvGraphicFramePr>
          <p:nvPr>
            <p:custDataLst>
              <p:tags r:id="rId1"/>
            </p:custDataLst>
            <p:extLst>
              <p:ext uri="{D42A27DB-BD31-4B8C-83A1-F6EECF244321}">
                <p14:modId xmlns:p14="http://schemas.microsoft.com/office/powerpoint/2010/main" val="267394228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3" name="Object 2" hidden="1">
                        <a:extLst>
                          <a:ext uri="{FF2B5EF4-FFF2-40B4-BE49-F238E27FC236}">
                            <a16:creationId xmlns:a16="http://schemas.microsoft.com/office/drawing/2014/main" id="{ACD31562-7BC5-D715-D365-FFA8E640BE1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Picture Placeholder 7">
            <a:extLst>
              <a:ext uri="{FF2B5EF4-FFF2-40B4-BE49-F238E27FC236}">
                <a16:creationId xmlns:a16="http://schemas.microsoft.com/office/drawing/2014/main" id="{D8EA46A1-7552-2A96-70B7-218693D14D97}"/>
              </a:ext>
            </a:extLst>
          </p:cNvPr>
          <p:cNvSpPr>
            <a:spLocks noGrp="1"/>
          </p:cNvSpPr>
          <p:nvPr>
            <p:ph type="pic" sz="quarter" idx="36" hasCustomPrompt="1"/>
          </p:nvPr>
        </p:nvSpPr>
        <p:spPr>
          <a:xfrm>
            <a:off x="0" y="0"/>
            <a:ext cx="12192000" cy="6858000"/>
          </a:xfrm>
          <a:noFill/>
        </p:spPr>
        <p:txBody>
          <a:bodyPr/>
          <a:lstStyle>
            <a:lvl1pPr algn="l">
              <a:defRPr>
                <a:solidFill>
                  <a:schemeClr val="tx1"/>
                </a:solidFill>
              </a:defRPr>
            </a:lvl1p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5" name="Textplatzhalter 16">
            <a:extLst>
              <a:ext uri="{FF2B5EF4-FFF2-40B4-BE49-F238E27FC236}">
                <a16:creationId xmlns:a16="http://schemas.microsoft.com/office/drawing/2014/main" id="{A0867601-BAED-E063-E97E-02E226D65A97}"/>
              </a:ext>
            </a:extLst>
          </p:cNvPr>
          <p:cNvSpPr>
            <a:spLocks noGrp="1"/>
          </p:cNvSpPr>
          <p:nvPr>
            <p:ph type="body" sz="quarter" idx="37" hasCustomPrompt="1"/>
          </p:nvPr>
        </p:nvSpPr>
        <p:spPr>
          <a:xfrm>
            <a:off x="382588" y="2673350"/>
            <a:ext cx="5622383" cy="3816350"/>
          </a:xfrm>
          <a:blipFill>
            <a:blip r:embed="rId5">
              <a:extLst>
                <a:ext uri="{96DAC541-7B7A-43D3-8B79-37D633B846F1}">
                  <asvg:svgBlip xmlns:asvg="http://schemas.microsoft.com/office/drawing/2016/SVG/main" r:embed="rId6"/>
                </a:ext>
              </a:extLst>
            </a:blip>
            <a:stretch>
              <a:fillRect/>
            </a:stretch>
          </a:blipFill>
        </p:spPr>
        <p:txBody>
          <a:bodyPr/>
          <a:lstStyle>
            <a:lvl1pPr>
              <a:defRPr sz="100"/>
            </a:lvl1pPr>
          </a:lstStyle>
          <a:p>
            <a:pPr lvl="0"/>
            <a:r>
              <a:rPr lang="en-US"/>
              <a:t> </a:t>
            </a:r>
          </a:p>
        </p:txBody>
      </p:sp>
      <p:sp>
        <p:nvSpPr>
          <p:cNvPr id="4" name="Titel 11">
            <a:extLst>
              <a:ext uri="{FF2B5EF4-FFF2-40B4-BE49-F238E27FC236}">
                <a16:creationId xmlns:a16="http://schemas.microsoft.com/office/drawing/2014/main" id="{325E53B7-FC92-6F0C-2963-98101615DBEA}"/>
              </a:ext>
            </a:extLst>
          </p:cNvPr>
          <p:cNvSpPr>
            <a:spLocks noGrp="1"/>
          </p:cNvSpPr>
          <p:nvPr>
            <p:ph type="title" hasCustomPrompt="1"/>
          </p:nvPr>
        </p:nvSpPr>
        <p:spPr bwMode="gray">
          <a:xfrm>
            <a:off x="1146175" y="3429000"/>
            <a:ext cx="4078287" cy="460093"/>
          </a:xfrm>
        </p:spPr>
        <p:txBody>
          <a:bodyPr vert="horz" anchor="t" anchorCtr="0">
            <a:noAutofit/>
          </a:bodyPr>
          <a:lstStyle>
            <a:lvl1pPr>
              <a:defRPr sz="2500">
                <a:solidFill>
                  <a:schemeClr val="bg1"/>
                </a:solidFill>
                <a:latin typeface="+mj-lt"/>
              </a:defRPr>
            </a:lvl1pPr>
          </a:lstStyle>
          <a:p>
            <a:pPr lvl="0"/>
            <a:r>
              <a:rPr lang="en-US" noProof="0"/>
              <a:t>Divider heading</a:t>
            </a:r>
          </a:p>
        </p:txBody>
      </p:sp>
      <p:sp>
        <p:nvSpPr>
          <p:cNvPr id="7" name="Text Placeholder 15">
            <a:extLst>
              <a:ext uri="{FF2B5EF4-FFF2-40B4-BE49-F238E27FC236}">
                <a16:creationId xmlns:a16="http://schemas.microsoft.com/office/drawing/2014/main" id="{9ABE049B-5BF6-8664-4649-0CA9C16559F1}"/>
              </a:ext>
            </a:extLst>
          </p:cNvPr>
          <p:cNvSpPr>
            <a:spLocks noGrp="1"/>
          </p:cNvSpPr>
          <p:nvPr>
            <p:ph type="body" sz="quarter" idx="17" hasCustomPrompt="1"/>
          </p:nvPr>
        </p:nvSpPr>
        <p:spPr bwMode="gray">
          <a:xfrm>
            <a:off x="1146175" y="3889094"/>
            <a:ext cx="4078287" cy="1832255"/>
          </a:xfrm>
        </p:spPr>
        <p:txBody>
          <a:bodyPr tIns="36000"/>
          <a:lstStyle>
            <a:lvl1pPr marL="0" indent="0">
              <a:buFontTx/>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a:t>Lorem ipsum dolor sit </a:t>
            </a:r>
            <a:r>
              <a:rPr lang="en-US" err="1"/>
              <a:t>amet</a:t>
            </a:r>
            <a:r>
              <a:rPr lang="en-US"/>
              <a:t>, </a:t>
            </a:r>
            <a:r>
              <a:rPr lang="en-US" err="1"/>
              <a:t>consetetur</a:t>
            </a:r>
            <a:r>
              <a:rPr lang="en-US"/>
              <a:t> </a:t>
            </a:r>
            <a:r>
              <a:rPr lang="en-US" err="1"/>
              <a:t>sadipscing</a:t>
            </a:r>
            <a:r>
              <a:rPr lang="en-US"/>
              <a:t> </a:t>
            </a:r>
            <a:r>
              <a:rPr lang="en-US" err="1"/>
              <a:t>elitr</a:t>
            </a:r>
            <a:endParaRPr lang="en-US"/>
          </a:p>
        </p:txBody>
      </p:sp>
      <p:sp>
        <p:nvSpPr>
          <p:cNvPr id="9" name="Text Placeholder 9">
            <a:extLst>
              <a:ext uri="{FF2B5EF4-FFF2-40B4-BE49-F238E27FC236}">
                <a16:creationId xmlns:a16="http://schemas.microsoft.com/office/drawing/2014/main" id="{C022F5F3-633C-1C8C-54E0-243677838EA6}"/>
              </a:ext>
            </a:extLst>
          </p:cNvPr>
          <p:cNvSpPr>
            <a:spLocks noGrp="1"/>
          </p:cNvSpPr>
          <p:nvPr>
            <p:ph type="body" sz="quarter" idx="19" hasCustomPrompt="1"/>
          </p:nvPr>
        </p:nvSpPr>
        <p:spPr>
          <a:xfrm>
            <a:off x="11523000" y="6201700"/>
            <a:ext cx="288000" cy="288000"/>
          </a:xfrm>
          <a:blipFill>
            <a:blip r:embed="rId7">
              <a:extLst>
                <a:ext uri="{96DAC541-7B7A-43D3-8B79-37D633B846F1}">
                  <asvg:svgBlip xmlns:asvg="http://schemas.microsoft.com/office/drawing/2016/SVG/main" r:embed="rId8"/>
                </a:ext>
              </a:extLst>
            </a:blip>
            <a:stretch>
              <a:fillRect/>
            </a:stretch>
          </a:blipFill>
        </p:spPr>
        <p:txBody>
          <a:bodyPr/>
          <a:lstStyle>
            <a:lvl1pPr>
              <a:defRPr sz="100"/>
            </a:lvl1pPr>
          </a:lstStyle>
          <a:p>
            <a:pPr lvl="0"/>
            <a:r>
              <a:rPr lang="de-DE"/>
              <a:t> </a:t>
            </a:r>
            <a:endParaRPr lang="en-US"/>
          </a:p>
        </p:txBody>
      </p:sp>
    </p:spTree>
    <p:extLst>
      <p:ext uri="{BB962C8B-B14F-4D97-AF65-F5344CB8AC3E}">
        <p14:creationId xmlns:p14="http://schemas.microsoft.com/office/powerpoint/2010/main" val="162469326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Break 1">
    <p:bg>
      <p:bgPr>
        <a:solidFill>
          <a:schemeClr val="tx2"/>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A4C6E2A0-8D90-D276-EB7C-91FD33255D9F}"/>
              </a:ext>
            </a:extLst>
          </p:cNvPr>
          <p:cNvGraphicFramePr>
            <a:graphicFrameLocks noChangeAspect="1"/>
          </p:cNvGraphicFramePr>
          <p:nvPr>
            <p:custDataLst>
              <p:tags r:id="rId1"/>
            </p:custDataLst>
            <p:extLst>
              <p:ext uri="{D42A27DB-BD31-4B8C-83A1-F6EECF244321}">
                <p14:modId xmlns:p14="http://schemas.microsoft.com/office/powerpoint/2010/main" val="256372242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16" imgH="416" progId="TCLayout.ActiveDocument.1">
                  <p:embed/>
                </p:oleObj>
              </mc:Choice>
              <mc:Fallback>
                <p:oleObj name="think-cell Folie" r:id="rId3" imgW="416" imgH="416" progId="TCLayout.ActiveDocument.1">
                  <p:embed/>
                  <p:pic>
                    <p:nvPicPr>
                      <p:cNvPr id="3" name="Object 2" hidden="1">
                        <a:extLst>
                          <a:ext uri="{FF2B5EF4-FFF2-40B4-BE49-F238E27FC236}">
                            <a16:creationId xmlns:a16="http://schemas.microsoft.com/office/drawing/2014/main" id="{A4C6E2A0-8D90-D276-EB7C-91FD33255D9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6" name="Text Placeholder 15">
            <a:extLst>
              <a:ext uri="{FF2B5EF4-FFF2-40B4-BE49-F238E27FC236}">
                <a16:creationId xmlns:a16="http://schemas.microsoft.com/office/drawing/2014/main" id="{7825211F-72E1-B086-D96E-BE0A4696BA7C}"/>
              </a:ext>
            </a:extLst>
          </p:cNvPr>
          <p:cNvSpPr>
            <a:spLocks noGrp="1"/>
          </p:cNvSpPr>
          <p:nvPr>
            <p:ph type="body" sz="quarter" idx="48" hasCustomPrompt="1"/>
          </p:nvPr>
        </p:nvSpPr>
        <p:spPr>
          <a:xfrm>
            <a:off x="6192838" y="2673350"/>
            <a:ext cx="4638675" cy="3048000"/>
          </a:xfrm>
          <a:custGeom>
            <a:avLst/>
            <a:gdLst>
              <a:gd name="connsiteX0" fmla="*/ 0 w 4638675"/>
              <a:gd name="connsiteY0" fmla="*/ 0 h 3048000"/>
              <a:gd name="connsiteX1" fmla="*/ 4638675 w 4638675"/>
              <a:gd name="connsiteY1" fmla="*/ 0 h 3048000"/>
              <a:gd name="connsiteX2" fmla="*/ 4638675 w 4638675"/>
              <a:gd name="connsiteY2" fmla="*/ 1751289 h 3048000"/>
              <a:gd name="connsiteX3" fmla="*/ 3341964 w 4638675"/>
              <a:gd name="connsiteY3" fmla="*/ 3048000 h 3048000"/>
              <a:gd name="connsiteX4" fmla="*/ 0 w 4638675"/>
              <a:gd name="connsiteY4" fmla="*/ 304800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38675" h="3048000">
                <a:moveTo>
                  <a:pt x="0" y="0"/>
                </a:moveTo>
                <a:lnTo>
                  <a:pt x="4638675" y="0"/>
                </a:lnTo>
                <a:lnTo>
                  <a:pt x="4638675" y="1751289"/>
                </a:lnTo>
                <a:cubicBezTo>
                  <a:pt x="4638675" y="2467443"/>
                  <a:pt x="4058118" y="3048000"/>
                  <a:pt x="3341964" y="3048000"/>
                </a:cubicBezTo>
                <a:lnTo>
                  <a:pt x="0" y="3048000"/>
                </a:lnTo>
                <a:close/>
              </a:path>
            </a:pathLst>
          </a:custGeom>
          <a:solidFill>
            <a:srgbClr val="FF0364"/>
          </a:solidFill>
        </p:spPr>
        <p:txBody>
          <a:bodyPr wrap="square">
            <a:noAutofit/>
          </a:bodyPr>
          <a:lstStyle>
            <a:lvl1pPr>
              <a:defRPr sz="100"/>
            </a:lvl1pPr>
          </a:lstStyle>
          <a:p>
            <a:pPr lvl="0"/>
            <a:r>
              <a:rPr lang="en-GB"/>
              <a:t> </a:t>
            </a:r>
          </a:p>
        </p:txBody>
      </p:sp>
      <p:sp>
        <p:nvSpPr>
          <p:cNvPr id="13" name="Text Placeholder 12">
            <a:extLst>
              <a:ext uri="{FF2B5EF4-FFF2-40B4-BE49-F238E27FC236}">
                <a16:creationId xmlns:a16="http://schemas.microsoft.com/office/drawing/2014/main" id="{BF9A02F0-7D8D-19C0-B95F-AE0CE995A327}"/>
              </a:ext>
            </a:extLst>
          </p:cNvPr>
          <p:cNvSpPr>
            <a:spLocks noGrp="1"/>
          </p:cNvSpPr>
          <p:nvPr>
            <p:ph type="body" sz="quarter" idx="47" hasCustomPrompt="1"/>
          </p:nvPr>
        </p:nvSpPr>
        <p:spPr>
          <a:xfrm>
            <a:off x="1357313" y="747713"/>
            <a:ext cx="6580187" cy="4229100"/>
          </a:xfrm>
          <a:custGeom>
            <a:avLst/>
            <a:gdLst>
              <a:gd name="connsiteX0" fmla="*/ 1295500 w 6580187"/>
              <a:gd name="connsiteY0" fmla="*/ 0 h 4229100"/>
              <a:gd name="connsiteX1" fmla="*/ 6580187 w 6580187"/>
              <a:gd name="connsiteY1" fmla="*/ 0 h 4229100"/>
              <a:gd name="connsiteX2" fmla="*/ 6580187 w 6580187"/>
              <a:gd name="connsiteY2" fmla="*/ 4229100 h 4229100"/>
              <a:gd name="connsiteX3" fmla="*/ 0 w 6580187"/>
              <a:gd name="connsiteY3" fmla="*/ 4229100 h 4229100"/>
              <a:gd name="connsiteX4" fmla="*/ 0 w 6580187"/>
              <a:gd name="connsiteY4" fmla="*/ 1295500 h 4229100"/>
              <a:gd name="connsiteX5" fmla="*/ 1295500 w 6580187"/>
              <a:gd name="connsiteY5" fmla="*/ 0 h 422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80187" h="4229100">
                <a:moveTo>
                  <a:pt x="1295500" y="0"/>
                </a:moveTo>
                <a:lnTo>
                  <a:pt x="6580187" y="0"/>
                </a:lnTo>
                <a:lnTo>
                  <a:pt x="6580187" y="4229100"/>
                </a:lnTo>
                <a:lnTo>
                  <a:pt x="0" y="4229100"/>
                </a:lnTo>
                <a:lnTo>
                  <a:pt x="0" y="1295500"/>
                </a:lnTo>
                <a:cubicBezTo>
                  <a:pt x="0" y="580015"/>
                  <a:pt x="580015" y="0"/>
                  <a:pt x="1295500" y="0"/>
                </a:cubicBezTo>
                <a:close/>
              </a:path>
            </a:pathLst>
          </a:custGeom>
          <a:solidFill>
            <a:srgbClr val="FF644C"/>
          </a:solidFill>
        </p:spPr>
        <p:txBody>
          <a:bodyPr wrap="square">
            <a:noAutofit/>
          </a:bodyPr>
          <a:lstStyle>
            <a:lvl1pPr>
              <a:defRPr sz="100"/>
            </a:lvl1pPr>
          </a:lstStyle>
          <a:p>
            <a:pPr lvl="0"/>
            <a:r>
              <a:rPr lang="en-GB"/>
              <a:t> </a:t>
            </a:r>
          </a:p>
        </p:txBody>
      </p:sp>
      <p:sp>
        <p:nvSpPr>
          <p:cNvPr id="17" name="Datumsplatzhalter 3">
            <a:extLst>
              <a:ext uri="{FF2B5EF4-FFF2-40B4-BE49-F238E27FC236}">
                <a16:creationId xmlns:a16="http://schemas.microsoft.com/office/drawing/2014/main" id="{456A889D-1F70-91F5-3E10-8252E4D161DD}"/>
              </a:ext>
            </a:extLst>
          </p:cNvPr>
          <p:cNvSpPr>
            <a:spLocks noGrp="1"/>
          </p:cNvSpPr>
          <p:nvPr>
            <p:ph type="dt" sz="half" idx="36"/>
          </p:nvPr>
        </p:nvSpPr>
        <p:spPr>
          <a:xfrm>
            <a:off x="2511512" y="6387525"/>
            <a:ext cx="592173" cy="123111"/>
          </a:xfrm>
        </p:spPr>
        <p:txBody>
          <a:bodyPr/>
          <a:lstStyle>
            <a:lvl1pPr>
              <a:defRPr>
                <a:solidFill>
                  <a:schemeClr val="bg1"/>
                </a:solidFill>
              </a:defRPr>
            </a:lvl1pPr>
          </a:lstStyle>
          <a:p>
            <a:endParaRPr lang="en-GB"/>
          </a:p>
        </p:txBody>
      </p:sp>
      <p:sp>
        <p:nvSpPr>
          <p:cNvPr id="18" name="Fußzeilenplatzhalter 4">
            <a:extLst>
              <a:ext uri="{FF2B5EF4-FFF2-40B4-BE49-F238E27FC236}">
                <a16:creationId xmlns:a16="http://schemas.microsoft.com/office/drawing/2014/main" id="{9A227CEA-CE01-3BC5-174B-F7FD3757D9BD}"/>
              </a:ext>
            </a:extLst>
          </p:cNvPr>
          <p:cNvSpPr>
            <a:spLocks noGrp="1"/>
          </p:cNvSpPr>
          <p:nvPr>
            <p:ph type="ftr" sz="quarter" idx="37"/>
          </p:nvPr>
        </p:nvSpPr>
        <p:spPr>
          <a:xfrm>
            <a:off x="3441655" y="6387525"/>
            <a:ext cx="5451520" cy="123111"/>
          </a:xfrm>
        </p:spPr>
        <p:txBody>
          <a:bodyPr/>
          <a:lstStyle>
            <a:lvl1pPr>
              <a:defRPr>
                <a:solidFill>
                  <a:schemeClr val="bg1"/>
                </a:solidFill>
              </a:defRPr>
            </a:lvl1pPr>
          </a:lstStyle>
          <a:p>
            <a:endParaRPr lang="en-GB"/>
          </a:p>
        </p:txBody>
      </p:sp>
      <p:sp>
        <p:nvSpPr>
          <p:cNvPr id="19" name="Foliennummernplatzhalter 5">
            <a:extLst>
              <a:ext uri="{FF2B5EF4-FFF2-40B4-BE49-F238E27FC236}">
                <a16:creationId xmlns:a16="http://schemas.microsoft.com/office/drawing/2014/main" id="{52319013-C86F-7DD6-9005-202E3E38AB40}"/>
              </a:ext>
            </a:extLst>
          </p:cNvPr>
          <p:cNvSpPr>
            <a:spLocks noGrp="1"/>
          </p:cNvSpPr>
          <p:nvPr>
            <p:ph type="sldNum" sz="quarter" idx="38"/>
          </p:nvPr>
        </p:nvSpPr>
        <p:spPr>
          <a:xfrm>
            <a:off x="382589" y="6386334"/>
            <a:ext cx="265112" cy="123111"/>
          </a:xfrm>
        </p:spPr>
        <p:txBody>
          <a:bodyPr/>
          <a:lstStyle>
            <a:lvl1pPr>
              <a:defRPr>
                <a:solidFill>
                  <a:schemeClr val="bg1"/>
                </a:solidFill>
              </a:defRPr>
            </a:lvl1pPr>
          </a:lstStyle>
          <a:p>
            <a:fld id="{62010F87-0EE0-4D14-B1AC-3EF143679DC7}" type="slidenum">
              <a:rPr lang="en-GB" smtClean="0"/>
              <a:t>‹#›</a:t>
            </a:fld>
            <a:endParaRPr lang="en-GB"/>
          </a:p>
        </p:txBody>
      </p:sp>
      <p:sp>
        <p:nvSpPr>
          <p:cNvPr id="26" name="Bildplatzhalter 19">
            <a:extLst>
              <a:ext uri="{FF2B5EF4-FFF2-40B4-BE49-F238E27FC236}">
                <a16:creationId xmlns:a16="http://schemas.microsoft.com/office/drawing/2014/main" id="{B7AAE642-D45D-8FFB-A8A1-418514BEF14C}"/>
              </a:ext>
            </a:extLst>
          </p:cNvPr>
          <p:cNvSpPr>
            <a:spLocks noGrp="1"/>
          </p:cNvSpPr>
          <p:nvPr>
            <p:ph type="pic" sz="quarter" idx="43" hasCustomPrompt="1"/>
          </p:nvPr>
        </p:nvSpPr>
        <p:spPr bwMode="gray">
          <a:xfrm>
            <a:off x="1025514" y="6410506"/>
            <a:ext cx="1062384" cy="103295"/>
          </a:xfrm>
          <a:blipFill>
            <a:blip r:embed="rId5"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
        <p:nvSpPr>
          <p:cNvPr id="27" name="Textfeld 26">
            <a:extLst>
              <a:ext uri="{FF2B5EF4-FFF2-40B4-BE49-F238E27FC236}">
                <a16:creationId xmlns:a16="http://schemas.microsoft.com/office/drawing/2014/main" id="{F428F2B8-7FEB-807A-BECD-5FCD4D22143A}"/>
              </a:ext>
            </a:extLst>
          </p:cNvPr>
          <p:cNvSpPr txBox="1"/>
          <p:nvPr/>
        </p:nvSpPr>
        <p:spPr>
          <a:xfrm>
            <a:off x="11630025" y="6300788"/>
            <a:ext cx="0" cy="0"/>
          </a:xfrm>
          <a:prstGeom prst="rect">
            <a:avLst/>
          </a:prstGeom>
          <a:noFill/>
          <a:extLst>
            <a:ext uri="{909E8E84-426E-40DD-AFC4-6F175D3DCCD1}">
              <a14:hiddenFill xmlns:a14="http://schemas.microsoft.com/office/drawing/2010/main">
                <a:solidFill>
                  <a:srgbClr val="FFFFFF"/>
                </a:solidFill>
              </a14:hiddenFill>
            </a:ext>
          </a:extLst>
        </p:spPr>
        <p:txBody>
          <a:bodyPr vert="horz" wrap="none" lIns="0" tIns="0" rIns="0" bIns="0" rtlCol="0">
            <a:noAutofit/>
          </a:bodyPr>
          <a:lstStyle/>
          <a:p>
            <a:pPr algn="l"/>
            <a:endParaRPr lang="de-DE"/>
          </a:p>
        </p:txBody>
      </p:sp>
      <p:grpSp>
        <p:nvGrpSpPr>
          <p:cNvPr id="28" name="object 8">
            <a:extLst>
              <a:ext uri="{FF2B5EF4-FFF2-40B4-BE49-F238E27FC236}">
                <a16:creationId xmlns:a16="http://schemas.microsoft.com/office/drawing/2014/main" id="{82080D00-8081-7A24-44FC-C7AE9A10355D}"/>
              </a:ext>
            </a:extLst>
          </p:cNvPr>
          <p:cNvGrpSpPr/>
          <p:nvPr/>
        </p:nvGrpSpPr>
        <p:grpSpPr bwMode="gray">
          <a:xfrm>
            <a:off x="11523000" y="6201700"/>
            <a:ext cx="288000" cy="288000"/>
            <a:chOff x="18934851" y="10156759"/>
            <a:chExt cx="523875" cy="523875"/>
          </a:xfrm>
        </p:grpSpPr>
        <p:sp>
          <p:nvSpPr>
            <p:cNvPr id="29" name="object 9">
              <a:extLst>
                <a:ext uri="{FF2B5EF4-FFF2-40B4-BE49-F238E27FC236}">
                  <a16:creationId xmlns:a16="http://schemas.microsoft.com/office/drawing/2014/main" id="{3FA39460-A264-1E9B-B3D1-77AD29B5749E}"/>
                </a:ext>
              </a:extLst>
            </p:cNvPr>
            <p:cNvSpPr/>
            <p:nvPr/>
          </p:nvSpPr>
          <p:spPr bwMode="gray">
            <a:xfrm>
              <a:off x="18934851" y="10156759"/>
              <a:ext cx="523875" cy="523875"/>
            </a:xfrm>
            <a:custGeom>
              <a:avLst/>
              <a:gdLst/>
              <a:ahLst/>
              <a:cxnLst/>
              <a:rect l="l" t="t" r="r" b="b"/>
              <a:pathLst>
                <a:path w="523875" h="523875">
                  <a:moveTo>
                    <a:pt x="322178" y="0"/>
                  </a:moveTo>
                  <a:lnTo>
                    <a:pt x="0" y="0"/>
                  </a:lnTo>
                  <a:lnTo>
                    <a:pt x="0" y="322178"/>
                  </a:lnTo>
                  <a:lnTo>
                    <a:pt x="5318" y="368349"/>
                  </a:lnTo>
                  <a:lnTo>
                    <a:pt x="20467" y="410734"/>
                  </a:lnTo>
                  <a:lnTo>
                    <a:pt x="44237" y="448122"/>
                  </a:lnTo>
                  <a:lnTo>
                    <a:pt x="75421" y="479306"/>
                  </a:lnTo>
                  <a:lnTo>
                    <a:pt x="112810" y="503077"/>
                  </a:lnTo>
                  <a:lnTo>
                    <a:pt x="155194" y="518226"/>
                  </a:lnTo>
                  <a:lnTo>
                    <a:pt x="201365" y="523544"/>
                  </a:lnTo>
                  <a:lnTo>
                    <a:pt x="523544" y="523544"/>
                  </a:lnTo>
                  <a:lnTo>
                    <a:pt x="523544" y="201365"/>
                  </a:lnTo>
                  <a:lnTo>
                    <a:pt x="518226" y="155194"/>
                  </a:lnTo>
                  <a:lnTo>
                    <a:pt x="503077" y="112810"/>
                  </a:lnTo>
                  <a:lnTo>
                    <a:pt x="479306" y="75421"/>
                  </a:lnTo>
                  <a:lnTo>
                    <a:pt x="448122" y="44237"/>
                  </a:lnTo>
                  <a:lnTo>
                    <a:pt x="410734" y="20467"/>
                  </a:lnTo>
                  <a:lnTo>
                    <a:pt x="368349" y="5318"/>
                  </a:lnTo>
                  <a:lnTo>
                    <a:pt x="322178" y="0"/>
                  </a:lnTo>
                  <a:close/>
                </a:path>
              </a:pathLst>
            </a:custGeom>
            <a:solidFill>
              <a:srgbClr val="FFFFFF"/>
            </a:solidFill>
          </p:spPr>
          <p:txBody>
            <a:bodyPr wrap="square" lIns="0" tIns="0" rIns="0" bIns="0" rtlCol="0"/>
            <a:lstStyle/>
            <a:p>
              <a:endParaRPr lang="en-US" noProof="0"/>
            </a:p>
          </p:txBody>
        </p:sp>
        <p:sp>
          <p:nvSpPr>
            <p:cNvPr id="30" name="object 10">
              <a:extLst>
                <a:ext uri="{FF2B5EF4-FFF2-40B4-BE49-F238E27FC236}">
                  <a16:creationId xmlns:a16="http://schemas.microsoft.com/office/drawing/2014/main" id="{3711AAB8-7984-892B-3BB5-6EEA71F1DFFD}"/>
                </a:ext>
              </a:extLst>
            </p:cNvPr>
            <p:cNvSpPr/>
            <p:nvPr/>
          </p:nvSpPr>
          <p:spPr bwMode="gray">
            <a:xfrm>
              <a:off x="19216760" y="10337986"/>
              <a:ext cx="161290" cy="262255"/>
            </a:xfrm>
            <a:custGeom>
              <a:avLst/>
              <a:gdLst/>
              <a:ahLst/>
              <a:cxnLst/>
              <a:rect l="l" t="t" r="r" b="b"/>
              <a:pathLst>
                <a:path w="161290" h="262254">
                  <a:moveTo>
                    <a:pt x="40271" y="0"/>
                  </a:moveTo>
                  <a:lnTo>
                    <a:pt x="0" y="0"/>
                  </a:lnTo>
                  <a:lnTo>
                    <a:pt x="0" y="140959"/>
                  </a:lnTo>
                  <a:lnTo>
                    <a:pt x="9494" y="187983"/>
                  </a:lnTo>
                  <a:lnTo>
                    <a:pt x="35386" y="226385"/>
                  </a:lnTo>
                  <a:lnTo>
                    <a:pt x="73788" y="252277"/>
                  </a:lnTo>
                  <a:lnTo>
                    <a:pt x="120813" y="261772"/>
                  </a:lnTo>
                  <a:lnTo>
                    <a:pt x="161094" y="261772"/>
                  </a:lnTo>
                  <a:lnTo>
                    <a:pt x="161094" y="120813"/>
                  </a:lnTo>
                  <a:lnTo>
                    <a:pt x="151599" y="73788"/>
                  </a:lnTo>
                  <a:lnTo>
                    <a:pt x="125706" y="35386"/>
                  </a:lnTo>
                  <a:lnTo>
                    <a:pt x="87301" y="9494"/>
                  </a:lnTo>
                  <a:lnTo>
                    <a:pt x="40271" y="0"/>
                  </a:lnTo>
                  <a:close/>
                </a:path>
              </a:pathLst>
            </a:custGeom>
            <a:solidFill>
              <a:srgbClr val="00DE15"/>
            </a:solidFill>
          </p:spPr>
          <p:txBody>
            <a:bodyPr wrap="square" lIns="0" tIns="0" rIns="0" bIns="0" rtlCol="0"/>
            <a:lstStyle/>
            <a:p>
              <a:endParaRPr lang="en-US" noProof="0"/>
            </a:p>
          </p:txBody>
        </p:sp>
        <p:sp>
          <p:nvSpPr>
            <p:cNvPr id="31" name="object 11">
              <a:extLst>
                <a:ext uri="{FF2B5EF4-FFF2-40B4-BE49-F238E27FC236}">
                  <a16:creationId xmlns:a16="http://schemas.microsoft.com/office/drawing/2014/main" id="{6464EE7F-F619-F39A-11C7-62EA5545FA2D}"/>
                </a:ext>
              </a:extLst>
            </p:cNvPr>
            <p:cNvSpPr/>
            <p:nvPr/>
          </p:nvSpPr>
          <p:spPr bwMode="gray">
            <a:xfrm>
              <a:off x="19015396" y="10237304"/>
              <a:ext cx="161290" cy="362585"/>
            </a:xfrm>
            <a:custGeom>
              <a:avLst/>
              <a:gdLst/>
              <a:ahLst/>
              <a:cxnLst/>
              <a:rect l="l" t="t" r="r" b="b"/>
              <a:pathLst>
                <a:path w="161290" h="362584">
                  <a:moveTo>
                    <a:pt x="161094" y="0"/>
                  </a:moveTo>
                  <a:lnTo>
                    <a:pt x="0" y="0"/>
                  </a:lnTo>
                  <a:lnTo>
                    <a:pt x="0" y="241636"/>
                  </a:lnTo>
                  <a:lnTo>
                    <a:pt x="9494" y="288661"/>
                  </a:lnTo>
                  <a:lnTo>
                    <a:pt x="35387" y="327063"/>
                  </a:lnTo>
                  <a:lnTo>
                    <a:pt x="73792" y="352955"/>
                  </a:lnTo>
                  <a:lnTo>
                    <a:pt x="120823" y="362449"/>
                  </a:lnTo>
                  <a:lnTo>
                    <a:pt x="161094" y="362449"/>
                  </a:lnTo>
                  <a:lnTo>
                    <a:pt x="161094" y="0"/>
                  </a:lnTo>
                  <a:close/>
                </a:path>
              </a:pathLst>
            </a:custGeom>
            <a:solidFill>
              <a:srgbClr val="004D24"/>
            </a:solidFill>
          </p:spPr>
          <p:txBody>
            <a:bodyPr wrap="square" lIns="0" tIns="0" rIns="0" bIns="0" rtlCol="0"/>
            <a:lstStyle/>
            <a:p>
              <a:endParaRPr lang="en-US" noProof="0"/>
            </a:p>
          </p:txBody>
        </p:sp>
      </p:grpSp>
      <p:sp>
        <p:nvSpPr>
          <p:cNvPr id="5" name="Textplatzhalter 4">
            <a:extLst>
              <a:ext uri="{FF2B5EF4-FFF2-40B4-BE49-F238E27FC236}">
                <a16:creationId xmlns:a16="http://schemas.microsoft.com/office/drawing/2014/main" id="{4470EEA7-DBDE-4ECB-4F07-0878D84EABFD}"/>
              </a:ext>
            </a:extLst>
          </p:cNvPr>
          <p:cNvSpPr>
            <a:spLocks noGrp="1"/>
          </p:cNvSpPr>
          <p:nvPr>
            <p:ph type="body" sz="quarter" idx="45" hasCustomPrompt="1"/>
          </p:nvPr>
        </p:nvSpPr>
        <p:spPr>
          <a:xfrm>
            <a:off x="2120921" y="1460501"/>
            <a:ext cx="5042978" cy="1212850"/>
          </a:xfrm>
        </p:spPr>
        <p:txBody>
          <a:bodyPr/>
          <a:lstStyle>
            <a:lvl1pPr>
              <a:lnSpc>
                <a:spcPct val="90000"/>
              </a:lnSpc>
              <a:defRPr sz="4000" b="1">
                <a:solidFill>
                  <a:schemeClr val="bg1"/>
                </a:solidFill>
                <a:latin typeface="+mj-lt"/>
              </a:defRPr>
            </a:lvl1pPr>
            <a:lvl2pPr>
              <a:defRPr sz="4000" b="1">
                <a:latin typeface="+mj-lt"/>
              </a:defRPr>
            </a:lvl2pPr>
            <a:lvl3pPr>
              <a:defRPr sz="4000" b="1">
                <a:latin typeface="+mj-lt"/>
              </a:defRPr>
            </a:lvl3pPr>
            <a:lvl4pPr>
              <a:defRPr sz="4000" b="1">
                <a:latin typeface="+mj-lt"/>
              </a:defRPr>
            </a:lvl4pPr>
            <a:lvl5pPr>
              <a:defRPr sz="4000" b="1">
                <a:latin typeface="+mj-lt"/>
              </a:defRPr>
            </a:lvl5pPr>
          </a:lstStyle>
          <a:p>
            <a:r>
              <a:rPr lang="en-US"/>
              <a:t>We continue in </a:t>
            </a:r>
            <a:br>
              <a:rPr lang="en-US"/>
            </a:br>
            <a:r>
              <a:rPr lang="en-US"/>
              <a:t>15 minutes</a:t>
            </a:r>
          </a:p>
        </p:txBody>
      </p:sp>
      <p:sp>
        <p:nvSpPr>
          <p:cNvPr id="8" name="Textplatzhalter 6">
            <a:extLst>
              <a:ext uri="{FF2B5EF4-FFF2-40B4-BE49-F238E27FC236}">
                <a16:creationId xmlns:a16="http://schemas.microsoft.com/office/drawing/2014/main" id="{4F460B0C-30CC-DD9F-CCD1-1CC0CE8557AB}"/>
              </a:ext>
            </a:extLst>
          </p:cNvPr>
          <p:cNvSpPr>
            <a:spLocks noGrp="1"/>
          </p:cNvSpPr>
          <p:nvPr>
            <p:ph type="body" sz="quarter" idx="46" hasCustomPrompt="1"/>
          </p:nvPr>
        </p:nvSpPr>
        <p:spPr>
          <a:xfrm>
            <a:off x="2120900" y="2692944"/>
            <a:ext cx="5043487" cy="1528219"/>
          </a:xfrm>
        </p:spPr>
        <p:txBody>
          <a:bodyPr/>
          <a:lstStyle>
            <a:lvl1pPr>
              <a:defRPr>
                <a:solidFill>
                  <a:srgbClr val="FFFFFF"/>
                </a:solidFill>
              </a:defRPr>
            </a:lvl1pPr>
          </a:lstStyle>
          <a:p>
            <a:r>
              <a:rPr lang="en-US">
                <a:solidFill>
                  <a:schemeClr val="bg1"/>
                </a:solidFill>
              </a:rPr>
              <a:t>Lorem ipsum dolor sit </a:t>
            </a:r>
            <a:r>
              <a:rPr lang="en-US" err="1">
                <a:solidFill>
                  <a:schemeClr val="bg1"/>
                </a:solidFill>
              </a:rPr>
              <a:t>amet</a:t>
            </a:r>
            <a:r>
              <a:rPr lang="en-US">
                <a:solidFill>
                  <a:schemeClr val="bg1"/>
                </a:solidFill>
              </a:rPr>
              <a:t>, </a:t>
            </a:r>
            <a:r>
              <a:rPr lang="en-US" err="1">
                <a:solidFill>
                  <a:schemeClr val="bg1"/>
                </a:solidFill>
              </a:rPr>
              <a:t>consectetuer</a:t>
            </a:r>
            <a:r>
              <a:rPr lang="en-US">
                <a:solidFill>
                  <a:schemeClr val="bg1"/>
                </a:solidFill>
              </a:rPr>
              <a:t> </a:t>
            </a:r>
            <a:r>
              <a:rPr lang="en-US" err="1">
                <a:solidFill>
                  <a:schemeClr val="bg1"/>
                </a:solidFill>
              </a:rPr>
              <a:t>adipiscing</a:t>
            </a:r>
            <a:r>
              <a:rPr lang="en-US">
                <a:solidFill>
                  <a:schemeClr val="bg1"/>
                </a:solidFill>
              </a:rPr>
              <a:t> </a:t>
            </a:r>
            <a:r>
              <a:rPr lang="en-US" err="1">
                <a:solidFill>
                  <a:schemeClr val="bg1"/>
                </a:solidFill>
              </a:rPr>
              <a:t>elit</a:t>
            </a:r>
            <a:r>
              <a:rPr lang="en-US">
                <a:solidFill>
                  <a:schemeClr val="bg1"/>
                </a:solidFill>
              </a:rPr>
              <a:t>. Maecenas </a:t>
            </a:r>
            <a:r>
              <a:rPr lang="en-US" err="1">
                <a:solidFill>
                  <a:schemeClr val="bg1"/>
                </a:solidFill>
              </a:rPr>
              <a:t>porttitor</a:t>
            </a:r>
            <a:r>
              <a:rPr lang="en-US">
                <a:solidFill>
                  <a:schemeClr val="bg1"/>
                </a:solidFill>
              </a:rPr>
              <a:t> </a:t>
            </a:r>
            <a:r>
              <a:rPr lang="en-US" err="1">
                <a:solidFill>
                  <a:schemeClr val="bg1"/>
                </a:solidFill>
              </a:rPr>
              <a:t>congue</a:t>
            </a:r>
            <a:r>
              <a:rPr lang="en-US">
                <a:solidFill>
                  <a:schemeClr val="bg1"/>
                </a:solidFill>
              </a:rPr>
              <a:t> </a:t>
            </a:r>
            <a:r>
              <a:rPr lang="en-US" err="1">
                <a:solidFill>
                  <a:schemeClr val="bg1"/>
                </a:solidFill>
              </a:rPr>
              <a:t>massa</a:t>
            </a:r>
            <a:r>
              <a:rPr lang="en-US">
                <a:solidFill>
                  <a:schemeClr val="bg1"/>
                </a:solidFill>
              </a:rPr>
              <a:t>.</a:t>
            </a:r>
          </a:p>
        </p:txBody>
      </p:sp>
    </p:spTree>
    <p:extLst>
      <p:ext uri="{BB962C8B-B14F-4D97-AF65-F5344CB8AC3E}">
        <p14:creationId xmlns:p14="http://schemas.microsoft.com/office/powerpoint/2010/main" val="249378116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Breakt 2">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3ED4A42E-4246-51A3-1FBB-7C4384366C71}"/>
              </a:ext>
            </a:extLst>
          </p:cNvPr>
          <p:cNvGraphicFramePr>
            <a:graphicFrameLocks noChangeAspect="1"/>
          </p:cNvGraphicFramePr>
          <p:nvPr>
            <p:custDataLst>
              <p:tags r:id="rId1"/>
            </p:custDataLst>
            <p:extLst>
              <p:ext uri="{D42A27DB-BD31-4B8C-83A1-F6EECF244321}">
                <p14:modId xmlns:p14="http://schemas.microsoft.com/office/powerpoint/2010/main" val="89320008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16" imgH="416" progId="TCLayout.ActiveDocument.1">
                  <p:embed/>
                </p:oleObj>
              </mc:Choice>
              <mc:Fallback>
                <p:oleObj name="think-cell Folie" r:id="rId3" imgW="416" imgH="416" progId="TCLayout.ActiveDocument.1">
                  <p:embed/>
                  <p:pic>
                    <p:nvPicPr>
                      <p:cNvPr id="3" name="Object 2" hidden="1">
                        <a:extLst>
                          <a:ext uri="{FF2B5EF4-FFF2-40B4-BE49-F238E27FC236}">
                            <a16:creationId xmlns:a16="http://schemas.microsoft.com/office/drawing/2014/main" id="{3ED4A42E-4246-51A3-1FBB-7C4384366C71}"/>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3" name="Bildplatzhalter 12">
            <a:extLst>
              <a:ext uri="{FF2B5EF4-FFF2-40B4-BE49-F238E27FC236}">
                <a16:creationId xmlns:a16="http://schemas.microsoft.com/office/drawing/2014/main" id="{A19C5D23-0F10-C6D3-B25C-BB06355B0776}"/>
              </a:ext>
            </a:extLst>
          </p:cNvPr>
          <p:cNvSpPr>
            <a:spLocks noGrp="1"/>
          </p:cNvSpPr>
          <p:nvPr>
            <p:ph type="pic" sz="quarter" idx="47" hasCustomPrompt="1"/>
          </p:nvPr>
        </p:nvSpPr>
        <p:spPr>
          <a:xfrm>
            <a:off x="0" y="0"/>
            <a:ext cx="12192000" cy="6858000"/>
          </a:xfrm>
        </p:spPr>
        <p:txBody>
          <a:bodyPr/>
          <a:lstStyle/>
          <a:p>
            <a:pPr marL="0" marR="0" lvl="0" indent="0" algn="r"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p:txBody>
      </p:sp>
      <p:sp>
        <p:nvSpPr>
          <p:cNvPr id="31" name="Text Placeholder 30">
            <a:extLst>
              <a:ext uri="{FF2B5EF4-FFF2-40B4-BE49-F238E27FC236}">
                <a16:creationId xmlns:a16="http://schemas.microsoft.com/office/drawing/2014/main" id="{A88989AE-57A3-7796-DB5C-F5F49FD63AF3}"/>
              </a:ext>
            </a:extLst>
          </p:cNvPr>
          <p:cNvSpPr>
            <a:spLocks noGrp="1"/>
          </p:cNvSpPr>
          <p:nvPr>
            <p:ph type="body" sz="quarter" idx="52" hasCustomPrompt="1"/>
          </p:nvPr>
        </p:nvSpPr>
        <p:spPr>
          <a:xfrm>
            <a:off x="6196012" y="2678211"/>
            <a:ext cx="4638675" cy="3048000"/>
          </a:xfrm>
          <a:custGeom>
            <a:avLst/>
            <a:gdLst>
              <a:gd name="connsiteX0" fmla="*/ 0 w 4638675"/>
              <a:gd name="connsiteY0" fmla="*/ 0 h 3048000"/>
              <a:gd name="connsiteX1" fmla="*/ 4638675 w 4638675"/>
              <a:gd name="connsiteY1" fmla="*/ 0 h 3048000"/>
              <a:gd name="connsiteX2" fmla="*/ 4638675 w 4638675"/>
              <a:gd name="connsiteY2" fmla="*/ 1762018 h 3048000"/>
              <a:gd name="connsiteX3" fmla="*/ 3352693 w 4638675"/>
              <a:gd name="connsiteY3" fmla="*/ 3048000 h 3048000"/>
              <a:gd name="connsiteX4" fmla="*/ 0 w 4638675"/>
              <a:gd name="connsiteY4" fmla="*/ 304800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38675" h="3048000">
                <a:moveTo>
                  <a:pt x="0" y="0"/>
                </a:moveTo>
                <a:lnTo>
                  <a:pt x="4638675" y="0"/>
                </a:lnTo>
                <a:lnTo>
                  <a:pt x="4638675" y="1762018"/>
                </a:lnTo>
                <a:cubicBezTo>
                  <a:pt x="4638675" y="2472246"/>
                  <a:pt x="4062921" y="3048000"/>
                  <a:pt x="3352693" y="3048000"/>
                </a:cubicBezTo>
                <a:lnTo>
                  <a:pt x="0" y="3048000"/>
                </a:lnTo>
                <a:close/>
              </a:path>
            </a:pathLst>
          </a:custGeom>
          <a:solidFill>
            <a:schemeClr val="accent1"/>
          </a:solidFill>
        </p:spPr>
        <p:txBody>
          <a:bodyPr wrap="square">
            <a:noAutofit/>
          </a:bodyPr>
          <a:lstStyle>
            <a:lvl1pPr>
              <a:defRPr sz="100"/>
            </a:lvl1pPr>
          </a:lstStyle>
          <a:p>
            <a:pPr lvl="0"/>
            <a:r>
              <a:rPr lang="en-GB"/>
              <a:t> </a:t>
            </a:r>
          </a:p>
        </p:txBody>
      </p:sp>
      <p:sp>
        <p:nvSpPr>
          <p:cNvPr id="28" name="Text Placeholder 27">
            <a:extLst>
              <a:ext uri="{FF2B5EF4-FFF2-40B4-BE49-F238E27FC236}">
                <a16:creationId xmlns:a16="http://schemas.microsoft.com/office/drawing/2014/main" id="{B1BACCD8-9BE0-69B6-4DB9-48E48847D547}"/>
              </a:ext>
            </a:extLst>
          </p:cNvPr>
          <p:cNvSpPr>
            <a:spLocks noGrp="1"/>
          </p:cNvSpPr>
          <p:nvPr>
            <p:ph type="body" sz="quarter" idx="51" hasCustomPrompt="1"/>
          </p:nvPr>
        </p:nvSpPr>
        <p:spPr bwMode="gray">
          <a:xfrm>
            <a:off x="1357313" y="747713"/>
            <a:ext cx="6580187" cy="4229100"/>
          </a:xfrm>
          <a:custGeom>
            <a:avLst/>
            <a:gdLst>
              <a:gd name="connsiteX0" fmla="*/ 1284716 w 6580187"/>
              <a:gd name="connsiteY0" fmla="*/ 0 h 4229100"/>
              <a:gd name="connsiteX1" fmla="*/ 6580187 w 6580187"/>
              <a:gd name="connsiteY1" fmla="*/ 0 h 4229100"/>
              <a:gd name="connsiteX2" fmla="*/ 6580187 w 6580187"/>
              <a:gd name="connsiteY2" fmla="*/ 4229100 h 4229100"/>
              <a:gd name="connsiteX3" fmla="*/ 0 w 6580187"/>
              <a:gd name="connsiteY3" fmla="*/ 4229100 h 4229100"/>
              <a:gd name="connsiteX4" fmla="*/ 0 w 6580187"/>
              <a:gd name="connsiteY4" fmla="*/ 1284716 h 4229100"/>
              <a:gd name="connsiteX5" fmla="*/ 1284716 w 6580187"/>
              <a:gd name="connsiteY5" fmla="*/ 0 h 422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80187" h="4229100">
                <a:moveTo>
                  <a:pt x="1284716" y="0"/>
                </a:moveTo>
                <a:lnTo>
                  <a:pt x="6580187" y="0"/>
                </a:lnTo>
                <a:lnTo>
                  <a:pt x="6580187" y="4229100"/>
                </a:lnTo>
                <a:lnTo>
                  <a:pt x="0" y="4229100"/>
                </a:lnTo>
                <a:lnTo>
                  <a:pt x="0" y="1284716"/>
                </a:lnTo>
                <a:cubicBezTo>
                  <a:pt x="0" y="575187"/>
                  <a:pt x="575187" y="0"/>
                  <a:pt x="1284716" y="0"/>
                </a:cubicBezTo>
                <a:close/>
              </a:path>
            </a:pathLst>
          </a:custGeom>
          <a:solidFill>
            <a:srgbClr val="873CFF"/>
          </a:solidFill>
        </p:spPr>
        <p:txBody>
          <a:bodyPr wrap="square">
            <a:noAutofit/>
          </a:bodyPr>
          <a:lstStyle>
            <a:lvl1pPr>
              <a:defRPr/>
            </a:lvl1pPr>
          </a:lstStyle>
          <a:p>
            <a:pPr lvl="0"/>
            <a:r>
              <a:rPr lang="en-GB"/>
              <a:t> </a:t>
            </a:r>
          </a:p>
        </p:txBody>
      </p:sp>
      <p:sp>
        <p:nvSpPr>
          <p:cNvPr id="27" name="Textfeld 26">
            <a:extLst>
              <a:ext uri="{FF2B5EF4-FFF2-40B4-BE49-F238E27FC236}">
                <a16:creationId xmlns:a16="http://schemas.microsoft.com/office/drawing/2014/main" id="{F428F2B8-7FEB-807A-BECD-5FCD4D22143A}"/>
              </a:ext>
            </a:extLst>
          </p:cNvPr>
          <p:cNvSpPr txBox="1"/>
          <p:nvPr/>
        </p:nvSpPr>
        <p:spPr>
          <a:xfrm>
            <a:off x="11630025" y="6300788"/>
            <a:ext cx="0" cy="0"/>
          </a:xfrm>
          <a:prstGeom prst="rect">
            <a:avLst/>
          </a:prstGeom>
          <a:noFill/>
          <a:extLst>
            <a:ext uri="{909E8E84-426E-40DD-AFC4-6F175D3DCCD1}">
              <a14:hiddenFill xmlns:a14="http://schemas.microsoft.com/office/drawing/2010/main">
                <a:solidFill>
                  <a:srgbClr val="FFFFFF"/>
                </a:solidFill>
              </a14:hiddenFill>
            </a:ext>
          </a:extLst>
        </p:spPr>
        <p:txBody>
          <a:bodyPr vert="horz" wrap="none" lIns="0" tIns="0" rIns="0" bIns="0" rtlCol="0">
            <a:noAutofit/>
          </a:bodyPr>
          <a:lstStyle/>
          <a:p>
            <a:pPr algn="l"/>
            <a:endParaRPr lang="de-DE"/>
          </a:p>
        </p:txBody>
      </p:sp>
      <p:sp>
        <p:nvSpPr>
          <p:cNvPr id="7" name="Textplatzhalter 6">
            <a:extLst>
              <a:ext uri="{FF2B5EF4-FFF2-40B4-BE49-F238E27FC236}">
                <a16:creationId xmlns:a16="http://schemas.microsoft.com/office/drawing/2014/main" id="{FFCBF34F-07AE-5935-D6F8-B2613207C5EF}"/>
              </a:ext>
            </a:extLst>
          </p:cNvPr>
          <p:cNvSpPr>
            <a:spLocks noGrp="1"/>
          </p:cNvSpPr>
          <p:nvPr>
            <p:ph type="body" sz="quarter" idx="46" hasCustomPrompt="1"/>
          </p:nvPr>
        </p:nvSpPr>
        <p:spPr>
          <a:xfrm>
            <a:off x="2120900" y="2673350"/>
            <a:ext cx="5043487" cy="1547813"/>
          </a:xfrm>
        </p:spPr>
        <p:txBody>
          <a:bodyPr/>
          <a:lstStyle>
            <a:lvl1pPr>
              <a:defRPr>
                <a:solidFill>
                  <a:srgbClr val="FFFFFF"/>
                </a:solidFill>
              </a:defRPr>
            </a:lvl1pPr>
          </a:lstStyle>
          <a:p>
            <a:r>
              <a:rPr lang="en-US">
                <a:solidFill>
                  <a:schemeClr val="bg1"/>
                </a:solidFill>
              </a:rPr>
              <a:t>Lorem ipsum dolor sit </a:t>
            </a:r>
            <a:r>
              <a:rPr lang="en-US" err="1">
                <a:solidFill>
                  <a:schemeClr val="bg1"/>
                </a:solidFill>
              </a:rPr>
              <a:t>amet</a:t>
            </a:r>
            <a:r>
              <a:rPr lang="en-US">
                <a:solidFill>
                  <a:schemeClr val="bg1"/>
                </a:solidFill>
              </a:rPr>
              <a:t>, </a:t>
            </a:r>
            <a:r>
              <a:rPr lang="en-US" err="1">
                <a:solidFill>
                  <a:schemeClr val="bg1"/>
                </a:solidFill>
              </a:rPr>
              <a:t>consectetuer</a:t>
            </a:r>
            <a:r>
              <a:rPr lang="en-US">
                <a:solidFill>
                  <a:schemeClr val="bg1"/>
                </a:solidFill>
              </a:rPr>
              <a:t> </a:t>
            </a:r>
            <a:r>
              <a:rPr lang="en-US" err="1">
                <a:solidFill>
                  <a:schemeClr val="bg1"/>
                </a:solidFill>
              </a:rPr>
              <a:t>adipiscing</a:t>
            </a:r>
            <a:r>
              <a:rPr lang="en-US">
                <a:solidFill>
                  <a:schemeClr val="bg1"/>
                </a:solidFill>
              </a:rPr>
              <a:t> </a:t>
            </a:r>
            <a:r>
              <a:rPr lang="en-US" err="1">
                <a:solidFill>
                  <a:schemeClr val="bg1"/>
                </a:solidFill>
              </a:rPr>
              <a:t>elit</a:t>
            </a:r>
            <a:r>
              <a:rPr lang="en-US">
                <a:solidFill>
                  <a:schemeClr val="bg1"/>
                </a:solidFill>
              </a:rPr>
              <a:t>. Maecenas </a:t>
            </a:r>
            <a:r>
              <a:rPr lang="en-US" err="1">
                <a:solidFill>
                  <a:schemeClr val="bg1"/>
                </a:solidFill>
              </a:rPr>
              <a:t>porttitor</a:t>
            </a:r>
            <a:r>
              <a:rPr lang="en-US">
                <a:solidFill>
                  <a:schemeClr val="bg1"/>
                </a:solidFill>
              </a:rPr>
              <a:t> </a:t>
            </a:r>
            <a:r>
              <a:rPr lang="en-US" err="1">
                <a:solidFill>
                  <a:schemeClr val="bg1"/>
                </a:solidFill>
              </a:rPr>
              <a:t>congue</a:t>
            </a:r>
            <a:r>
              <a:rPr lang="en-US">
                <a:solidFill>
                  <a:schemeClr val="bg1"/>
                </a:solidFill>
              </a:rPr>
              <a:t> </a:t>
            </a:r>
            <a:r>
              <a:rPr lang="en-US" err="1">
                <a:solidFill>
                  <a:schemeClr val="bg1"/>
                </a:solidFill>
              </a:rPr>
              <a:t>massa</a:t>
            </a:r>
            <a:r>
              <a:rPr lang="en-US">
                <a:solidFill>
                  <a:schemeClr val="bg1"/>
                </a:solidFill>
              </a:rPr>
              <a:t>.</a:t>
            </a:r>
          </a:p>
        </p:txBody>
      </p:sp>
      <p:sp>
        <p:nvSpPr>
          <p:cNvPr id="6" name="Datumsplatzhalter 2">
            <a:extLst>
              <a:ext uri="{FF2B5EF4-FFF2-40B4-BE49-F238E27FC236}">
                <a16:creationId xmlns:a16="http://schemas.microsoft.com/office/drawing/2014/main" id="{C26A59C4-F207-DD6B-F17D-01BF80780FBD}"/>
              </a:ext>
            </a:extLst>
          </p:cNvPr>
          <p:cNvSpPr>
            <a:spLocks noGrp="1"/>
          </p:cNvSpPr>
          <p:nvPr>
            <p:ph type="dt" sz="half" idx="10"/>
          </p:nvPr>
        </p:nvSpPr>
        <p:spPr>
          <a:xfrm>
            <a:off x="2511512" y="6387525"/>
            <a:ext cx="592173" cy="123111"/>
          </a:xfrm>
        </p:spPr>
        <p:txBody>
          <a:bodyPr/>
          <a:lstStyle/>
          <a:p>
            <a:endParaRPr lang="en-GB"/>
          </a:p>
        </p:txBody>
      </p:sp>
      <p:sp>
        <p:nvSpPr>
          <p:cNvPr id="8" name="Fußzeilenplatzhalter 3">
            <a:extLst>
              <a:ext uri="{FF2B5EF4-FFF2-40B4-BE49-F238E27FC236}">
                <a16:creationId xmlns:a16="http://schemas.microsoft.com/office/drawing/2014/main" id="{86D5654B-135E-012D-5CED-70E61DA4ECEF}"/>
              </a:ext>
            </a:extLst>
          </p:cNvPr>
          <p:cNvSpPr>
            <a:spLocks noGrp="1"/>
          </p:cNvSpPr>
          <p:nvPr>
            <p:ph type="ftr" sz="quarter" idx="11"/>
          </p:nvPr>
        </p:nvSpPr>
        <p:spPr>
          <a:xfrm>
            <a:off x="3441655" y="6387525"/>
            <a:ext cx="5451520" cy="123111"/>
          </a:xfrm>
        </p:spPr>
        <p:txBody>
          <a:bodyPr/>
          <a:lstStyle/>
          <a:p>
            <a:endParaRPr lang="en-GB"/>
          </a:p>
        </p:txBody>
      </p:sp>
      <p:sp>
        <p:nvSpPr>
          <p:cNvPr id="9" name="Foliennummernplatzhalter 4">
            <a:extLst>
              <a:ext uri="{FF2B5EF4-FFF2-40B4-BE49-F238E27FC236}">
                <a16:creationId xmlns:a16="http://schemas.microsoft.com/office/drawing/2014/main" id="{3C3D1833-60ED-1A6D-02D0-63DFABB2F12C}"/>
              </a:ext>
            </a:extLst>
          </p:cNvPr>
          <p:cNvSpPr>
            <a:spLocks noGrp="1"/>
          </p:cNvSpPr>
          <p:nvPr>
            <p:ph type="sldNum" sz="quarter" idx="12"/>
          </p:nvPr>
        </p:nvSpPr>
        <p:spPr>
          <a:xfrm>
            <a:off x="382589" y="6386334"/>
            <a:ext cx="265112" cy="123111"/>
          </a:xfrm>
        </p:spPr>
        <p:txBody>
          <a:bodyPr/>
          <a:lstStyle/>
          <a:p>
            <a:fld id="{62010F87-0EE0-4D14-B1AC-3EF143679DC7}" type="slidenum">
              <a:rPr lang="en-GB" smtClean="0"/>
              <a:t>‹#›</a:t>
            </a:fld>
            <a:endParaRPr lang="en-GB"/>
          </a:p>
        </p:txBody>
      </p:sp>
      <p:sp>
        <p:nvSpPr>
          <p:cNvPr id="10" name="Bildplatzhalter 19">
            <a:extLst>
              <a:ext uri="{FF2B5EF4-FFF2-40B4-BE49-F238E27FC236}">
                <a16:creationId xmlns:a16="http://schemas.microsoft.com/office/drawing/2014/main" id="{95A3DFEA-61F5-F323-C87E-8E62AE634213}"/>
              </a:ext>
            </a:extLst>
          </p:cNvPr>
          <p:cNvSpPr>
            <a:spLocks noGrp="1"/>
          </p:cNvSpPr>
          <p:nvPr>
            <p:ph type="pic" sz="quarter" idx="43" hasCustomPrompt="1"/>
          </p:nvPr>
        </p:nvSpPr>
        <p:spPr bwMode="gray">
          <a:xfrm>
            <a:off x="1025514" y="6410506"/>
            <a:ext cx="1062384" cy="103295"/>
          </a:xfrm>
          <a:blipFill>
            <a:blip r:embed="rId5">
              <a:extLst>
                <a:ext uri="{28A0092B-C50C-407E-A947-70E740481C1C}">
                  <a14:useLocalDpi xmlns:a14="http://schemas.microsoft.com/office/drawing/2010/main" val="0"/>
                </a:ext>
              </a:extLst>
            </a:blip>
            <a:stretch>
              <a:fillRect/>
            </a:stretch>
          </a:blipFill>
        </p:spPr>
        <p:txBody>
          <a:bodyPr/>
          <a:lstStyle>
            <a:lvl1pPr marL="0" indent="0">
              <a:buNone/>
              <a:defRPr>
                <a:solidFill>
                  <a:srgbClr val="004E2B"/>
                </a:solidFill>
              </a:defRPr>
            </a:lvl1pPr>
          </a:lstStyle>
          <a:p>
            <a:r>
              <a:rPr lang="en-US" noProof="0"/>
              <a:t>  </a:t>
            </a:r>
          </a:p>
        </p:txBody>
      </p:sp>
      <p:sp>
        <p:nvSpPr>
          <p:cNvPr id="15" name="Textplatzhalter 4">
            <a:extLst>
              <a:ext uri="{FF2B5EF4-FFF2-40B4-BE49-F238E27FC236}">
                <a16:creationId xmlns:a16="http://schemas.microsoft.com/office/drawing/2014/main" id="{36EA32E0-8A41-9E48-E7D6-24865A09EA9A}"/>
              </a:ext>
            </a:extLst>
          </p:cNvPr>
          <p:cNvSpPr>
            <a:spLocks noGrp="1"/>
          </p:cNvSpPr>
          <p:nvPr>
            <p:ph type="body" sz="quarter" idx="48" hasCustomPrompt="1"/>
          </p:nvPr>
        </p:nvSpPr>
        <p:spPr>
          <a:xfrm>
            <a:off x="2120921" y="1460501"/>
            <a:ext cx="5042978" cy="1212850"/>
          </a:xfrm>
        </p:spPr>
        <p:txBody>
          <a:bodyPr tIns="0" bIns="0"/>
          <a:lstStyle>
            <a:lvl1pPr>
              <a:lnSpc>
                <a:spcPct val="90000"/>
              </a:lnSpc>
              <a:defRPr sz="4000" b="1">
                <a:solidFill>
                  <a:schemeClr val="bg1"/>
                </a:solidFill>
                <a:latin typeface="+mj-lt"/>
              </a:defRPr>
            </a:lvl1pPr>
            <a:lvl2pPr>
              <a:defRPr sz="4000" b="1">
                <a:latin typeface="+mj-lt"/>
              </a:defRPr>
            </a:lvl2pPr>
            <a:lvl3pPr>
              <a:defRPr sz="4000" b="1">
                <a:latin typeface="+mj-lt"/>
              </a:defRPr>
            </a:lvl3pPr>
            <a:lvl4pPr>
              <a:defRPr sz="4000" b="1">
                <a:latin typeface="+mj-lt"/>
              </a:defRPr>
            </a:lvl4pPr>
            <a:lvl5pPr>
              <a:defRPr sz="4000" b="1">
                <a:latin typeface="+mj-lt"/>
              </a:defRPr>
            </a:lvl5pPr>
          </a:lstStyle>
          <a:p>
            <a:r>
              <a:rPr lang="en-US"/>
              <a:t>Let’s have </a:t>
            </a:r>
            <a:br>
              <a:rPr lang="en-US"/>
            </a:br>
            <a:r>
              <a:rPr lang="en-US"/>
              <a:t>a coffee</a:t>
            </a:r>
          </a:p>
        </p:txBody>
      </p:sp>
      <p:sp>
        <p:nvSpPr>
          <p:cNvPr id="32" name="Text Placeholder 7">
            <a:extLst>
              <a:ext uri="{FF2B5EF4-FFF2-40B4-BE49-F238E27FC236}">
                <a16:creationId xmlns:a16="http://schemas.microsoft.com/office/drawing/2014/main" id="{D53426F6-7A16-65BB-5E0C-735003233D72}"/>
              </a:ext>
            </a:extLst>
          </p:cNvPr>
          <p:cNvSpPr>
            <a:spLocks noGrp="1" noChangeAspect="1"/>
          </p:cNvSpPr>
          <p:nvPr>
            <p:ph type="body" sz="quarter" idx="35" hasCustomPrompt="1"/>
          </p:nvPr>
        </p:nvSpPr>
        <p:spPr>
          <a:xfrm>
            <a:off x="11523000" y="6201700"/>
            <a:ext cx="288000" cy="288000"/>
          </a:xfrm>
          <a:blipFill>
            <a:blip r:embed="rId6"/>
            <a:stretch>
              <a:fillRect/>
            </a:stretch>
          </a:blipFill>
        </p:spPr>
        <p:txBody>
          <a:bodyPr/>
          <a:lstStyle>
            <a:lvl1pPr>
              <a:defRPr sz="100"/>
            </a:lvl1pPr>
          </a:lstStyle>
          <a:p>
            <a:pPr lvl="0"/>
            <a:r>
              <a:rPr lang="de-DE"/>
              <a:t> </a:t>
            </a:r>
            <a:endParaRPr lang="en-US"/>
          </a:p>
        </p:txBody>
      </p:sp>
    </p:spTree>
    <p:extLst>
      <p:ext uri="{BB962C8B-B14F-4D97-AF65-F5344CB8AC3E}">
        <p14:creationId xmlns:p14="http://schemas.microsoft.com/office/powerpoint/2010/main" val="2641763450"/>
      </p:ext>
    </p:extLst>
  </p:cSld>
  <p:clrMapOvr>
    <a:overrideClrMapping bg1="lt1" tx1="dk1" bg2="lt2" tx2="dk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1 Content large">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5662CB8F-6A1B-9C5C-8211-8F5DC82C37ED}"/>
              </a:ext>
            </a:extLst>
          </p:cNvPr>
          <p:cNvGraphicFramePr>
            <a:graphicFrameLocks noChangeAspect="1"/>
          </p:cNvGraphicFramePr>
          <p:nvPr>
            <p:custDataLst>
              <p:tags r:id="rId1"/>
            </p:custDataLst>
            <p:extLst>
              <p:ext uri="{D42A27DB-BD31-4B8C-83A1-F6EECF244321}">
                <p14:modId xmlns:p14="http://schemas.microsoft.com/office/powerpoint/2010/main" val="354733698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2" name="Object 1" hidden="1">
                        <a:extLst>
                          <a:ext uri="{FF2B5EF4-FFF2-40B4-BE49-F238E27FC236}">
                            <a16:creationId xmlns:a16="http://schemas.microsoft.com/office/drawing/2014/main" id="{5662CB8F-6A1B-9C5C-8211-8F5DC82C37E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Inhaltsplatzhalter 2">
            <a:extLst>
              <a:ext uri="{FF2B5EF4-FFF2-40B4-BE49-F238E27FC236}">
                <a16:creationId xmlns:a16="http://schemas.microsoft.com/office/drawing/2014/main" id="{A1D5B910-75C9-549F-449C-8043F0B8646D}"/>
              </a:ext>
            </a:extLst>
          </p:cNvPr>
          <p:cNvSpPr>
            <a:spLocks noGrp="1"/>
          </p:cNvSpPr>
          <p:nvPr>
            <p:ph idx="1" hasCustomPrompt="1"/>
          </p:nvPr>
        </p:nvSpPr>
        <p:spPr>
          <a:xfrm>
            <a:off x="386459" y="1304924"/>
            <a:ext cx="11424541" cy="4608513"/>
          </a:xfrm>
        </p:spPr>
        <p:txBody>
          <a:bodyPr>
            <a:noAutofit/>
          </a:bodyPr>
          <a:lstStyle>
            <a:lvl1pPr>
              <a:defRPr sz="1600"/>
            </a:lvl1pPr>
            <a:lvl2pPr>
              <a:defRPr sz="1600"/>
            </a:lvl2pPr>
            <a:lvl3pPr>
              <a:defRPr sz="1600"/>
            </a:lvl3pPr>
            <a:lvl4pPr>
              <a:defRPr sz="1600"/>
            </a:lvl4pPr>
            <a:lvl5pPr>
              <a:defRPr sz="1600"/>
            </a:lvl5pPr>
            <a:lvl6pPr marL="0" indent="0">
              <a:buFontTx/>
              <a:buNone/>
              <a:defRPr sz="1600"/>
            </a:lvl6pPr>
          </a:lstStyle>
          <a:p>
            <a:pPr lvl="0"/>
            <a:r>
              <a:rPr lang="en-GB" noProof="0"/>
              <a:t>16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a:p>
            <a:pPr lvl="0"/>
            <a:r>
              <a:rPr lang="en-GB" sz="1400" noProof="0"/>
              <a:t>Sixth level</a:t>
            </a:r>
            <a:endParaRPr lang="en-GB" noProof="0"/>
          </a:p>
          <a:p>
            <a:pPr lvl="0"/>
            <a:endParaRPr lang="en-US"/>
          </a:p>
        </p:txBody>
      </p:sp>
      <p:sp>
        <p:nvSpPr>
          <p:cNvPr id="7" name="Titel 6">
            <a:extLst>
              <a:ext uri="{FF2B5EF4-FFF2-40B4-BE49-F238E27FC236}">
                <a16:creationId xmlns:a16="http://schemas.microsoft.com/office/drawing/2014/main" id="{810C69C8-D508-0724-A353-6D1F76723721}"/>
              </a:ext>
            </a:extLst>
          </p:cNvPr>
          <p:cNvSpPr>
            <a:spLocks noGrp="1"/>
          </p:cNvSpPr>
          <p:nvPr>
            <p:ph type="title" hasCustomPrompt="1"/>
          </p:nvPr>
        </p:nvSpPr>
        <p:spPr/>
        <p:txBody>
          <a:bodyPr vert="horz"/>
          <a:lstStyle>
            <a:lvl1pPr>
              <a:defRPr/>
            </a:lvl1pPr>
          </a:lstStyle>
          <a:p>
            <a:r>
              <a:rPr lang="en-US" noProof="0"/>
              <a:t>Slide heading</a:t>
            </a:r>
          </a:p>
        </p:txBody>
      </p:sp>
      <p:sp>
        <p:nvSpPr>
          <p:cNvPr id="4" name="Textplatzhalter 3">
            <a:extLst>
              <a:ext uri="{FF2B5EF4-FFF2-40B4-BE49-F238E27FC236}">
                <a16:creationId xmlns:a16="http://schemas.microsoft.com/office/drawing/2014/main" id="{537592A9-6BED-AF0C-E702-4EC8B336A27C}"/>
              </a:ext>
            </a:extLst>
          </p:cNvPr>
          <p:cNvSpPr>
            <a:spLocks noGrp="1"/>
          </p:cNvSpPr>
          <p:nvPr>
            <p:ph type="body" sz="quarter" idx="13" hasCustomPrompt="1"/>
          </p:nvPr>
        </p:nvSpPr>
        <p:spPr>
          <a:xfrm>
            <a:off x="382588" y="265541"/>
            <a:ext cx="11419082" cy="136525"/>
          </a:xfrm>
        </p:spPr>
        <p:txBody>
          <a:bodyPr anchor="b" anchorCtr="0">
            <a:noAutofit/>
          </a:bodyPr>
          <a:lstStyle>
            <a:lvl1pPr marL="0" indent="0">
              <a:buNone/>
              <a:defRPr sz="1000">
                <a:solidFill>
                  <a:schemeClr val="tx2"/>
                </a:solidFill>
              </a:defRPr>
            </a:lvl1pPr>
          </a:lstStyle>
          <a:p>
            <a:pPr lvl="0"/>
            <a:r>
              <a:rPr lang="en-US"/>
              <a:t>Topline</a:t>
            </a:r>
          </a:p>
        </p:txBody>
      </p:sp>
      <p:sp>
        <p:nvSpPr>
          <p:cNvPr id="22" name="Date Placeholder 21">
            <a:extLst>
              <a:ext uri="{FF2B5EF4-FFF2-40B4-BE49-F238E27FC236}">
                <a16:creationId xmlns:a16="http://schemas.microsoft.com/office/drawing/2014/main" id="{411E37CD-AF36-95F6-6ED3-816F4E44326D}"/>
              </a:ext>
            </a:extLst>
          </p:cNvPr>
          <p:cNvSpPr>
            <a:spLocks noGrp="1"/>
          </p:cNvSpPr>
          <p:nvPr>
            <p:ph type="dt" sz="half" idx="14"/>
          </p:nvPr>
        </p:nvSpPr>
        <p:spPr/>
        <p:txBody>
          <a:bodyPr/>
          <a:lstStyle/>
          <a:p>
            <a:endParaRPr lang="en-GB"/>
          </a:p>
        </p:txBody>
      </p:sp>
      <p:sp>
        <p:nvSpPr>
          <p:cNvPr id="23" name="Footer Placeholder 22">
            <a:extLst>
              <a:ext uri="{FF2B5EF4-FFF2-40B4-BE49-F238E27FC236}">
                <a16:creationId xmlns:a16="http://schemas.microsoft.com/office/drawing/2014/main" id="{5FE61737-8B11-B32D-F957-796C8D9B7745}"/>
              </a:ext>
            </a:extLst>
          </p:cNvPr>
          <p:cNvSpPr>
            <a:spLocks noGrp="1"/>
          </p:cNvSpPr>
          <p:nvPr>
            <p:ph type="ftr" sz="quarter" idx="15"/>
          </p:nvPr>
        </p:nvSpPr>
        <p:spPr/>
        <p:txBody>
          <a:bodyPr/>
          <a:lstStyle/>
          <a:p>
            <a:endParaRPr lang="en-GB"/>
          </a:p>
        </p:txBody>
      </p:sp>
      <p:sp>
        <p:nvSpPr>
          <p:cNvPr id="24" name="Slide Number Placeholder 23">
            <a:extLst>
              <a:ext uri="{FF2B5EF4-FFF2-40B4-BE49-F238E27FC236}">
                <a16:creationId xmlns:a16="http://schemas.microsoft.com/office/drawing/2014/main" id="{394DD5CA-BBEB-7A90-8816-D7000113CAFD}"/>
              </a:ext>
            </a:extLst>
          </p:cNvPr>
          <p:cNvSpPr>
            <a:spLocks noGrp="1"/>
          </p:cNvSpPr>
          <p:nvPr>
            <p:ph type="sldNum" sz="quarter" idx="16"/>
          </p:nvPr>
        </p:nvSpPr>
        <p:spPr/>
        <p:txBody>
          <a:bodyPr/>
          <a:lstStyle/>
          <a:p>
            <a:fld id="{62010F87-0EE0-4D14-B1AC-3EF143679DC7}" type="slidenum">
              <a:rPr lang="en-GB" smtClean="0"/>
              <a:t>‹#›</a:t>
            </a:fld>
            <a:endParaRPr lang="en-GB"/>
          </a:p>
        </p:txBody>
      </p:sp>
    </p:spTree>
    <p:extLst>
      <p:ext uri="{BB962C8B-B14F-4D97-AF65-F5344CB8AC3E}">
        <p14:creationId xmlns:p14="http://schemas.microsoft.com/office/powerpoint/2010/main" val="33545629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1 Content">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5662CB8F-6A1B-9C5C-8211-8F5DC82C37ED}"/>
              </a:ext>
            </a:extLst>
          </p:cNvPr>
          <p:cNvGraphicFramePr>
            <a:graphicFrameLocks noChangeAspect="1"/>
          </p:cNvGraphicFramePr>
          <p:nvPr>
            <p:custDataLst>
              <p:tags r:id="rId1"/>
            </p:custDataLst>
            <p:extLst>
              <p:ext uri="{D42A27DB-BD31-4B8C-83A1-F6EECF244321}">
                <p14:modId xmlns:p14="http://schemas.microsoft.com/office/powerpoint/2010/main" val="313658039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2" name="Object 1" hidden="1">
                        <a:extLst>
                          <a:ext uri="{FF2B5EF4-FFF2-40B4-BE49-F238E27FC236}">
                            <a16:creationId xmlns:a16="http://schemas.microsoft.com/office/drawing/2014/main" id="{5662CB8F-6A1B-9C5C-8211-8F5DC82C37E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Inhaltsplatzhalter 2">
            <a:extLst>
              <a:ext uri="{FF2B5EF4-FFF2-40B4-BE49-F238E27FC236}">
                <a16:creationId xmlns:a16="http://schemas.microsoft.com/office/drawing/2014/main" id="{A1D5B910-75C9-549F-449C-8043F0B8646D}"/>
              </a:ext>
            </a:extLst>
          </p:cNvPr>
          <p:cNvSpPr>
            <a:spLocks noGrp="1"/>
          </p:cNvSpPr>
          <p:nvPr>
            <p:ph idx="1" hasCustomPrompt="1"/>
          </p:nvPr>
        </p:nvSpPr>
        <p:spPr>
          <a:xfrm>
            <a:off x="386459" y="1304924"/>
            <a:ext cx="7551041" cy="4608513"/>
          </a:xfrm>
        </p:spPr>
        <p:txBody>
          <a:bodyPr>
            <a:noAutofit/>
          </a:bodyPr>
          <a:lstStyle>
            <a:lvl1pPr>
              <a:defRPr sz="1600"/>
            </a:lvl1pPr>
            <a:lvl2pPr>
              <a:defRPr sz="1600"/>
            </a:lvl2pPr>
            <a:lvl3pPr>
              <a:defRPr sz="1600"/>
            </a:lvl3pPr>
            <a:lvl4pPr>
              <a:defRPr sz="1600"/>
            </a:lvl4pPr>
            <a:lvl5pPr>
              <a:defRPr sz="1600"/>
            </a:lvl5pPr>
            <a:lvl6pPr marL="0" indent="0">
              <a:buFontTx/>
              <a:buNone/>
              <a:defRPr sz="1600"/>
            </a:lvl6pPr>
          </a:lstStyle>
          <a:p>
            <a:pPr lvl="0"/>
            <a:r>
              <a:rPr lang="en-GB" noProof="0"/>
              <a:t>16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a:p>
            <a:pPr lvl="0"/>
            <a:r>
              <a:rPr lang="en-GB" sz="1400" noProof="0"/>
              <a:t>Sixth level</a:t>
            </a:r>
            <a:endParaRPr lang="en-GB" noProof="0"/>
          </a:p>
          <a:p>
            <a:pPr lvl="0"/>
            <a:endParaRPr lang="en-US"/>
          </a:p>
        </p:txBody>
      </p:sp>
      <p:sp>
        <p:nvSpPr>
          <p:cNvPr id="7" name="Titel 6">
            <a:extLst>
              <a:ext uri="{FF2B5EF4-FFF2-40B4-BE49-F238E27FC236}">
                <a16:creationId xmlns:a16="http://schemas.microsoft.com/office/drawing/2014/main" id="{810C69C8-D508-0724-A353-6D1F76723721}"/>
              </a:ext>
            </a:extLst>
          </p:cNvPr>
          <p:cNvSpPr>
            <a:spLocks noGrp="1"/>
          </p:cNvSpPr>
          <p:nvPr>
            <p:ph type="title" hasCustomPrompt="1"/>
          </p:nvPr>
        </p:nvSpPr>
        <p:spPr/>
        <p:txBody>
          <a:bodyPr vert="horz"/>
          <a:lstStyle>
            <a:lvl1pPr>
              <a:defRPr/>
            </a:lvl1pPr>
          </a:lstStyle>
          <a:p>
            <a:r>
              <a:rPr lang="en-US" noProof="0"/>
              <a:t>Slide heading</a:t>
            </a:r>
          </a:p>
        </p:txBody>
      </p:sp>
      <p:sp>
        <p:nvSpPr>
          <p:cNvPr id="4" name="Textplatzhalter 3">
            <a:extLst>
              <a:ext uri="{FF2B5EF4-FFF2-40B4-BE49-F238E27FC236}">
                <a16:creationId xmlns:a16="http://schemas.microsoft.com/office/drawing/2014/main" id="{537592A9-6BED-AF0C-E702-4EC8B336A27C}"/>
              </a:ext>
            </a:extLst>
          </p:cNvPr>
          <p:cNvSpPr>
            <a:spLocks noGrp="1"/>
          </p:cNvSpPr>
          <p:nvPr>
            <p:ph type="body" sz="quarter" idx="13" hasCustomPrompt="1"/>
          </p:nvPr>
        </p:nvSpPr>
        <p:spPr>
          <a:xfrm>
            <a:off x="382588" y="265541"/>
            <a:ext cx="11419082" cy="136525"/>
          </a:xfrm>
        </p:spPr>
        <p:txBody>
          <a:bodyPr anchor="b" anchorCtr="0">
            <a:noAutofit/>
          </a:bodyPr>
          <a:lstStyle>
            <a:lvl1pPr marL="0" indent="0">
              <a:buNone/>
              <a:defRPr sz="1000">
                <a:solidFill>
                  <a:schemeClr val="tx2"/>
                </a:solidFill>
              </a:defRPr>
            </a:lvl1pPr>
          </a:lstStyle>
          <a:p>
            <a:pPr lvl="0"/>
            <a:r>
              <a:rPr lang="en-US"/>
              <a:t>Topline</a:t>
            </a:r>
          </a:p>
        </p:txBody>
      </p:sp>
      <p:sp>
        <p:nvSpPr>
          <p:cNvPr id="22" name="Date Placeholder 21">
            <a:extLst>
              <a:ext uri="{FF2B5EF4-FFF2-40B4-BE49-F238E27FC236}">
                <a16:creationId xmlns:a16="http://schemas.microsoft.com/office/drawing/2014/main" id="{411E37CD-AF36-95F6-6ED3-816F4E44326D}"/>
              </a:ext>
            </a:extLst>
          </p:cNvPr>
          <p:cNvSpPr>
            <a:spLocks noGrp="1"/>
          </p:cNvSpPr>
          <p:nvPr>
            <p:ph type="dt" sz="half" idx="14"/>
          </p:nvPr>
        </p:nvSpPr>
        <p:spPr/>
        <p:txBody>
          <a:bodyPr/>
          <a:lstStyle/>
          <a:p>
            <a:endParaRPr lang="en-GB"/>
          </a:p>
        </p:txBody>
      </p:sp>
      <p:sp>
        <p:nvSpPr>
          <p:cNvPr id="23" name="Footer Placeholder 22">
            <a:extLst>
              <a:ext uri="{FF2B5EF4-FFF2-40B4-BE49-F238E27FC236}">
                <a16:creationId xmlns:a16="http://schemas.microsoft.com/office/drawing/2014/main" id="{5FE61737-8B11-B32D-F957-796C8D9B7745}"/>
              </a:ext>
            </a:extLst>
          </p:cNvPr>
          <p:cNvSpPr>
            <a:spLocks noGrp="1"/>
          </p:cNvSpPr>
          <p:nvPr>
            <p:ph type="ftr" sz="quarter" idx="15"/>
          </p:nvPr>
        </p:nvSpPr>
        <p:spPr/>
        <p:txBody>
          <a:bodyPr/>
          <a:lstStyle/>
          <a:p>
            <a:endParaRPr lang="en-GB"/>
          </a:p>
        </p:txBody>
      </p:sp>
      <p:sp>
        <p:nvSpPr>
          <p:cNvPr id="24" name="Slide Number Placeholder 23">
            <a:extLst>
              <a:ext uri="{FF2B5EF4-FFF2-40B4-BE49-F238E27FC236}">
                <a16:creationId xmlns:a16="http://schemas.microsoft.com/office/drawing/2014/main" id="{394DD5CA-BBEB-7A90-8816-D7000113CAFD}"/>
              </a:ext>
            </a:extLst>
          </p:cNvPr>
          <p:cNvSpPr>
            <a:spLocks noGrp="1"/>
          </p:cNvSpPr>
          <p:nvPr>
            <p:ph type="sldNum" sz="quarter" idx="16"/>
          </p:nvPr>
        </p:nvSpPr>
        <p:spPr/>
        <p:txBody>
          <a:bodyPr/>
          <a:lstStyle/>
          <a:p>
            <a:fld id="{62010F87-0EE0-4D14-B1AC-3EF143679DC7}" type="slidenum">
              <a:rPr lang="en-GB" smtClean="0"/>
              <a:t>‹#›</a:t>
            </a:fld>
            <a:endParaRPr lang="en-GB"/>
          </a:p>
        </p:txBody>
      </p:sp>
    </p:spTree>
    <p:extLst>
      <p:ext uri="{BB962C8B-B14F-4D97-AF65-F5344CB8AC3E}">
        <p14:creationId xmlns:p14="http://schemas.microsoft.com/office/powerpoint/2010/main" val="358445713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2 Content">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189016ED-28CA-C732-AD0E-BA089250403A}"/>
              </a:ext>
            </a:extLst>
          </p:cNvPr>
          <p:cNvGraphicFramePr>
            <a:graphicFrameLocks noChangeAspect="1"/>
          </p:cNvGraphicFramePr>
          <p:nvPr>
            <p:custDataLst>
              <p:tags r:id="rId1"/>
            </p:custDataLst>
            <p:extLst>
              <p:ext uri="{D42A27DB-BD31-4B8C-83A1-F6EECF244321}">
                <p14:modId xmlns:p14="http://schemas.microsoft.com/office/powerpoint/2010/main" val="269468456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5" name="Object 4" hidden="1">
                        <a:extLst>
                          <a:ext uri="{FF2B5EF4-FFF2-40B4-BE49-F238E27FC236}">
                            <a16:creationId xmlns:a16="http://schemas.microsoft.com/office/drawing/2014/main" id="{189016ED-28CA-C732-AD0E-BA089250403A}"/>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Inhaltsplatzhalter 2">
            <a:extLst>
              <a:ext uri="{FF2B5EF4-FFF2-40B4-BE49-F238E27FC236}">
                <a16:creationId xmlns:a16="http://schemas.microsoft.com/office/drawing/2014/main" id="{A1D5B910-75C9-549F-449C-8043F0B8646D}"/>
              </a:ext>
            </a:extLst>
          </p:cNvPr>
          <p:cNvSpPr>
            <a:spLocks noGrp="1"/>
          </p:cNvSpPr>
          <p:nvPr>
            <p:ph idx="1" hasCustomPrompt="1"/>
          </p:nvPr>
        </p:nvSpPr>
        <p:spPr>
          <a:xfrm>
            <a:off x="386459" y="1341438"/>
            <a:ext cx="5609529" cy="4571999"/>
          </a:xfrm>
        </p:spPr>
        <p:txBody>
          <a:bodyPr>
            <a:noAutofit/>
          </a:bodyPr>
          <a:lstStyle>
            <a:lvl5pPr>
              <a:defRPr/>
            </a:lvl5pPr>
            <a:lvl6pPr marL="0" indent="0">
              <a:buFontTx/>
              <a:buNone/>
              <a:defRPr sz="1400"/>
            </a:lvl6pPr>
          </a:lstStyle>
          <a:p>
            <a:pPr lvl="0"/>
            <a:r>
              <a:rPr lang="en-GB" noProof="0"/>
              <a:t>14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a:p>
            <a:pPr lvl="0"/>
            <a:r>
              <a:rPr lang="en-GB" sz="1400" noProof="0"/>
              <a:t>Sixth level</a:t>
            </a:r>
            <a:endParaRPr lang="en-GB" noProof="0"/>
          </a:p>
        </p:txBody>
      </p:sp>
      <p:sp>
        <p:nvSpPr>
          <p:cNvPr id="7" name="Titel 6">
            <a:extLst>
              <a:ext uri="{FF2B5EF4-FFF2-40B4-BE49-F238E27FC236}">
                <a16:creationId xmlns:a16="http://schemas.microsoft.com/office/drawing/2014/main" id="{810C69C8-D508-0724-A353-6D1F76723721}"/>
              </a:ext>
            </a:extLst>
          </p:cNvPr>
          <p:cNvSpPr>
            <a:spLocks noGrp="1"/>
          </p:cNvSpPr>
          <p:nvPr>
            <p:ph type="title" hasCustomPrompt="1"/>
          </p:nvPr>
        </p:nvSpPr>
        <p:spPr/>
        <p:txBody>
          <a:bodyPr vert="horz"/>
          <a:lstStyle>
            <a:lvl1pPr>
              <a:defRPr/>
            </a:lvl1pPr>
          </a:lstStyle>
          <a:p>
            <a:r>
              <a:rPr lang="en-US" noProof="0"/>
              <a:t>Slide heading</a:t>
            </a:r>
          </a:p>
        </p:txBody>
      </p:sp>
      <p:sp>
        <p:nvSpPr>
          <p:cNvPr id="2" name="Inhaltsplatzhalter 2">
            <a:extLst>
              <a:ext uri="{FF2B5EF4-FFF2-40B4-BE49-F238E27FC236}">
                <a16:creationId xmlns:a16="http://schemas.microsoft.com/office/drawing/2014/main" id="{183AABB5-CBBF-C15A-963B-4292191EA454}"/>
              </a:ext>
            </a:extLst>
          </p:cNvPr>
          <p:cNvSpPr>
            <a:spLocks noGrp="1"/>
          </p:cNvSpPr>
          <p:nvPr>
            <p:ph idx="13" hasCustomPrompt="1"/>
          </p:nvPr>
        </p:nvSpPr>
        <p:spPr>
          <a:xfrm>
            <a:off x="6201471" y="1341438"/>
            <a:ext cx="5609529" cy="4574474"/>
          </a:xfrm>
        </p:spPr>
        <p:txBody>
          <a:bodyPr>
            <a:noAutofit/>
          </a:bodyPr>
          <a:lstStyle>
            <a:lvl5pPr>
              <a:defRPr/>
            </a:lvl5pPr>
            <a:lvl6pPr marL="0" indent="0">
              <a:buFontTx/>
              <a:buNone/>
              <a:defRPr sz="1400"/>
            </a:lvl6pPr>
          </a:lstStyle>
          <a:p>
            <a:pPr lvl="0"/>
            <a:r>
              <a:rPr lang="en-GB" noProof="0"/>
              <a:t>14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a:p>
            <a:pPr lvl="0"/>
            <a:r>
              <a:rPr lang="en-GB" sz="1400" noProof="0"/>
              <a:t>Sixth level</a:t>
            </a:r>
            <a:endParaRPr lang="en-GB" noProof="0"/>
          </a:p>
        </p:txBody>
      </p:sp>
      <p:sp>
        <p:nvSpPr>
          <p:cNvPr id="8" name="Textplatzhalter 3">
            <a:extLst>
              <a:ext uri="{FF2B5EF4-FFF2-40B4-BE49-F238E27FC236}">
                <a16:creationId xmlns:a16="http://schemas.microsoft.com/office/drawing/2014/main" id="{EEAF1444-D87B-9A2C-4132-42B1FF6E8046}"/>
              </a:ext>
            </a:extLst>
          </p:cNvPr>
          <p:cNvSpPr>
            <a:spLocks noGrp="1"/>
          </p:cNvSpPr>
          <p:nvPr>
            <p:ph type="body" sz="quarter" idx="14" hasCustomPrompt="1"/>
          </p:nvPr>
        </p:nvSpPr>
        <p:spPr>
          <a:xfrm>
            <a:off x="382588" y="265541"/>
            <a:ext cx="11419082" cy="136525"/>
          </a:xfrm>
        </p:spPr>
        <p:txBody>
          <a:bodyPr anchor="b" anchorCtr="0">
            <a:noAutofit/>
          </a:bodyPr>
          <a:lstStyle>
            <a:lvl1pPr marL="0" indent="0">
              <a:buNone/>
              <a:defRPr sz="1000">
                <a:solidFill>
                  <a:schemeClr val="tx2"/>
                </a:solidFill>
              </a:defRPr>
            </a:lvl1pPr>
          </a:lstStyle>
          <a:p>
            <a:pPr lvl="0"/>
            <a:r>
              <a:rPr lang="en-US"/>
              <a:t>Topline</a:t>
            </a:r>
          </a:p>
        </p:txBody>
      </p:sp>
      <p:sp>
        <p:nvSpPr>
          <p:cNvPr id="21" name="Date Placeholder 20">
            <a:extLst>
              <a:ext uri="{FF2B5EF4-FFF2-40B4-BE49-F238E27FC236}">
                <a16:creationId xmlns:a16="http://schemas.microsoft.com/office/drawing/2014/main" id="{F1E4091A-C06D-7292-52B3-512D09B7A391}"/>
              </a:ext>
            </a:extLst>
          </p:cNvPr>
          <p:cNvSpPr>
            <a:spLocks noGrp="1"/>
          </p:cNvSpPr>
          <p:nvPr>
            <p:ph type="dt" sz="half" idx="15"/>
          </p:nvPr>
        </p:nvSpPr>
        <p:spPr/>
        <p:txBody>
          <a:bodyPr/>
          <a:lstStyle/>
          <a:p>
            <a:endParaRPr lang="en-GB"/>
          </a:p>
        </p:txBody>
      </p:sp>
      <p:sp>
        <p:nvSpPr>
          <p:cNvPr id="22" name="Footer Placeholder 21">
            <a:extLst>
              <a:ext uri="{FF2B5EF4-FFF2-40B4-BE49-F238E27FC236}">
                <a16:creationId xmlns:a16="http://schemas.microsoft.com/office/drawing/2014/main" id="{A16DD943-987E-34EB-F2AB-12339C3E09AE}"/>
              </a:ext>
            </a:extLst>
          </p:cNvPr>
          <p:cNvSpPr>
            <a:spLocks noGrp="1"/>
          </p:cNvSpPr>
          <p:nvPr>
            <p:ph type="ftr" sz="quarter" idx="16"/>
          </p:nvPr>
        </p:nvSpPr>
        <p:spPr/>
        <p:txBody>
          <a:bodyPr/>
          <a:lstStyle/>
          <a:p>
            <a:endParaRPr lang="en-GB"/>
          </a:p>
        </p:txBody>
      </p:sp>
      <p:sp>
        <p:nvSpPr>
          <p:cNvPr id="23" name="Slide Number Placeholder 22">
            <a:extLst>
              <a:ext uri="{FF2B5EF4-FFF2-40B4-BE49-F238E27FC236}">
                <a16:creationId xmlns:a16="http://schemas.microsoft.com/office/drawing/2014/main" id="{DA54DAF6-6A97-80EA-6021-9696B2C19ABF}"/>
              </a:ext>
            </a:extLst>
          </p:cNvPr>
          <p:cNvSpPr>
            <a:spLocks noGrp="1"/>
          </p:cNvSpPr>
          <p:nvPr>
            <p:ph type="sldNum" sz="quarter" idx="17"/>
          </p:nvPr>
        </p:nvSpPr>
        <p:spPr/>
        <p:txBody>
          <a:bodyPr/>
          <a:lstStyle/>
          <a:p>
            <a:fld id="{62010F87-0EE0-4D14-B1AC-3EF143679DC7}" type="slidenum">
              <a:rPr lang="en-GB" smtClean="0"/>
              <a:t>‹#›</a:t>
            </a:fld>
            <a:endParaRPr lang="en-GB"/>
          </a:p>
        </p:txBody>
      </p:sp>
    </p:spTree>
    <p:extLst>
      <p:ext uri="{BB962C8B-B14F-4D97-AF65-F5344CB8AC3E}">
        <p14:creationId xmlns:p14="http://schemas.microsoft.com/office/powerpoint/2010/main" val="44868122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3 Content">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6477500A-4B5A-E5FE-BBA5-0C70E6AF5F81}"/>
              </a:ext>
            </a:extLst>
          </p:cNvPr>
          <p:cNvGraphicFramePr>
            <a:graphicFrameLocks noChangeAspect="1"/>
          </p:cNvGraphicFramePr>
          <p:nvPr>
            <p:custDataLst>
              <p:tags r:id="rId1"/>
            </p:custDataLst>
            <p:extLst>
              <p:ext uri="{D42A27DB-BD31-4B8C-83A1-F6EECF244321}">
                <p14:modId xmlns:p14="http://schemas.microsoft.com/office/powerpoint/2010/main" val="374086020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6" name="Object 5" hidden="1">
                        <a:extLst>
                          <a:ext uri="{FF2B5EF4-FFF2-40B4-BE49-F238E27FC236}">
                            <a16:creationId xmlns:a16="http://schemas.microsoft.com/office/drawing/2014/main" id="{6477500A-4B5A-E5FE-BBA5-0C70E6AF5F81}"/>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Inhaltsplatzhalter 2">
            <a:extLst>
              <a:ext uri="{FF2B5EF4-FFF2-40B4-BE49-F238E27FC236}">
                <a16:creationId xmlns:a16="http://schemas.microsoft.com/office/drawing/2014/main" id="{A1D5B910-75C9-549F-449C-8043F0B8646D}"/>
              </a:ext>
            </a:extLst>
          </p:cNvPr>
          <p:cNvSpPr>
            <a:spLocks noGrp="1"/>
          </p:cNvSpPr>
          <p:nvPr>
            <p:ph idx="1" hasCustomPrompt="1"/>
          </p:nvPr>
        </p:nvSpPr>
        <p:spPr>
          <a:xfrm>
            <a:off x="386460" y="1338962"/>
            <a:ext cx="3675953" cy="4574475"/>
          </a:xfrm>
        </p:spPr>
        <p:txBody>
          <a:bodyPr>
            <a:noAutofit/>
          </a:bodyPr>
          <a:lstStyle/>
          <a:p>
            <a:pPr lvl="0"/>
            <a:r>
              <a:rPr lang="en-GB" noProof="0"/>
              <a:t>14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7" name="Titel 6">
            <a:extLst>
              <a:ext uri="{FF2B5EF4-FFF2-40B4-BE49-F238E27FC236}">
                <a16:creationId xmlns:a16="http://schemas.microsoft.com/office/drawing/2014/main" id="{810C69C8-D508-0724-A353-6D1F76723721}"/>
              </a:ext>
            </a:extLst>
          </p:cNvPr>
          <p:cNvSpPr>
            <a:spLocks noGrp="1"/>
          </p:cNvSpPr>
          <p:nvPr>
            <p:ph type="title" hasCustomPrompt="1"/>
          </p:nvPr>
        </p:nvSpPr>
        <p:spPr/>
        <p:txBody>
          <a:bodyPr vert="horz"/>
          <a:lstStyle>
            <a:lvl1pPr>
              <a:defRPr/>
            </a:lvl1pPr>
          </a:lstStyle>
          <a:p>
            <a:r>
              <a:rPr lang="en-US"/>
              <a:t>Slide heading</a:t>
            </a:r>
          </a:p>
        </p:txBody>
      </p:sp>
      <p:sp>
        <p:nvSpPr>
          <p:cNvPr id="2" name="Inhaltsplatzhalter 2">
            <a:extLst>
              <a:ext uri="{FF2B5EF4-FFF2-40B4-BE49-F238E27FC236}">
                <a16:creationId xmlns:a16="http://schemas.microsoft.com/office/drawing/2014/main" id="{183AABB5-CBBF-C15A-963B-4292191EA454}"/>
              </a:ext>
            </a:extLst>
          </p:cNvPr>
          <p:cNvSpPr>
            <a:spLocks noGrp="1"/>
          </p:cNvSpPr>
          <p:nvPr>
            <p:ph idx="13" hasCustomPrompt="1"/>
          </p:nvPr>
        </p:nvSpPr>
        <p:spPr>
          <a:xfrm>
            <a:off x="4260851" y="1341437"/>
            <a:ext cx="3675953" cy="4572001"/>
          </a:xfrm>
        </p:spPr>
        <p:txBody>
          <a:bodyPr>
            <a:noAutofit/>
          </a:bodyPr>
          <a:lstStyle/>
          <a:p>
            <a:pPr lvl="0"/>
            <a:r>
              <a:rPr lang="en-GB" noProof="0"/>
              <a:t>14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4" name="Inhaltsplatzhalter 2">
            <a:extLst>
              <a:ext uri="{FF2B5EF4-FFF2-40B4-BE49-F238E27FC236}">
                <a16:creationId xmlns:a16="http://schemas.microsoft.com/office/drawing/2014/main" id="{8F530E16-8DA4-62B7-4109-A39DAD31439C}"/>
              </a:ext>
            </a:extLst>
          </p:cNvPr>
          <p:cNvSpPr>
            <a:spLocks noGrp="1"/>
          </p:cNvSpPr>
          <p:nvPr>
            <p:ph idx="14" hasCustomPrompt="1"/>
          </p:nvPr>
        </p:nvSpPr>
        <p:spPr>
          <a:xfrm>
            <a:off x="8135939" y="1341437"/>
            <a:ext cx="3675954" cy="4574475"/>
          </a:xfrm>
        </p:spPr>
        <p:txBody>
          <a:bodyPr>
            <a:noAutofit/>
          </a:bodyPr>
          <a:lstStyle/>
          <a:p>
            <a:pPr lvl="0"/>
            <a:r>
              <a:rPr lang="en-GB" noProof="0"/>
              <a:t>14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8" name="Textplatzhalter 3">
            <a:extLst>
              <a:ext uri="{FF2B5EF4-FFF2-40B4-BE49-F238E27FC236}">
                <a16:creationId xmlns:a16="http://schemas.microsoft.com/office/drawing/2014/main" id="{493A8D7E-252D-BFA7-B151-6478C5238C06}"/>
              </a:ext>
            </a:extLst>
          </p:cNvPr>
          <p:cNvSpPr>
            <a:spLocks noGrp="1"/>
          </p:cNvSpPr>
          <p:nvPr>
            <p:ph type="body" sz="quarter" idx="15" hasCustomPrompt="1"/>
          </p:nvPr>
        </p:nvSpPr>
        <p:spPr>
          <a:xfrm>
            <a:off x="382588" y="265541"/>
            <a:ext cx="11419082" cy="136525"/>
          </a:xfrm>
        </p:spPr>
        <p:txBody>
          <a:bodyPr anchor="b" anchorCtr="0">
            <a:noAutofit/>
          </a:bodyPr>
          <a:lstStyle>
            <a:lvl1pPr marL="0" indent="0">
              <a:buNone/>
              <a:defRPr sz="1000">
                <a:solidFill>
                  <a:schemeClr val="tx2"/>
                </a:solidFill>
              </a:defRPr>
            </a:lvl1pPr>
          </a:lstStyle>
          <a:p>
            <a:pPr lvl="0"/>
            <a:r>
              <a:rPr lang="en-US"/>
              <a:t>Topline</a:t>
            </a:r>
          </a:p>
        </p:txBody>
      </p:sp>
      <p:sp>
        <p:nvSpPr>
          <p:cNvPr id="14" name="Date Placeholder 13">
            <a:extLst>
              <a:ext uri="{FF2B5EF4-FFF2-40B4-BE49-F238E27FC236}">
                <a16:creationId xmlns:a16="http://schemas.microsoft.com/office/drawing/2014/main" id="{8B6A5E83-D0E0-5937-5914-F611A55308F8}"/>
              </a:ext>
            </a:extLst>
          </p:cNvPr>
          <p:cNvSpPr>
            <a:spLocks noGrp="1"/>
          </p:cNvSpPr>
          <p:nvPr>
            <p:ph type="dt" sz="half" idx="16"/>
          </p:nvPr>
        </p:nvSpPr>
        <p:spPr/>
        <p:txBody>
          <a:bodyPr/>
          <a:lstStyle/>
          <a:p>
            <a:endParaRPr lang="en-GB"/>
          </a:p>
        </p:txBody>
      </p:sp>
      <p:sp>
        <p:nvSpPr>
          <p:cNvPr id="18" name="Footer Placeholder 17">
            <a:extLst>
              <a:ext uri="{FF2B5EF4-FFF2-40B4-BE49-F238E27FC236}">
                <a16:creationId xmlns:a16="http://schemas.microsoft.com/office/drawing/2014/main" id="{F044BE73-25A2-465E-6B26-7A5CADCE6691}"/>
              </a:ext>
            </a:extLst>
          </p:cNvPr>
          <p:cNvSpPr>
            <a:spLocks noGrp="1"/>
          </p:cNvSpPr>
          <p:nvPr>
            <p:ph type="ftr" sz="quarter" idx="17"/>
          </p:nvPr>
        </p:nvSpPr>
        <p:spPr/>
        <p:txBody>
          <a:bodyPr/>
          <a:lstStyle/>
          <a:p>
            <a:endParaRPr lang="en-GB"/>
          </a:p>
        </p:txBody>
      </p:sp>
      <p:sp>
        <p:nvSpPr>
          <p:cNvPr id="19" name="Slide Number Placeholder 18">
            <a:extLst>
              <a:ext uri="{FF2B5EF4-FFF2-40B4-BE49-F238E27FC236}">
                <a16:creationId xmlns:a16="http://schemas.microsoft.com/office/drawing/2014/main" id="{934528B9-90E2-8813-08E6-172BF1BCC396}"/>
              </a:ext>
            </a:extLst>
          </p:cNvPr>
          <p:cNvSpPr>
            <a:spLocks noGrp="1"/>
          </p:cNvSpPr>
          <p:nvPr>
            <p:ph type="sldNum" sz="quarter" idx="18"/>
          </p:nvPr>
        </p:nvSpPr>
        <p:spPr/>
        <p:txBody>
          <a:bodyPr/>
          <a:lstStyle/>
          <a:p>
            <a:fld id="{62010F87-0EE0-4D14-B1AC-3EF143679DC7}" type="slidenum">
              <a:rPr lang="en-GB" smtClean="0"/>
              <a:t>‹#›</a:t>
            </a:fld>
            <a:endParaRPr lang="en-GB"/>
          </a:p>
        </p:txBody>
      </p:sp>
    </p:spTree>
    <p:extLst>
      <p:ext uri="{BB962C8B-B14F-4D97-AF65-F5344CB8AC3E}">
        <p14:creationId xmlns:p14="http://schemas.microsoft.com/office/powerpoint/2010/main" val="195476499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4 Content">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46FE16BE-9339-7BA6-7AE7-3CEFBD907AAD}"/>
              </a:ext>
            </a:extLst>
          </p:cNvPr>
          <p:cNvGraphicFramePr>
            <a:graphicFrameLocks noChangeAspect="1"/>
          </p:cNvGraphicFramePr>
          <p:nvPr>
            <p:custDataLst>
              <p:tags r:id="rId1"/>
            </p:custDataLst>
            <p:extLst>
              <p:ext uri="{D42A27DB-BD31-4B8C-83A1-F6EECF244321}">
                <p14:modId xmlns:p14="http://schemas.microsoft.com/office/powerpoint/2010/main" val="185113652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4" name="Object 3" hidden="1">
                        <a:extLst>
                          <a:ext uri="{FF2B5EF4-FFF2-40B4-BE49-F238E27FC236}">
                            <a16:creationId xmlns:a16="http://schemas.microsoft.com/office/drawing/2014/main" id="{46FE16BE-9339-7BA6-7AE7-3CEFBD907AA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Inhaltsplatzhalter 2">
            <a:extLst>
              <a:ext uri="{FF2B5EF4-FFF2-40B4-BE49-F238E27FC236}">
                <a16:creationId xmlns:a16="http://schemas.microsoft.com/office/drawing/2014/main" id="{A1D5B910-75C9-549F-449C-8043F0B8646D}"/>
              </a:ext>
            </a:extLst>
          </p:cNvPr>
          <p:cNvSpPr>
            <a:spLocks noGrp="1"/>
          </p:cNvSpPr>
          <p:nvPr>
            <p:ph idx="1" hasCustomPrompt="1"/>
          </p:nvPr>
        </p:nvSpPr>
        <p:spPr>
          <a:xfrm>
            <a:off x="386462" y="1341438"/>
            <a:ext cx="2698052" cy="4571999"/>
          </a:xfrm>
        </p:spPr>
        <p:txBody>
          <a:bodyPr>
            <a:noAutofit/>
          </a:bodyPr>
          <a:lstStyle>
            <a:lvl1pPr>
              <a:defRPr sz="1200"/>
            </a:lvl1pPr>
            <a:lvl2pPr marL="452438" indent="-185738">
              <a:defRPr sz="1200"/>
            </a:lvl2pPr>
            <a:lvl3pPr marL="627063" indent="174625">
              <a:defRPr sz="1200"/>
            </a:lvl3pPr>
            <a:lvl4pPr marL="893763" indent="185738">
              <a:tabLst>
                <a:tab pos="893763" algn="l"/>
              </a:tabLst>
              <a:defRPr sz="1200"/>
            </a:lvl4pPr>
            <a:lvl5pPr marL="1160463" indent="180975">
              <a:tabLst>
                <a:tab pos="1160463" algn="l"/>
              </a:tabLst>
              <a:defRPr sz="1200"/>
            </a:lvl5pPr>
          </a:lstStyle>
          <a:p>
            <a:pPr lvl="0"/>
            <a:r>
              <a:rPr lang="en-GB" noProof="0"/>
              <a:t>12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7" name="Titel 6">
            <a:extLst>
              <a:ext uri="{FF2B5EF4-FFF2-40B4-BE49-F238E27FC236}">
                <a16:creationId xmlns:a16="http://schemas.microsoft.com/office/drawing/2014/main" id="{810C69C8-D508-0724-A353-6D1F76723721}"/>
              </a:ext>
            </a:extLst>
          </p:cNvPr>
          <p:cNvSpPr>
            <a:spLocks noGrp="1"/>
          </p:cNvSpPr>
          <p:nvPr>
            <p:ph type="title" hasCustomPrompt="1"/>
          </p:nvPr>
        </p:nvSpPr>
        <p:spPr/>
        <p:txBody>
          <a:bodyPr vert="horz"/>
          <a:lstStyle>
            <a:lvl1pPr>
              <a:defRPr/>
            </a:lvl1pPr>
          </a:lstStyle>
          <a:p>
            <a:r>
              <a:rPr lang="en-US" noProof="0"/>
              <a:t>Slide heading</a:t>
            </a:r>
          </a:p>
        </p:txBody>
      </p:sp>
      <p:sp>
        <p:nvSpPr>
          <p:cNvPr id="6" name="Inhaltsplatzhalter 2">
            <a:extLst>
              <a:ext uri="{FF2B5EF4-FFF2-40B4-BE49-F238E27FC236}">
                <a16:creationId xmlns:a16="http://schemas.microsoft.com/office/drawing/2014/main" id="{4883DB1B-9F6E-A591-C91E-5A1835686166}"/>
              </a:ext>
            </a:extLst>
          </p:cNvPr>
          <p:cNvSpPr>
            <a:spLocks noGrp="1"/>
          </p:cNvSpPr>
          <p:nvPr>
            <p:ph idx="13" hasCustomPrompt="1"/>
          </p:nvPr>
        </p:nvSpPr>
        <p:spPr>
          <a:xfrm>
            <a:off x="3310679" y="1341438"/>
            <a:ext cx="2685309" cy="4571999"/>
          </a:xfrm>
        </p:spPr>
        <p:txBody>
          <a:bodyPr>
            <a:noAutofit/>
          </a:bodyPr>
          <a:lstStyle>
            <a:lvl1pPr>
              <a:defRPr sz="1200"/>
            </a:lvl1pPr>
            <a:lvl2pPr marL="452438" indent="-185738">
              <a:defRPr sz="1200"/>
            </a:lvl2pPr>
            <a:lvl3pPr marL="627063" indent="174625">
              <a:defRPr sz="1200"/>
            </a:lvl3pPr>
            <a:lvl4pPr marL="893763" indent="185738">
              <a:tabLst>
                <a:tab pos="893763" algn="l"/>
              </a:tabLst>
              <a:defRPr sz="1200"/>
            </a:lvl4pPr>
            <a:lvl5pPr marL="1160463" indent="180975">
              <a:tabLst>
                <a:tab pos="1160463" algn="l"/>
              </a:tabLst>
              <a:defRPr sz="1200"/>
            </a:lvl5pPr>
          </a:lstStyle>
          <a:p>
            <a:pPr lvl="0"/>
            <a:r>
              <a:rPr lang="en-GB" noProof="0"/>
              <a:t>12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1" name="Inhaltsplatzhalter 2">
            <a:extLst>
              <a:ext uri="{FF2B5EF4-FFF2-40B4-BE49-F238E27FC236}">
                <a16:creationId xmlns:a16="http://schemas.microsoft.com/office/drawing/2014/main" id="{8F70BC0F-E87F-20F3-D449-D8D3219F4AF2}"/>
              </a:ext>
            </a:extLst>
          </p:cNvPr>
          <p:cNvSpPr>
            <a:spLocks noGrp="1"/>
          </p:cNvSpPr>
          <p:nvPr>
            <p:ph idx="14" hasCustomPrompt="1"/>
          </p:nvPr>
        </p:nvSpPr>
        <p:spPr>
          <a:xfrm>
            <a:off x="6192837" y="1341438"/>
            <a:ext cx="2700338" cy="4571999"/>
          </a:xfrm>
        </p:spPr>
        <p:txBody>
          <a:bodyPr>
            <a:noAutofit/>
          </a:bodyPr>
          <a:lstStyle>
            <a:lvl1pPr>
              <a:defRPr sz="1200"/>
            </a:lvl1pPr>
            <a:lvl2pPr marL="452438" indent="-185738">
              <a:defRPr sz="1200"/>
            </a:lvl2pPr>
            <a:lvl3pPr marL="627063" indent="174625">
              <a:defRPr sz="1200"/>
            </a:lvl3pPr>
            <a:lvl4pPr marL="893763" indent="185738">
              <a:tabLst>
                <a:tab pos="893763" algn="l"/>
              </a:tabLst>
              <a:defRPr sz="1200"/>
            </a:lvl4pPr>
            <a:lvl5pPr marL="1160463" indent="180975">
              <a:tabLst>
                <a:tab pos="1160463" algn="l"/>
              </a:tabLst>
              <a:defRPr sz="1200"/>
            </a:lvl5pPr>
          </a:lstStyle>
          <a:p>
            <a:pPr lvl="0"/>
            <a:r>
              <a:rPr lang="en-GB" noProof="0"/>
              <a:t>12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2" name="Inhaltsplatzhalter 2">
            <a:extLst>
              <a:ext uri="{FF2B5EF4-FFF2-40B4-BE49-F238E27FC236}">
                <a16:creationId xmlns:a16="http://schemas.microsoft.com/office/drawing/2014/main" id="{311150E2-671C-E46A-B928-1E7E77E32E01}"/>
              </a:ext>
            </a:extLst>
          </p:cNvPr>
          <p:cNvSpPr>
            <a:spLocks noGrp="1"/>
          </p:cNvSpPr>
          <p:nvPr>
            <p:ph idx="15" hasCustomPrompt="1"/>
          </p:nvPr>
        </p:nvSpPr>
        <p:spPr>
          <a:xfrm>
            <a:off x="9104312" y="1341438"/>
            <a:ext cx="2706687" cy="4571999"/>
          </a:xfrm>
        </p:spPr>
        <p:txBody>
          <a:bodyPr>
            <a:noAutofit/>
          </a:bodyPr>
          <a:lstStyle>
            <a:lvl1pPr>
              <a:defRPr sz="1200"/>
            </a:lvl1pPr>
            <a:lvl2pPr marL="452438" indent="-185738">
              <a:defRPr sz="1200"/>
            </a:lvl2pPr>
            <a:lvl3pPr marL="627063" indent="174625">
              <a:defRPr sz="1200"/>
            </a:lvl3pPr>
            <a:lvl4pPr marL="893763" indent="185738">
              <a:tabLst>
                <a:tab pos="893763" algn="l"/>
              </a:tabLst>
              <a:defRPr sz="1200"/>
            </a:lvl4pPr>
            <a:lvl5pPr marL="1160463" indent="180975">
              <a:tabLst>
                <a:tab pos="1160463" algn="l"/>
              </a:tabLst>
              <a:defRPr sz="1200"/>
            </a:lvl5pPr>
          </a:lstStyle>
          <a:p>
            <a:pPr lvl="0"/>
            <a:r>
              <a:rPr lang="en-GB" noProof="0"/>
              <a:t>12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8" name="Textplatzhalter 3">
            <a:extLst>
              <a:ext uri="{FF2B5EF4-FFF2-40B4-BE49-F238E27FC236}">
                <a16:creationId xmlns:a16="http://schemas.microsoft.com/office/drawing/2014/main" id="{8C743180-9A9A-7A61-7443-2B641F2E7A7D}"/>
              </a:ext>
            </a:extLst>
          </p:cNvPr>
          <p:cNvSpPr>
            <a:spLocks noGrp="1"/>
          </p:cNvSpPr>
          <p:nvPr>
            <p:ph type="body" sz="quarter" idx="16" hasCustomPrompt="1"/>
          </p:nvPr>
        </p:nvSpPr>
        <p:spPr>
          <a:xfrm>
            <a:off x="382588" y="265541"/>
            <a:ext cx="11419082" cy="136525"/>
          </a:xfrm>
        </p:spPr>
        <p:txBody>
          <a:bodyPr anchor="b" anchorCtr="0">
            <a:noAutofit/>
          </a:bodyPr>
          <a:lstStyle>
            <a:lvl1pPr marL="0" indent="0">
              <a:buNone/>
              <a:defRPr sz="1000">
                <a:solidFill>
                  <a:schemeClr val="tx2"/>
                </a:solidFill>
              </a:defRPr>
            </a:lvl1pPr>
          </a:lstStyle>
          <a:p>
            <a:pPr lvl="0"/>
            <a:r>
              <a:rPr lang="en-US"/>
              <a:t>Topline</a:t>
            </a:r>
          </a:p>
        </p:txBody>
      </p:sp>
      <p:sp>
        <p:nvSpPr>
          <p:cNvPr id="10" name="Date Placeholder 9">
            <a:extLst>
              <a:ext uri="{FF2B5EF4-FFF2-40B4-BE49-F238E27FC236}">
                <a16:creationId xmlns:a16="http://schemas.microsoft.com/office/drawing/2014/main" id="{CA9AF2A0-4622-D25A-F06F-3649DF801159}"/>
              </a:ext>
            </a:extLst>
          </p:cNvPr>
          <p:cNvSpPr>
            <a:spLocks noGrp="1"/>
          </p:cNvSpPr>
          <p:nvPr>
            <p:ph type="dt" sz="half" idx="17"/>
          </p:nvPr>
        </p:nvSpPr>
        <p:spPr/>
        <p:txBody>
          <a:bodyPr/>
          <a:lstStyle/>
          <a:p>
            <a:endParaRPr lang="en-GB"/>
          </a:p>
        </p:txBody>
      </p:sp>
      <p:sp>
        <p:nvSpPr>
          <p:cNvPr id="16" name="Footer Placeholder 15">
            <a:extLst>
              <a:ext uri="{FF2B5EF4-FFF2-40B4-BE49-F238E27FC236}">
                <a16:creationId xmlns:a16="http://schemas.microsoft.com/office/drawing/2014/main" id="{828330B8-4C9F-C5CD-F8D4-41A6F99429FB}"/>
              </a:ext>
            </a:extLst>
          </p:cNvPr>
          <p:cNvSpPr>
            <a:spLocks noGrp="1"/>
          </p:cNvSpPr>
          <p:nvPr>
            <p:ph type="ftr" sz="quarter" idx="18"/>
          </p:nvPr>
        </p:nvSpPr>
        <p:spPr/>
        <p:txBody>
          <a:bodyPr/>
          <a:lstStyle/>
          <a:p>
            <a:endParaRPr lang="en-GB"/>
          </a:p>
        </p:txBody>
      </p:sp>
      <p:sp>
        <p:nvSpPr>
          <p:cNvPr id="17" name="Slide Number Placeholder 16">
            <a:extLst>
              <a:ext uri="{FF2B5EF4-FFF2-40B4-BE49-F238E27FC236}">
                <a16:creationId xmlns:a16="http://schemas.microsoft.com/office/drawing/2014/main" id="{F03C78B1-C370-46E4-E528-1EDD2E048B4D}"/>
              </a:ext>
            </a:extLst>
          </p:cNvPr>
          <p:cNvSpPr>
            <a:spLocks noGrp="1"/>
          </p:cNvSpPr>
          <p:nvPr>
            <p:ph type="sldNum" sz="quarter" idx="19"/>
          </p:nvPr>
        </p:nvSpPr>
        <p:spPr/>
        <p:txBody>
          <a:bodyPr/>
          <a:lstStyle/>
          <a:p>
            <a:fld id="{62010F87-0EE0-4D14-B1AC-3EF143679DC7}" type="slidenum">
              <a:rPr lang="en-GB" smtClean="0"/>
              <a:t>‹#›</a:t>
            </a:fld>
            <a:endParaRPr lang="en-GB"/>
          </a:p>
        </p:txBody>
      </p:sp>
    </p:spTree>
    <p:extLst>
      <p:ext uri="{BB962C8B-B14F-4D97-AF65-F5344CB8AC3E}">
        <p14:creationId xmlns:p14="http://schemas.microsoft.com/office/powerpoint/2010/main" val="22859096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5 Content">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1871766A-B2F3-3EEB-135C-F02E56384584}"/>
              </a:ext>
            </a:extLst>
          </p:cNvPr>
          <p:cNvGraphicFramePr>
            <a:graphicFrameLocks noChangeAspect="1"/>
          </p:cNvGraphicFramePr>
          <p:nvPr>
            <p:custDataLst>
              <p:tags r:id="rId1"/>
            </p:custDataLst>
            <p:extLst>
              <p:ext uri="{D42A27DB-BD31-4B8C-83A1-F6EECF244321}">
                <p14:modId xmlns:p14="http://schemas.microsoft.com/office/powerpoint/2010/main" val="140259131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5" name="Object 4" hidden="1">
                        <a:extLst>
                          <a:ext uri="{FF2B5EF4-FFF2-40B4-BE49-F238E27FC236}">
                            <a16:creationId xmlns:a16="http://schemas.microsoft.com/office/drawing/2014/main" id="{1871766A-B2F3-3EEB-135C-F02E5638458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Inhaltsplatzhalter 2">
            <a:extLst>
              <a:ext uri="{FF2B5EF4-FFF2-40B4-BE49-F238E27FC236}">
                <a16:creationId xmlns:a16="http://schemas.microsoft.com/office/drawing/2014/main" id="{A1D5B910-75C9-549F-449C-8043F0B8646D}"/>
              </a:ext>
            </a:extLst>
          </p:cNvPr>
          <p:cNvSpPr>
            <a:spLocks noGrp="1"/>
          </p:cNvSpPr>
          <p:nvPr>
            <p:ph idx="1" hasCustomPrompt="1"/>
          </p:nvPr>
        </p:nvSpPr>
        <p:spPr>
          <a:xfrm>
            <a:off x="386461" y="1341438"/>
            <a:ext cx="2140908" cy="4571999"/>
          </a:xfrm>
        </p:spPr>
        <p:txBody>
          <a:bodyPr>
            <a:noAutofit/>
          </a:bodyPr>
          <a:lstStyle>
            <a:lvl1pPr>
              <a:defRPr sz="1200"/>
            </a:lvl1pPr>
            <a:lvl2pPr marL="452438" indent="-185738">
              <a:defRPr sz="1200"/>
            </a:lvl2pPr>
            <a:lvl3pPr marL="627063" indent="174625">
              <a:defRPr sz="1200"/>
            </a:lvl3pPr>
            <a:lvl4pPr marL="893763" indent="185738">
              <a:tabLst>
                <a:tab pos="893763" algn="l"/>
              </a:tabLst>
              <a:defRPr sz="1200"/>
            </a:lvl4pPr>
            <a:lvl5pPr marL="1160463" indent="180975">
              <a:tabLst>
                <a:tab pos="1160463" algn="l"/>
              </a:tabLst>
              <a:defRPr sz="1200"/>
            </a:lvl5pPr>
          </a:lstStyle>
          <a:p>
            <a:pPr lvl="0"/>
            <a:r>
              <a:rPr lang="en-GB" noProof="0"/>
              <a:t>12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7" name="Titel 6">
            <a:extLst>
              <a:ext uri="{FF2B5EF4-FFF2-40B4-BE49-F238E27FC236}">
                <a16:creationId xmlns:a16="http://schemas.microsoft.com/office/drawing/2014/main" id="{810C69C8-D508-0724-A353-6D1F76723721}"/>
              </a:ext>
            </a:extLst>
          </p:cNvPr>
          <p:cNvSpPr>
            <a:spLocks noGrp="1"/>
          </p:cNvSpPr>
          <p:nvPr>
            <p:ph type="title" hasCustomPrompt="1"/>
          </p:nvPr>
        </p:nvSpPr>
        <p:spPr/>
        <p:txBody>
          <a:bodyPr vert="horz"/>
          <a:lstStyle>
            <a:lvl1pPr>
              <a:defRPr/>
            </a:lvl1pPr>
          </a:lstStyle>
          <a:p>
            <a:r>
              <a:rPr lang="en-US" noProof="0"/>
              <a:t>Slide heading</a:t>
            </a:r>
          </a:p>
        </p:txBody>
      </p:sp>
      <p:sp>
        <p:nvSpPr>
          <p:cNvPr id="6" name="Inhaltsplatzhalter 2">
            <a:extLst>
              <a:ext uri="{FF2B5EF4-FFF2-40B4-BE49-F238E27FC236}">
                <a16:creationId xmlns:a16="http://schemas.microsoft.com/office/drawing/2014/main" id="{4883DB1B-9F6E-A591-C91E-5A1835686166}"/>
              </a:ext>
            </a:extLst>
          </p:cNvPr>
          <p:cNvSpPr>
            <a:spLocks noGrp="1"/>
          </p:cNvSpPr>
          <p:nvPr>
            <p:ph idx="13" hasCustomPrompt="1"/>
          </p:nvPr>
        </p:nvSpPr>
        <p:spPr>
          <a:xfrm>
            <a:off x="5028277" y="1341438"/>
            <a:ext cx="2136111" cy="4571999"/>
          </a:xfrm>
        </p:spPr>
        <p:txBody>
          <a:bodyPr>
            <a:noAutofit/>
          </a:bodyPr>
          <a:lstStyle>
            <a:lvl1pPr>
              <a:defRPr sz="1200"/>
            </a:lvl1pPr>
            <a:lvl2pPr marL="452438" indent="-185738">
              <a:defRPr sz="1200"/>
            </a:lvl2pPr>
            <a:lvl3pPr marL="627063" indent="174625">
              <a:defRPr sz="1200"/>
            </a:lvl3pPr>
            <a:lvl4pPr marL="893763" indent="185738">
              <a:tabLst>
                <a:tab pos="893763" algn="l"/>
              </a:tabLst>
              <a:defRPr sz="1200"/>
            </a:lvl4pPr>
            <a:lvl5pPr marL="1160463" indent="180975">
              <a:tabLst>
                <a:tab pos="1160463" algn="l"/>
              </a:tabLst>
              <a:defRPr sz="1200"/>
            </a:lvl5pPr>
          </a:lstStyle>
          <a:p>
            <a:pPr lvl="0"/>
            <a:r>
              <a:rPr lang="en-GB" noProof="0"/>
              <a:t>12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1" name="Inhaltsplatzhalter 2">
            <a:extLst>
              <a:ext uri="{FF2B5EF4-FFF2-40B4-BE49-F238E27FC236}">
                <a16:creationId xmlns:a16="http://schemas.microsoft.com/office/drawing/2014/main" id="{8F70BC0F-E87F-20F3-D449-D8D3219F4AF2}"/>
              </a:ext>
            </a:extLst>
          </p:cNvPr>
          <p:cNvSpPr>
            <a:spLocks noGrp="1"/>
          </p:cNvSpPr>
          <p:nvPr>
            <p:ph idx="14" hasCustomPrompt="1"/>
          </p:nvPr>
        </p:nvSpPr>
        <p:spPr>
          <a:xfrm>
            <a:off x="7349186" y="1341438"/>
            <a:ext cx="2140908" cy="4571999"/>
          </a:xfrm>
        </p:spPr>
        <p:txBody>
          <a:bodyPr>
            <a:noAutofit/>
          </a:bodyPr>
          <a:lstStyle>
            <a:lvl1pPr>
              <a:defRPr sz="1200"/>
            </a:lvl1pPr>
            <a:lvl2pPr marL="452438" indent="-185738">
              <a:defRPr sz="1200"/>
            </a:lvl2pPr>
            <a:lvl3pPr marL="627063" indent="174625">
              <a:defRPr sz="1200"/>
            </a:lvl3pPr>
            <a:lvl4pPr marL="893763" indent="185738">
              <a:tabLst>
                <a:tab pos="893763" algn="l"/>
              </a:tabLst>
              <a:defRPr sz="1200"/>
            </a:lvl4pPr>
            <a:lvl5pPr marL="1160463" indent="180975">
              <a:tabLst>
                <a:tab pos="1160463" algn="l"/>
              </a:tabLst>
              <a:defRPr sz="1200"/>
            </a:lvl5pPr>
          </a:lstStyle>
          <a:p>
            <a:pPr lvl="0"/>
            <a:r>
              <a:rPr lang="en-GB" noProof="0"/>
              <a:t>12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2" name="Inhaltsplatzhalter 2">
            <a:extLst>
              <a:ext uri="{FF2B5EF4-FFF2-40B4-BE49-F238E27FC236}">
                <a16:creationId xmlns:a16="http://schemas.microsoft.com/office/drawing/2014/main" id="{311150E2-671C-E46A-B928-1E7E77E32E01}"/>
              </a:ext>
            </a:extLst>
          </p:cNvPr>
          <p:cNvSpPr>
            <a:spLocks noGrp="1"/>
          </p:cNvSpPr>
          <p:nvPr>
            <p:ph idx="15" hasCustomPrompt="1"/>
          </p:nvPr>
        </p:nvSpPr>
        <p:spPr>
          <a:xfrm>
            <a:off x="9670094" y="1341438"/>
            <a:ext cx="2140908" cy="4571999"/>
          </a:xfrm>
        </p:spPr>
        <p:txBody>
          <a:bodyPr>
            <a:noAutofit/>
          </a:bodyPr>
          <a:lstStyle>
            <a:lvl1pPr>
              <a:defRPr sz="1200"/>
            </a:lvl1pPr>
            <a:lvl2pPr marL="452438" indent="-185738">
              <a:defRPr sz="1200"/>
            </a:lvl2pPr>
            <a:lvl3pPr marL="627063" indent="174625">
              <a:defRPr sz="1200"/>
            </a:lvl3pPr>
            <a:lvl4pPr marL="893763" indent="185738">
              <a:tabLst>
                <a:tab pos="893763" algn="l"/>
              </a:tabLst>
              <a:defRPr sz="1200"/>
            </a:lvl4pPr>
            <a:lvl5pPr marL="1160463" indent="180975">
              <a:tabLst>
                <a:tab pos="1160463" algn="l"/>
              </a:tabLst>
              <a:defRPr sz="1200"/>
            </a:lvl5pPr>
          </a:lstStyle>
          <a:p>
            <a:pPr lvl="0"/>
            <a:r>
              <a:rPr lang="en-GB" noProof="0"/>
              <a:t>12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2" name="Inhaltsplatzhalter 2">
            <a:extLst>
              <a:ext uri="{FF2B5EF4-FFF2-40B4-BE49-F238E27FC236}">
                <a16:creationId xmlns:a16="http://schemas.microsoft.com/office/drawing/2014/main" id="{B59E7BBC-4720-3876-8ED5-67EBB8C485A8}"/>
              </a:ext>
            </a:extLst>
          </p:cNvPr>
          <p:cNvSpPr>
            <a:spLocks noGrp="1"/>
          </p:cNvSpPr>
          <p:nvPr>
            <p:ph idx="16" hasCustomPrompt="1"/>
          </p:nvPr>
        </p:nvSpPr>
        <p:spPr>
          <a:xfrm>
            <a:off x="2707369" y="1341438"/>
            <a:ext cx="2140908" cy="4571999"/>
          </a:xfrm>
        </p:spPr>
        <p:txBody>
          <a:bodyPr>
            <a:noAutofit/>
          </a:bodyPr>
          <a:lstStyle>
            <a:lvl1pPr>
              <a:defRPr sz="1200"/>
            </a:lvl1pPr>
            <a:lvl2pPr marL="452438" indent="-185738">
              <a:defRPr sz="1200"/>
            </a:lvl2pPr>
            <a:lvl3pPr marL="627063" indent="174625">
              <a:defRPr sz="1200"/>
            </a:lvl3pPr>
            <a:lvl4pPr marL="893763" indent="185738">
              <a:tabLst>
                <a:tab pos="893763" algn="l"/>
              </a:tabLst>
              <a:defRPr sz="1200"/>
            </a:lvl4pPr>
            <a:lvl5pPr marL="1160463" indent="180975">
              <a:tabLst>
                <a:tab pos="1160463" algn="l"/>
              </a:tabLst>
              <a:defRPr sz="1200"/>
            </a:lvl5pPr>
          </a:lstStyle>
          <a:p>
            <a:pPr lvl="0"/>
            <a:r>
              <a:rPr lang="en-GB" noProof="0"/>
              <a:t>12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3" name="Textplatzhalter 3">
            <a:extLst>
              <a:ext uri="{FF2B5EF4-FFF2-40B4-BE49-F238E27FC236}">
                <a16:creationId xmlns:a16="http://schemas.microsoft.com/office/drawing/2014/main" id="{18FA52C9-910E-F0F4-0390-17C09D5CDC16}"/>
              </a:ext>
            </a:extLst>
          </p:cNvPr>
          <p:cNvSpPr>
            <a:spLocks noGrp="1"/>
          </p:cNvSpPr>
          <p:nvPr>
            <p:ph type="body" sz="quarter" idx="17" hasCustomPrompt="1"/>
          </p:nvPr>
        </p:nvSpPr>
        <p:spPr>
          <a:xfrm>
            <a:off x="382588" y="265541"/>
            <a:ext cx="11419082" cy="136525"/>
          </a:xfrm>
        </p:spPr>
        <p:txBody>
          <a:bodyPr anchor="b" anchorCtr="0">
            <a:noAutofit/>
          </a:bodyPr>
          <a:lstStyle>
            <a:lvl1pPr marL="0" indent="0">
              <a:buNone/>
              <a:defRPr sz="1000">
                <a:solidFill>
                  <a:schemeClr val="tx2"/>
                </a:solidFill>
              </a:defRPr>
            </a:lvl1pPr>
          </a:lstStyle>
          <a:p>
            <a:pPr lvl="0"/>
            <a:r>
              <a:rPr lang="en-US"/>
              <a:t>Topline</a:t>
            </a:r>
          </a:p>
        </p:txBody>
      </p:sp>
      <p:sp>
        <p:nvSpPr>
          <p:cNvPr id="10" name="Date Placeholder 9">
            <a:extLst>
              <a:ext uri="{FF2B5EF4-FFF2-40B4-BE49-F238E27FC236}">
                <a16:creationId xmlns:a16="http://schemas.microsoft.com/office/drawing/2014/main" id="{D6747863-E3F2-8F4A-F40A-EED6F908AF8A}"/>
              </a:ext>
            </a:extLst>
          </p:cNvPr>
          <p:cNvSpPr>
            <a:spLocks noGrp="1"/>
          </p:cNvSpPr>
          <p:nvPr>
            <p:ph type="dt" sz="half" idx="18"/>
          </p:nvPr>
        </p:nvSpPr>
        <p:spPr/>
        <p:txBody>
          <a:bodyPr/>
          <a:lstStyle/>
          <a:p>
            <a:endParaRPr lang="en-GB"/>
          </a:p>
        </p:txBody>
      </p:sp>
      <p:sp>
        <p:nvSpPr>
          <p:cNvPr id="17" name="Footer Placeholder 16">
            <a:extLst>
              <a:ext uri="{FF2B5EF4-FFF2-40B4-BE49-F238E27FC236}">
                <a16:creationId xmlns:a16="http://schemas.microsoft.com/office/drawing/2014/main" id="{3CD7394D-BFB8-1D40-38BF-6DEE8CC4F7F8}"/>
              </a:ext>
            </a:extLst>
          </p:cNvPr>
          <p:cNvSpPr>
            <a:spLocks noGrp="1"/>
          </p:cNvSpPr>
          <p:nvPr>
            <p:ph type="ftr" sz="quarter" idx="19"/>
          </p:nvPr>
        </p:nvSpPr>
        <p:spPr/>
        <p:txBody>
          <a:bodyPr/>
          <a:lstStyle/>
          <a:p>
            <a:endParaRPr lang="en-GB"/>
          </a:p>
        </p:txBody>
      </p:sp>
      <p:sp>
        <p:nvSpPr>
          <p:cNvPr id="18" name="Slide Number Placeholder 17">
            <a:extLst>
              <a:ext uri="{FF2B5EF4-FFF2-40B4-BE49-F238E27FC236}">
                <a16:creationId xmlns:a16="http://schemas.microsoft.com/office/drawing/2014/main" id="{0DF2D411-1E85-0CA3-F601-7EE2C5BA4334}"/>
              </a:ext>
            </a:extLst>
          </p:cNvPr>
          <p:cNvSpPr>
            <a:spLocks noGrp="1"/>
          </p:cNvSpPr>
          <p:nvPr>
            <p:ph type="sldNum" sz="quarter" idx="20"/>
          </p:nvPr>
        </p:nvSpPr>
        <p:spPr/>
        <p:txBody>
          <a:bodyPr/>
          <a:lstStyle/>
          <a:p>
            <a:fld id="{62010F87-0EE0-4D14-B1AC-3EF143679DC7}" type="slidenum">
              <a:rPr lang="en-GB" smtClean="0"/>
              <a:t>‹#›</a:t>
            </a:fld>
            <a:endParaRPr lang="en-GB"/>
          </a:p>
        </p:txBody>
      </p:sp>
    </p:spTree>
    <p:extLst>
      <p:ext uri="{BB962C8B-B14F-4D97-AF65-F5344CB8AC3E}">
        <p14:creationId xmlns:p14="http://schemas.microsoft.com/office/powerpoint/2010/main" val="138737871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6 Content">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8FB75234-748A-D9F6-B2B1-259C5314743D}"/>
              </a:ext>
            </a:extLst>
          </p:cNvPr>
          <p:cNvGraphicFramePr>
            <a:graphicFrameLocks noChangeAspect="1"/>
          </p:cNvGraphicFramePr>
          <p:nvPr>
            <p:custDataLst>
              <p:tags r:id="rId1"/>
            </p:custDataLst>
            <p:extLst>
              <p:ext uri="{D42A27DB-BD31-4B8C-83A1-F6EECF244321}">
                <p14:modId xmlns:p14="http://schemas.microsoft.com/office/powerpoint/2010/main" val="217963794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4" name="Object 3" hidden="1">
                        <a:extLst>
                          <a:ext uri="{FF2B5EF4-FFF2-40B4-BE49-F238E27FC236}">
                            <a16:creationId xmlns:a16="http://schemas.microsoft.com/office/drawing/2014/main" id="{8FB75234-748A-D9F6-B2B1-259C5314743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Inhaltsplatzhalter 2">
            <a:extLst>
              <a:ext uri="{FF2B5EF4-FFF2-40B4-BE49-F238E27FC236}">
                <a16:creationId xmlns:a16="http://schemas.microsoft.com/office/drawing/2014/main" id="{A1D5B910-75C9-549F-449C-8043F0B8646D}"/>
              </a:ext>
            </a:extLst>
          </p:cNvPr>
          <p:cNvSpPr>
            <a:spLocks noGrp="1"/>
          </p:cNvSpPr>
          <p:nvPr>
            <p:ph idx="1" hasCustomPrompt="1"/>
          </p:nvPr>
        </p:nvSpPr>
        <p:spPr>
          <a:xfrm>
            <a:off x="388127" y="1341438"/>
            <a:ext cx="1732774" cy="4571999"/>
          </a:xfrm>
        </p:spPr>
        <p:txBody>
          <a:bodyPr>
            <a:noAutofit/>
          </a:bodyPr>
          <a:lstStyle>
            <a:lvl1pPr>
              <a:defRPr sz="1000"/>
            </a:lvl1pPr>
            <a:lvl2pPr marL="360363" indent="-93663">
              <a:defRPr sz="1000"/>
            </a:lvl2pPr>
            <a:lvl3pPr marL="534988" indent="92075">
              <a:defRPr sz="1000"/>
            </a:lvl3pPr>
            <a:lvl4pPr marL="719138" indent="82550">
              <a:tabLst>
                <a:tab pos="719138" algn="l"/>
              </a:tabLst>
              <a:defRPr sz="1000"/>
            </a:lvl4pPr>
            <a:lvl5pPr marL="893763" indent="92075">
              <a:tabLst>
                <a:tab pos="893763" algn="l"/>
              </a:tabLst>
              <a:defRPr sz="1000"/>
            </a:lvl5pPr>
          </a:lstStyle>
          <a:p>
            <a:pPr lvl="0"/>
            <a:r>
              <a:rPr lang="en-GB" noProof="0"/>
              <a:t>10 </a:t>
            </a:r>
            <a:r>
              <a:rPr lang="en-GB" noProof="0" err="1"/>
              <a:t>pt</a:t>
            </a:r>
            <a:r>
              <a:rPr lang="en-GB" noProof="0"/>
              <a:t>, edit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7" name="Titel 6">
            <a:extLst>
              <a:ext uri="{FF2B5EF4-FFF2-40B4-BE49-F238E27FC236}">
                <a16:creationId xmlns:a16="http://schemas.microsoft.com/office/drawing/2014/main" id="{810C69C8-D508-0724-A353-6D1F76723721}"/>
              </a:ext>
            </a:extLst>
          </p:cNvPr>
          <p:cNvSpPr>
            <a:spLocks noGrp="1"/>
          </p:cNvSpPr>
          <p:nvPr>
            <p:ph type="title" hasCustomPrompt="1"/>
          </p:nvPr>
        </p:nvSpPr>
        <p:spPr/>
        <p:txBody>
          <a:bodyPr vert="horz"/>
          <a:lstStyle>
            <a:lvl1pPr>
              <a:defRPr/>
            </a:lvl1pPr>
          </a:lstStyle>
          <a:p>
            <a:r>
              <a:rPr lang="en-US" noProof="0"/>
              <a:t>Slide heading</a:t>
            </a:r>
          </a:p>
        </p:txBody>
      </p:sp>
      <p:sp>
        <p:nvSpPr>
          <p:cNvPr id="5" name="Inhaltsplatzhalter 2">
            <a:extLst>
              <a:ext uri="{FF2B5EF4-FFF2-40B4-BE49-F238E27FC236}">
                <a16:creationId xmlns:a16="http://schemas.microsoft.com/office/drawing/2014/main" id="{70BE7BEC-B8D6-86C0-5A5F-9A8CAABC2BDE}"/>
              </a:ext>
            </a:extLst>
          </p:cNvPr>
          <p:cNvSpPr>
            <a:spLocks noGrp="1"/>
          </p:cNvSpPr>
          <p:nvPr>
            <p:ph idx="13" hasCustomPrompt="1"/>
          </p:nvPr>
        </p:nvSpPr>
        <p:spPr>
          <a:xfrm>
            <a:off x="2324087" y="1341438"/>
            <a:ext cx="1738326" cy="4571999"/>
          </a:xfrm>
        </p:spPr>
        <p:txBody>
          <a:bodyPr>
            <a:noAutofit/>
          </a:bodyPr>
          <a:lstStyle>
            <a:lvl1pPr>
              <a:defRPr sz="1000"/>
            </a:lvl1pPr>
            <a:lvl2pPr marL="360363" indent="-93663">
              <a:defRPr sz="1000"/>
            </a:lvl2pPr>
            <a:lvl3pPr marL="534988" indent="92075">
              <a:defRPr sz="1000"/>
            </a:lvl3pPr>
            <a:lvl4pPr marL="719138" indent="82550">
              <a:tabLst>
                <a:tab pos="719138" algn="l"/>
              </a:tabLst>
              <a:defRPr sz="1000"/>
            </a:lvl4pPr>
            <a:lvl5pPr marL="893763" indent="92075">
              <a:tabLst>
                <a:tab pos="893763" algn="l"/>
              </a:tabLst>
              <a:defRPr sz="1000"/>
            </a:lvl5pPr>
          </a:lstStyle>
          <a:p>
            <a:pPr lvl="0"/>
            <a:r>
              <a:rPr lang="en-GB" noProof="0"/>
              <a:t>10 </a:t>
            </a:r>
            <a:r>
              <a:rPr lang="en-GB" noProof="0" err="1"/>
              <a:t>pt</a:t>
            </a:r>
            <a:r>
              <a:rPr lang="en-GB" noProof="0"/>
              <a:t>, edit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3" name="Inhaltsplatzhalter 2">
            <a:extLst>
              <a:ext uri="{FF2B5EF4-FFF2-40B4-BE49-F238E27FC236}">
                <a16:creationId xmlns:a16="http://schemas.microsoft.com/office/drawing/2014/main" id="{172C675A-87FD-6815-15D8-60B110A5DF46}"/>
              </a:ext>
            </a:extLst>
          </p:cNvPr>
          <p:cNvSpPr>
            <a:spLocks noGrp="1"/>
          </p:cNvSpPr>
          <p:nvPr>
            <p:ph idx="14" hasCustomPrompt="1"/>
          </p:nvPr>
        </p:nvSpPr>
        <p:spPr>
          <a:xfrm>
            <a:off x="4260047" y="1341438"/>
            <a:ext cx="1732774" cy="4571999"/>
          </a:xfrm>
        </p:spPr>
        <p:txBody>
          <a:bodyPr>
            <a:noAutofit/>
          </a:bodyPr>
          <a:lstStyle>
            <a:lvl1pPr>
              <a:defRPr sz="1000"/>
            </a:lvl1pPr>
            <a:lvl2pPr marL="360363" indent="-93663">
              <a:defRPr sz="1000"/>
            </a:lvl2pPr>
            <a:lvl3pPr marL="534988" indent="92075">
              <a:defRPr sz="1000"/>
            </a:lvl3pPr>
            <a:lvl4pPr marL="719138" indent="82550">
              <a:tabLst>
                <a:tab pos="719138" algn="l"/>
              </a:tabLst>
              <a:defRPr sz="1000"/>
            </a:lvl4pPr>
            <a:lvl5pPr marL="893763" indent="92075">
              <a:tabLst>
                <a:tab pos="893763" algn="l"/>
              </a:tabLst>
              <a:defRPr sz="1000"/>
            </a:lvl5pPr>
          </a:lstStyle>
          <a:p>
            <a:pPr lvl="0"/>
            <a:r>
              <a:rPr lang="en-GB" noProof="0"/>
              <a:t>10 </a:t>
            </a:r>
            <a:r>
              <a:rPr lang="en-GB" noProof="0" err="1"/>
              <a:t>pt</a:t>
            </a:r>
            <a:r>
              <a:rPr lang="en-GB" noProof="0"/>
              <a:t>, edit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4" name="Inhaltsplatzhalter 2">
            <a:extLst>
              <a:ext uri="{FF2B5EF4-FFF2-40B4-BE49-F238E27FC236}">
                <a16:creationId xmlns:a16="http://schemas.microsoft.com/office/drawing/2014/main" id="{6B96BCB2-00D1-234F-3E2B-E073EA01C7BB}"/>
              </a:ext>
            </a:extLst>
          </p:cNvPr>
          <p:cNvSpPr>
            <a:spLocks noGrp="1"/>
          </p:cNvSpPr>
          <p:nvPr>
            <p:ph idx="15" hasCustomPrompt="1"/>
          </p:nvPr>
        </p:nvSpPr>
        <p:spPr>
          <a:xfrm>
            <a:off x="6196006" y="1341438"/>
            <a:ext cx="1741493" cy="4571999"/>
          </a:xfrm>
        </p:spPr>
        <p:txBody>
          <a:bodyPr>
            <a:noAutofit/>
          </a:bodyPr>
          <a:lstStyle>
            <a:lvl1pPr>
              <a:defRPr sz="1000"/>
            </a:lvl1pPr>
            <a:lvl2pPr marL="360363" indent="-93663">
              <a:defRPr sz="1000"/>
            </a:lvl2pPr>
            <a:lvl3pPr marL="534988" indent="92075">
              <a:defRPr sz="1000"/>
            </a:lvl3pPr>
            <a:lvl4pPr marL="719138" indent="82550">
              <a:tabLst>
                <a:tab pos="719138" algn="l"/>
              </a:tabLst>
              <a:defRPr sz="1000"/>
            </a:lvl4pPr>
            <a:lvl5pPr marL="893763" indent="92075">
              <a:tabLst>
                <a:tab pos="893763" algn="l"/>
              </a:tabLst>
              <a:defRPr sz="1000"/>
            </a:lvl5pPr>
          </a:lstStyle>
          <a:p>
            <a:pPr lvl="0"/>
            <a:r>
              <a:rPr lang="en-GB" noProof="0"/>
              <a:t>10 </a:t>
            </a:r>
            <a:r>
              <a:rPr lang="en-GB" noProof="0" err="1"/>
              <a:t>pt</a:t>
            </a:r>
            <a:r>
              <a:rPr lang="en-GB" noProof="0"/>
              <a:t>, edit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5" name="Inhaltsplatzhalter 2">
            <a:extLst>
              <a:ext uri="{FF2B5EF4-FFF2-40B4-BE49-F238E27FC236}">
                <a16:creationId xmlns:a16="http://schemas.microsoft.com/office/drawing/2014/main" id="{5D72F866-5BF4-AF41-FA3F-77D90B5F3E23}"/>
              </a:ext>
            </a:extLst>
          </p:cNvPr>
          <p:cNvSpPr>
            <a:spLocks noGrp="1"/>
          </p:cNvSpPr>
          <p:nvPr>
            <p:ph idx="16" hasCustomPrompt="1"/>
          </p:nvPr>
        </p:nvSpPr>
        <p:spPr>
          <a:xfrm>
            <a:off x="8135938" y="1341438"/>
            <a:ext cx="1733549" cy="4571999"/>
          </a:xfrm>
        </p:spPr>
        <p:txBody>
          <a:bodyPr>
            <a:noAutofit/>
          </a:bodyPr>
          <a:lstStyle>
            <a:lvl1pPr>
              <a:defRPr sz="1000"/>
            </a:lvl1pPr>
            <a:lvl2pPr marL="360363" indent="-93663">
              <a:defRPr sz="1000"/>
            </a:lvl2pPr>
            <a:lvl3pPr marL="534988" indent="92075">
              <a:defRPr sz="1000"/>
            </a:lvl3pPr>
            <a:lvl4pPr marL="719138" indent="82550">
              <a:tabLst>
                <a:tab pos="719138" algn="l"/>
              </a:tabLst>
              <a:defRPr sz="1000"/>
            </a:lvl4pPr>
            <a:lvl5pPr marL="893763" indent="92075">
              <a:tabLst>
                <a:tab pos="893763" algn="l"/>
              </a:tabLst>
              <a:defRPr sz="1000"/>
            </a:lvl5pPr>
          </a:lstStyle>
          <a:p>
            <a:pPr lvl="0"/>
            <a:r>
              <a:rPr lang="en-GB" noProof="0"/>
              <a:t>10 </a:t>
            </a:r>
            <a:r>
              <a:rPr lang="en-GB" noProof="0" err="1"/>
              <a:t>pt</a:t>
            </a:r>
            <a:r>
              <a:rPr lang="en-GB" noProof="0"/>
              <a:t>, edit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6" name="Inhaltsplatzhalter 2">
            <a:extLst>
              <a:ext uri="{FF2B5EF4-FFF2-40B4-BE49-F238E27FC236}">
                <a16:creationId xmlns:a16="http://schemas.microsoft.com/office/drawing/2014/main" id="{0A18367D-43AA-66AE-0288-5A3E861FE085}"/>
              </a:ext>
            </a:extLst>
          </p:cNvPr>
          <p:cNvSpPr>
            <a:spLocks noGrp="1"/>
          </p:cNvSpPr>
          <p:nvPr>
            <p:ph idx="17" hasCustomPrompt="1"/>
          </p:nvPr>
        </p:nvSpPr>
        <p:spPr>
          <a:xfrm>
            <a:off x="10067924" y="1341438"/>
            <a:ext cx="1743075" cy="4571999"/>
          </a:xfrm>
        </p:spPr>
        <p:txBody>
          <a:bodyPr>
            <a:noAutofit/>
          </a:bodyPr>
          <a:lstStyle>
            <a:lvl1pPr>
              <a:defRPr sz="1000"/>
            </a:lvl1pPr>
            <a:lvl2pPr marL="360363" indent="-93663">
              <a:defRPr sz="1000"/>
            </a:lvl2pPr>
            <a:lvl3pPr marL="534988" indent="92075">
              <a:defRPr sz="1000"/>
            </a:lvl3pPr>
            <a:lvl4pPr marL="719138" indent="82550">
              <a:tabLst>
                <a:tab pos="719138" algn="l"/>
              </a:tabLst>
              <a:defRPr sz="1000"/>
            </a:lvl4pPr>
            <a:lvl5pPr marL="893763" indent="92075">
              <a:tabLst>
                <a:tab pos="893763" algn="l"/>
              </a:tabLst>
              <a:defRPr sz="1000"/>
            </a:lvl5pPr>
          </a:lstStyle>
          <a:p>
            <a:pPr lvl="0"/>
            <a:r>
              <a:rPr lang="en-GB" noProof="0"/>
              <a:t>10 </a:t>
            </a:r>
            <a:r>
              <a:rPr lang="en-GB" noProof="0" err="1"/>
              <a:t>pt</a:t>
            </a:r>
            <a:r>
              <a:rPr lang="en-GB" noProof="0"/>
              <a:t>, edit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Textplatzhalter 3">
            <a:extLst>
              <a:ext uri="{FF2B5EF4-FFF2-40B4-BE49-F238E27FC236}">
                <a16:creationId xmlns:a16="http://schemas.microsoft.com/office/drawing/2014/main" id="{40863AFC-CB12-B931-7439-FF1F54041D22}"/>
              </a:ext>
            </a:extLst>
          </p:cNvPr>
          <p:cNvSpPr>
            <a:spLocks noGrp="1"/>
          </p:cNvSpPr>
          <p:nvPr>
            <p:ph type="body" sz="quarter" idx="18" hasCustomPrompt="1"/>
          </p:nvPr>
        </p:nvSpPr>
        <p:spPr>
          <a:xfrm>
            <a:off x="382588" y="265541"/>
            <a:ext cx="11419082" cy="136525"/>
          </a:xfrm>
        </p:spPr>
        <p:txBody>
          <a:bodyPr anchor="b" anchorCtr="0">
            <a:noAutofit/>
          </a:bodyPr>
          <a:lstStyle>
            <a:lvl1pPr marL="0" indent="0">
              <a:buNone/>
              <a:defRPr sz="1000">
                <a:solidFill>
                  <a:schemeClr val="tx2"/>
                </a:solidFill>
              </a:defRPr>
            </a:lvl1pPr>
          </a:lstStyle>
          <a:p>
            <a:pPr lvl="0"/>
            <a:r>
              <a:rPr lang="en-US"/>
              <a:t>Topline</a:t>
            </a:r>
          </a:p>
        </p:txBody>
      </p:sp>
      <p:sp>
        <p:nvSpPr>
          <p:cNvPr id="10" name="Date Placeholder 9">
            <a:extLst>
              <a:ext uri="{FF2B5EF4-FFF2-40B4-BE49-F238E27FC236}">
                <a16:creationId xmlns:a16="http://schemas.microsoft.com/office/drawing/2014/main" id="{2DC3E203-69A2-160D-EEBE-589B89A39A8E}"/>
              </a:ext>
            </a:extLst>
          </p:cNvPr>
          <p:cNvSpPr>
            <a:spLocks noGrp="1"/>
          </p:cNvSpPr>
          <p:nvPr>
            <p:ph type="dt" sz="half" idx="19"/>
          </p:nvPr>
        </p:nvSpPr>
        <p:spPr/>
        <p:txBody>
          <a:bodyPr/>
          <a:lstStyle/>
          <a:p>
            <a:endParaRPr lang="en-GB"/>
          </a:p>
        </p:txBody>
      </p:sp>
      <p:sp>
        <p:nvSpPr>
          <p:cNvPr id="18" name="Footer Placeholder 17">
            <a:extLst>
              <a:ext uri="{FF2B5EF4-FFF2-40B4-BE49-F238E27FC236}">
                <a16:creationId xmlns:a16="http://schemas.microsoft.com/office/drawing/2014/main" id="{A458B0B2-2432-07C8-E70C-828C34FE304D}"/>
              </a:ext>
            </a:extLst>
          </p:cNvPr>
          <p:cNvSpPr>
            <a:spLocks noGrp="1"/>
          </p:cNvSpPr>
          <p:nvPr>
            <p:ph type="ftr" sz="quarter" idx="20"/>
          </p:nvPr>
        </p:nvSpPr>
        <p:spPr/>
        <p:txBody>
          <a:bodyPr/>
          <a:lstStyle/>
          <a:p>
            <a:endParaRPr lang="en-GB"/>
          </a:p>
        </p:txBody>
      </p:sp>
      <p:sp>
        <p:nvSpPr>
          <p:cNvPr id="19" name="Slide Number Placeholder 18">
            <a:extLst>
              <a:ext uri="{FF2B5EF4-FFF2-40B4-BE49-F238E27FC236}">
                <a16:creationId xmlns:a16="http://schemas.microsoft.com/office/drawing/2014/main" id="{EF1C347A-5BE1-76D4-EDD7-E57DC121F6AF}"/>
              </a:ext>
            </a:extLst>
          </p:cNvPr>
          <p:cNvSpPr>
            <a:spLocks noGrp="1"/>
          </p:cNvSpPr>
          <p:nvPr>
            <p:ph type="sldNum" sz="quarter" idx="21"/>
          </p:nvPr>
        </p:nvSpPr>
        <p:spPr/>
        <p:txBody>
          <a:bodyPr/>
          <a:lstStyle/>
          <a:p>
            <a:fld id="{62010F87-0EE0-4D14-B1AC-3EF143679DC7}" type="slidenum">
              <a:rPr lang="en-GB" smtClean="0"/>
              <a:t>‹#›</a:t>
            </a:fld>
            <a:endParaRPr lang="en-GB"/>
          </a:p>
        </p:txBody>
      </p:sp>
    </p:spTree>
    <p:extLst>
      <p:ext uri="{BB962C8B-B14F-4D97-AF65-F5344CB8AC3E}">
        <p14:creationId xmlns:p14="http://schemas.microsoft.com/office/powerpoint/2010/main" val="331067921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op Picture and Text">
    <p:spTree>
      <p:nvGrpSpPr>
        <p:cNvPr id="1" name=""/>
        <p:cNvGrpSpPr/>
        <p:nvPr/>
      </p:nvGrpSpPr>
      <p:grpSpPr>
        <a:xfrm>
          <a:off x="0" y="0"/>
          <a:ext cx="0" cy="0"/>
          <a:chOff x="0" y="0"/>
          <a:chExt cx="0" cy="0"/>
        </a:xfrm>
      </p:grpSpPr>
      <p:graphicFrame>
        <p:nvGraphicFramePr>
          <p:cNvPr id="16" name="Object 15" hidden="1">
            <a:extLst>
              <a:ext uri="{FF2B5EF4-FFF2-40B4-BE49-F238E27FC236}">
                <a16:creationId xmlns:a16="http://schemas.microsoft.com/office/drawing/2014/main" id="{B0424574-F2EF-6F0F-6985-FE797AF04F1E}"/>
              </a:ext>
            </a:extLst>
          </p:cNvPr>
          <p:cNvGraphicFramePr>
            <a:graphicFrameLocks noChangeAspect="1"/>
          </p:cNvGraphicFramePr>
          <p:nvPr>
            <p:custDataLst>
              <p:tags r:id="rId1"/>
            </p:custDataLst>
            <p:extLst>
              <p:ext uri="{D42A27DB-BD31-4B8C-83A1-F6EECF244321}">
                <p14:modId xmlns:p14="http://schemas.microsoft.com/office/powerpoint/2010/main" val="381890401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16" name="Object 15" hidden="1">
                        <a:extLst>
                          <a:ext uri="{FF2B5EF4-FFF2-40B4-BE49-F238E27FC236}">
                            <a16:creationId xmlns:a16="http://schemas.microsoft.com/office/drawing/2014/main" id="{B0424574-F2EF-6F0F-6985-FE797AF04F1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4" name="Picture Placeholder 13">
            <a:extLst>
              <a:ext uri="{FF2B5EF4-FFF2-40B4-BE49-F238E27FC236}">
                <a16:creationId xmlns:a16="http://schemas.microsoft.com/office/drawing/2014/main" id="{5D1B4D5C-2621-759C-671D-04FC1FE6F76F}"/>
              </a:ext>
            </a:extLst>
          </p:cNvPr>
          <p:cNvSpPr>
            <a:spLocks noGrp="1"/>
          </p:cNvSpPr>
          <p:nvPr>
            <p:ph type="pic" sz="quarter" idx="15"/>
          </p:nvPr>
        </p:nvSpPr>
        <p:spPr>
          <a:xfrm>
            <a:off x="-1" y="0"/>
            <a:ext cx="12192000" cy="3429000"/>
          </a:xfrm>
        </p:spPr>
        <p:txBody>
          <a:bodyPr/>
          <a:lstStyle/>
          <a:p>
            <a:r>
              <a:rPr lang="en-US"/>
              <a:t>Click icon to add picture</a:t>
            </a:r>
          </a:p>
        </p:txBody>
      </p:sp>
      <p:sp>
        <p:nvSpPr>
          <p:cNvPr id="3" name="Inhaltsplatzhalter 2">
            <a:extLst>
              <a:ext uri="{FF2B5EF4-FFF2-40B4-BE49-F238E27FC236}">
                <a16:creationId xmlns:a16="http://schemas.microsoft.com/office/drawing/2014/main" id="{A1D5B910-75C9-549F-449C-8043F0B8646D}"/>
              </a:ext>
            </a:extLst>
          </p:cNvPr>
          <p:cNvSpPr>
            <a:spLocks noGrp="1"/>
          </p:cNvSpPr>
          <p:nvPr>
            <p:ph idx="1" hasCustomPrompt="1"/>
          </p:nvPr>
        </p:nvSpPr>
        <p:spPr>
          <a:xfrm>
            <a:off x="386459" y="4555894"/>
            <a:ext cx="5609529" cy="1357544"/>
          </a:xfrm>
        </p:spPr>
        <p:txBody>
          <a:bodyPr>
            <a:noAutofit/>
          </a:bodyPr>
          <a:lstStyle>
            <a:lvl1pPr>
              <a:defRPr/>
            </a:lvl1pPr>
            <a:lvl5pPr>
              <a:defRPr/>
            </a:lvl5pPr>
            <a:lvl6pPr marL="0" indent="0">
              <a:buFontTx/>
              <a:buNone/>
              <a:defRPr sz="1400"/>
            </a:lvl6pPr>
          </a:lstStyle>
          <a:p>
            <a:pPr lvl="0"/>
            <a:r>
              <a:rPr lang="en-GB" noProof="0"/>
              <a:t>Edit text format</a:t>
            </a:r>
          </a:p>
          <a:p>
            <a:pPr lvl="1"/>
            <a:r>
              <a:rPr lang="en-GB" noProof="0"/>
              <a:t>Second level</a:t>
            </a:r>
          </a:p>
          <a:p>
            <a:pPr lvl="2"/>
            <a:r>
              <a:rPr lang="en-GB" noProof="0"/>
              <a:t>Third level</a:t>
            </a:r>
          </a:p>
          <a:p>
            <a:pPr lvl="3"/>
            <a:r>
              <a:rPr lang="en-GB" noProof="0"/>
              <a:t>Fourth level</a:t>
            </a:r>
          </a:p>
          <a:p>
            <a:pPr lvl="4"/>
            <a:r>
              <a:rPr lang="en-GB" noProof="0"/>
              <a:t>Fifth level</a:t>
            </a:r>
          </a:p>
          <a:p>
            <a:pPr lvl="4"/>
            <a:endParaRPr lang="en-US" noProof="0"/>
          </a:p>
        </p:txBody>
      </p:sp>
      <p:sp>
        <p:nvSpPr>
          <p:cNvPr id="7" name="Titel 6">
            <a:extLst>
              <a:ext uri="{FF2B5EF4-FFF2-40B4-BE49-F238E27FC236}">
                <a16:creationId xmlns:a16="http://schemas.microsoft.com/office/drawing/2014/main" id="{810C69C8-D508-0724-A353-6D1F76723721}"/>
              </a:ext>
            </a:extLst>
          </p:cNvPr>
          <p:cNvSpPr>
            <a:spLocks noGrp="1"/>
          </p:cNvSpPr>
          <p:nvPr>
            <p:ph type="title" hasCustomPrompt="1"/>
          </p:nvPr>
        </p:nvSpPr>
        <p:spPr>
          <a:xfrm>
            <a:off x="386459" y="3733924"/>
            <a:ext cx="11419082" cy="283219"/>
          </a:xfrm>
        </p:spPr>
        <p:txBody>
          <a:bodyPr vert="horz"/>
          <a:lstStyle>
            <a:lvl1pPr>
              <a:defRPr/>
            </a:lvl1pPr>
          </a:lstStyle>
          <a:p>
            <a:r>
              <a:rPr lang="en-US" noProof="0"/>
              <a:t>Slide heading</a:t>
            </a:r>
          </a:p>
        </p:txBody>
      </p:sp>
      <p:sp>
        <p:nvSpPr>
          <p:cNvPr id="2" name="Inhaltsplatzhalter 2">
            <a:extLst>
              <a:ext uri="{FF2B5EF4-FFF2-40B4-BE49-F238E27FC236}">
                <a16:creationId xmlns:a16="http://schemas.microsoft.com/office/drawing/2014/main" id="{183AABB5-CBBF-C15A-963B-4292191EA454}"/>
              </a:ext>
            </a:extLst>
          </p:cNvPr>
          <p:cNvSpPr>
            <a:spLocks noGrp="1"/>
          </p:cNvSpPr>
          <p:nvPr>
            <p:ph idx="13" hasCustomPrompt="1"/>
          </p:nvPr>
        </p:nvSpPr>
        <p:spPr>
          <a:xfrm>
            <a:off x="6192839" y="4555894"/>
            <a:ext cx="5618162" cy="1357544"/>
          </a:xfrm>
        </p:spPr>
        <p:txBody>
          <a:bodyPr>
            <a:noAutofit/>
          </a:bodyPr>
          <a:lstStyle>
            <a:lvl5pPr>
              <a:defRPr/>
            </a:lvl5pPr>
            <a:lvl6pPr marL="0" indent="0">
              <a:buFontTx/>
              <a:buNone/>
              <a:defRPr sz="1400"/>
            </a:lvl6pPr>
          </a:lstStyle>
          <a:p>
            <a:pPr lvl="0"/>
            <a:r>
              <a:rPr lang="en-GB" noProof="0"/>
              <a:t>Edit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5" name="Textplatzhalter 3">
            <a:extLst>
              <a:ext uri="{FF2B5EF4-FFF2-40B4-BE49-F238E27FC236}">
                <a16:creationId xmlns:a16="http://schemas.microsoft.com/office/drawing/2014/main" id="{CE19DDA9-5DBE-37E8-5124-73FF70661113}"/>
              </a:ext>
            </a:extLst>
          </p:cNvPr>
          <p:cNvSpPr>
            <a:spLocks noGrp="1"/>
          </p:cNvSpPr>
          <p:nvPr>
            <p:ph type="body" sz="quarter" idx="14" hasCustomPrompt="1"/>
          </p:nvPr>
        </p:nvSpPr>
        <p:spPr>
          <a:xfrm>
            <a:off x="382588" y="265541"/>
            <a:ext cx="11419082" cy="136525"/>
          </a:xfrm>
        </p:spPr>
        <p:txBody>
          <a:bodyPr anchor="b" anchorCtr="0">
            <a:noAutofit/>
          </a:bodyPr>
          <a:lstStyle>
            <a:lvl1pPr marL="0" indent="0">
              <a:buNone/>
              <a:defRPr sz="1000">
                <a:solidFill>
                  <a:schemeClr val="tx2"/>
                </a:solidFill>
              </a:defRPr>
            </a:lvl1pPr>
          </a:lstStyle>
          <a:p>
            <a:pPr lvl="0"/>
            <a:r>
              <a:rPr lang="en-US"/>
              <a:t>Topline</a:t>
            </a:r>
          </a:p>
        </p:txBody>
      </p:sp>
      <p:sp>
        <p:nvSpPr>
          <p:cNvPr id="10" name="Date Placeholder 9">
            <a:extLst>
              <a:ext uri="{FF2B5EF4-FFF2-40B4-BE49-F238E27FC236}">
                <a16:creationId xmlns:a16="http://schemas.microsoft.com/office/drawing/2014/main" id="{0150C1B8-1002-6599-05CD-19916CFF204A}"/>
              </a:ext>
            </a:extLst>
          </p:cNvPr>
          <p:cNvSpPr>
            <a:spLocks noGrp="1"/>
          </p:cNvSpPr>
          <p:nvPr>
            <p:ph type="dt" sz="half" idx="16"/>
          </p:nvPr>
        </p:nvSpPr>
        <p:spPr/>
        <p:txBody>
          <a:bodyPr/>
          <a:lstStyle/>
          <a:p>
            <a:endParaRPr lang="en-GB"/>
          </a:p>
        </p:txBody>
      </p:sp>
      <p:sp>
        <p:nvSpPr>
          <p:cNvPr id="13" name="Footer Placeholder 12">
            <a:extLst>
              <a:ext uri="{FF2B5EF4-FFF2-40B4-BE49-F238E27FC236}">
                <a16:creationId xmlns:a16="http://schemas.microsoft.com/office/drawing/2014/main" id="{6077152C-7416-C256-0067-33E0606C381D}"/>
              </a:ext>
            </a:extLst>
          </p:cNvPr>
          <p:cNvSpPr>
            <a:spLocks noGrp="1"/>
          </p:cNvSpPr>
          <p:nvPr>
            <p:ph type="ftr" sz="quarter" idx="17"/>
          </p:nvPr>
        </p:nvSpPr>
        <p:spPr/>
        <p:txBody>
          <a:bodyPr/>
          <a:lstStyle/>
          <a:p>
            <a:endParaRPr lang="en-GB"/>
          </a:p>
        </p:txBody>
      </p:sp>
      <p:sp>
        <p:nvSpPr>
          <p:cNvPr id="15" name="Slide Number Placeholder 14">
            <a:extLst>
              <a:ext uri="{FF2B5EF4-FFF2-40B4-BE49-F238E27FC236}">
                <a16:creationId xmlns:a16="http://schemas.microsoft.com/office/drawing/2014/main" id="{59760782-AB04-847E-EAB8-C3D1449B81FD}"/>
              </a:ext>
            </a:extLst>
          </p:cNvPr>
          <p:cNvSpPr>
            <a:spLocks noGrp="1"/>
          </p:cNvSpPr>
          <p:nvPr>
            <p:ph type="sldNum" sz="quarter" idx="18"/>
          </p:nvPr>
        </p:nvSpPr>
        <p:spPr/>
        <p:txBody>
          <a:bodyPr/>
          <a:lstStyle/>
          <a:p>
            <a:fld id="{62010F87-0EE0-4D14-B1AC-3EF143679DC7}" type="slidenum">
              <a:rPr lang="en-GB" smtClean="0"/>
              <a:t>‹#›</a:t>
            </a:fld>
            <a:endParaRPr lang="en-GB"/>
          </a:p>
        </p:txBody>
      </p:sp>
    </p:spTree>
    <p:extLst>
      <p:ext uri="{BB962C8B-B14F-4D97-AF65-F5344CB8AC3E}">
        <p14:creationId xmlns:p14="http://schemas.microsoft.com/office/powerpoint/2010/main" val="212742973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Bottom Picture and Text">
    <p:spTree>
      <p:nvGrpSpPr>
        <p:cNvPr id="1" name=""/>
        <p:cNvGrpSpPr/>
        <p:nvPr/>
      </p:nvGrpSpPr>
      <p:grpSpPr>
        <a:xfrm>
          <a:off x="0" y="0"/>
          <a:ext cx="0" cy="0"/>
          <a:chOff x="0" y="0"/>
          <a:chExt cx="0" cy="0"/>
        </a:xfrm>
      </p:grpSpPr>
      <p:graphicFrame>
        <p:nvGraphicFramePr>
          <p:cNvPr id="14" name="Object 13" hidden="1">
            <a:extLst>
              <a:ext uri="{FF2B5EF4-FFF2-40B4-BE49-F238E27FC236}">
                <a16:creationId xmlns:a16="http://schemas.microsoft.com/office/drawing/2014/main" id="{1F39FA74-0166-8C94-DB61-09725ECB42EC}"/>
              </a:ext>
            </a:extLst>
          </p:cNvPr>
          <p:cNvGraphicFramePr>
            <a:graphicFrameLocks noChangeAspect="1"/>
          </p:cNvGraphicFramePr>
          <p:nvPr>
            <p:custDataLst>
              <p:tags r:id="rId1"/>
            </p:custDataLst>
            <p:extLst>
              <p:ext uri="{D42A27DB-BD31-4B8C-83A1-F6EECF244321}">
                <p14:modId xmlns:p14="http://schemas.microsoft.com/office/powerpoint/2010/main" val="40729588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14" name="Object 13" hidden="1">
                        <a:extLst>
                          <a:ext uri="{FF2B5EF4-FFF2-40B4-BE49-F238E27FC236}">
                            <a16:creationId xmlns:a16="http://schemas.microsoft.com/office/drawing/2014/main" id="{1F39FA74-0166-8C94-DB61-09725ECB42E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2" name="Picture Placeholder 13">
            <a:extLst>
              <a:ext uri="{FF2B5EF4-FFF2-40B4-BE49-F238E27FC236}">
                <a16:creationId xmlns:a16="http://schemas.microsoft.com/office/drawing/2014/main" id="{860B7CEC-0563-34E6-837C-B1F3CC84237B}"/>
              </a:ext>
            </a:extLst>
          </p:cNvPr>
          <p:cNvSpPr>
            <a:spLocks noGrp="1"/>
          </p:cNvSpPr>
          <p:nvPr>
            <p:ph type="pic" sz="quarter" idx="15" hasCustomPrompt="1"/>
          </p:nvPr>
        </p:nvSpPr>
        <p:spPr>
          <a:xfrm>
            <a:off x="-1" y="3429000"/>
            <a:ext cx="12192000" cy="3429000"/>
          </a:xfrm>
          <a:solidFill>
            <a:schemeClr val="bg1"/>
          </a:solidFill>
        </p:spPr>
        <p:txBody>
          <a:bodyPr/>
          <a:lstStyle/>
          <a:p>
            <a:r>
              <a:rPr lang="en-US" noProof="0"/>
              <a:t>Add image by clicking on icon and set image in background</a:t>
            </a:r>
            <a:endParaRPr lang="en-GB" noProof="0"/>
          </a:p>
        </p:txBody>
      </p:sp>
      <p:sp>
        <p:nvSpPr>
          <p:cNvPr id="3" name="Inhaltsplatzhalter 2">
            <a:extLst>
              <a:ext uri="{FF2B5EF4-FFF2-40B4-BE49-F238E27FC236}">
                <a16:creationId xmlns:a16="http://schemas.microsoft.com/office/drawing/2014/main" id="{A1D5B910-75C9-549F-449C-8043F0B8646D}"/>
              </a:ext>
            </a:extLst>
          </p:cNvPr>
          <p:cNvSpPr>
            <a:spLocks noGrp="1"/>
          </p:cNvSpPr>
          <p:nvPr>
            <p:ph idx="1" hasCustomPrompt="1"/>
          </p:nvPr>
        </p:nvSpPr>
        <p:spPr>
          <a:xfrm>
            <a:off x="386459" y="1345995"/>
            <a:ext cx="5609529" cy="1470208"/>
          </a:xfrm>
        </p:spPr>
        <p:txBody>
          <a:bodyPr>
            <a:noAutofit/>
          </a:bodyPr>
          <a:lstStyle>
            <a:lvl5pPr>
              <a:defRPr/>
            </a:lvl5pPr>
            <a:lvl6pPr marL="0" indent="0">
              <a:buFontTx/>
              <a:buNone/>
              <a:defRPr sz="1400"/>
            </a:lvl6pPr>
          </a:lstStyle>
          <a:p>
            <a:pPr lvl="0"/>
            <a:r>
              <a:rPr lang="en-GB" noProof="0"/>
              <a:t>Edit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7" name="Titel 6">
            <a:extLst>
              <a:ext uri="{FF2B5EF4-FFF2-40B4-BE49-F238E27FC236}">
                <a16:creationId xmlns:a16="http://schemas.microsoft.com/office/drawing/2014/main" id="{810C69C8-D508-0724-A353-6D1F76723721}"/>
              </a:ext>
            </a:extLst>
          </p:cNvPr>
          <p:cNvSpPr>
            <a:spLocks noGrp="1"/>
          </p:cNvSpPr>
          <p:nvPr>
            <p:ph type="title" hasCustomPrompt="1"/>
          </p:nvPr>
        </p:nvSpPr>
        <p:spPr/>
        <p:txBody>
          <a:bodyPr vert="horz"/>
          <a:lstStyle>
            <a:lvl1pPr>
              <a:defRPr/>
            </a:lvl1pPr>
          </a:lstStyle>
          <a:p>
            <a:r>
              <a:rPr lang="en-US" noProof="0"/>
              <a:t>Slide heading</a:t>
            </a:r>
          </a:p>
        </p:txBody>
      </p:sp>
      <p:sp>
        <p:nvSpPr>
          <p:cNvPr id="2" name="Inhaltsplatzhalter 2">
            <a:extLst>
              <a:ext uri="{FF2B5EF4-FFF2-40B4-BE49-F238E27FC236}">
                <a16:creationId xmlns:a16="http://schemas.microsoft.com/office/drawing/2014/main" id="{183AABB5-CBBF-C15A-963B-4292191EA454}"/>
              </a:ext>
            </a:extLst>
          </p:cNvPr>
          <p:cNvSpPr>
            <a:spLocks noGrp="1"/>
          </p:cNvSpPr>
          <p:nvPr>
            <p:ph idx="13" hasCustomPrompt="1"/>
          </p:nvPr>
        </p:nvSpPr>
        <p:spPr>
          <a:xfrm>
            <a:off x="6192839" y="1348470"/>
            <a:ext cx="5618162" cy="1470208"/>
          </a:xfrm>
        </p:spPr>
        <p:txBody>
          <a:bodyPr>
            <a:noAutofit/>
          </a:bodyPr>
          <a:lstStyle>
            <a:lvl5pPr>
              <a:defRPr/>
            </a:lvl5pPr>
            <a:lvl6pPr marL="0" indent="0">
              <a:buFontTx/>
              <a:buNone/>
              <a:defRPr sz="1400"/>
            </a:lvl6pPr>
          </a:lstStyle>
          <a:p>
            <a:pPr lvl="0"/>
            <a:r>
              <a:rPr lang="en-GB" noProof="0"/>
              <a:t>Edit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5" name="Textplatzhalter 3">
            <a:extLst>
              <a:ext uri="{FF2B5EF4-FFF2-40B4-BE49-F238E27FC236}">
                <a16:creationId xmlns:a16="http://schemas.microsoft.com/office/drawing/2014/main" id="{56CB2845-29EF-A433-7282-343B47161539}"/>
              </a:ext>
            </a:extLst>
          </p:cNvPr>
          <p:cNvSpPr>
            <a:spLocks noGrp="1"/>
          </p:cNvSpPr>
          <p:nvPr>
            <p:ph type="body" sz="quarter" idx="14" hasCustomPrompt="1"/>
          </p:nvPr>
        </p:nvSpPr>
        <p:spPr>
          <a:xfrm>
            <a:off x="382588" y="265541"/>
            <a:ext cx="11419082" cy="136525"/>
          </a:xfrm>
        </p:spPr>
        <p:txBody>
          <a:bodyPr anchor="b" anchorCtr="0">
            <a:noAutofit/>
          </a:bodyPr>
          <a:lstStyle>
            <a:lvl1pPr marL="0" indent="0">
              <a:buNone/>
              <a:defRPr sz="1000">
                <a:solidFill>
                  <a:schemeClr val="tx2"/>
                </a:solidFill>
              </a:defRPr>
            </a:lvl1pPr>
          </a:lstStyle>
          <a:p>
            <a:pPr lvl="0"/>
            <a:r>
              <a:rPr lang="en-US"/>
              <a:t>Topline</a:t>
            </a:r>
          </a:p>
        </p:txBody>
      </p:sp>
      <p:sp>
        <p:nvSpPr>
          <p:cNvPr id="10" name="Date Placeholder 9">
            <a:extLst>
              <a:ext uri="{FF2B5EF4-FFF2-40B4-BE49-F238E27FC236}">
                <a16:creationId xmlns:a16="http://schemas.microsoft.com/office/drawing/2014/main" id="{6101AC69-FD34-6DA3-4C0E-349B03EA7A3A}"/>
              </a:ext>
            </a:extLst>
          </p:cNvPr>
          <p:cNvSpPr>
            <a:spLocks noGrp="1"/>
          </p:cNvSpPr>
          <p:nvPr>
            <p:ph type="dt" sz="half" idx="17"/>
          </p:nvPr>
        </p:nvSpPr>
        <p:spPr/>
        <p:txBody>
          <a:bodyPr/>
          <a:lstStyle>
            <a:lvl1pPr>
              <a:defRPr>
                <a:solidFill>
                  <a:schemeClr val="bg1"/>
                </a:solidFill>
              </a:defRPr>
            </a:lvl1pPr>
          </a:lstStyle>
          <a:p>
            <a:endParaRPr lang="en-GB"/>
          </a:p>
        </p:txBody>
      </p:sp>
      <p:sp>
        <p:nvSpPr>
          <p:cNvPr id="16" name="Footer Placeholder 15">
            <a:extLst>
              <a:ext uri="{FF2B5EF4-FFF2-40B4-BE49-F238E27FC236}">
                <a16:creationId xmlns:a16="http://schemas.microsoft.com/office/drawing/2014/main" id="{6CF7E9E1-45F2-A093-242B-ABA0EFA4EA9F}"/>
              </a:ext>
            </a:extLst>
          </p:cNvPr>
          <p:cNvSpPr>
            <a:spLocks noGrp="1"/>
          </p:cNvSpPr>
          <p:nvPr>
            <p:ph type="ftr" sz="quarter" idx="18"/>
          </p:nvPr>
        </p:nvSpPr>
        <p:spPr/>
        <p:txBody>
          <a:bodyPr/>
          <a:lstStyle>
            <a:lvl1pPr>
              <a:defRPr>
                <a:solidFill>
                  <a:schemeClr val="bg1"/>
                </a:solidFill>
              </a:defRPr>
            </a:lvl1pPr>
          </a:lstStyle>
          <a:p>
            <a:endParaRPr lang="en-GB"/>
          </a:p>
        </p:txBody>
      </p:sp>
      <p:sp>
        <p:nvSpPr>
          <p:cNvPr id="17" name="Slide Number Placeholder 16">
            <a:extLst>
              <a:ext uri="{FF2B5EF4-FFF2-40B4-BE49-F238E27FC236}">
                <a16:creationId xmlns:a16="http://schemas.microsoft.com/office/drawing/2014/main" id="{39260DF3-311C-5B40-05A3-43AEDD7D6941}"/>
              </a:ext>
            </a:extLst>
          </p:cNvPr>
          <p:cNvSpPr>
            <a:spLocks noGrp="1"/>
          </p:cNvSpPr>
          <p:nvPr>
            <p:ph type="sldNum" sz="quarter" idx="19"/>
          </p:nvPr>
        </p:nvSpPr>
        <p:spPr/>
        <p:txBody>
          <a:bodyPr/>
          <a:lstStyle>
            <a:lvl1pPr>
              <a:defRPr>
                <a:solidFill>
                  <a:schemeClr val="bg1"/>
                </a:solidFill>
              </a:defRPr>
            </a:lvl1pPr>
          </a:lstStyle>
          <a:p>
            <a:fld id="{62010F87-0EE0-4D14-B1AC-3EF143679DC7}" type="slidenum">
              <a:rPr lang="en-GB" smtClean="0"/>
              <a:t>‹#›</a:t>
            </a:fld>
            <a:endParaRPr lang="en-GB"/>
          </a:p>
        </p:txBody>
      </p:sp>
      <p:sp>
        <p:nvSpPr>
          <p:cNvPr id="4" name="Bildplatzhalter 19">
            <a:extLst>
              <a:ext uri="{FF2B5EF4-FFF2-40B4-BE49-F238E27FC236}">
                <a16:creationId xmlns:a16="http://schemas.microsoft.com/office/drawing/2014/main" id="{685DA2B1-FCB3-6D34-693B-2498A687E29D}"/>
              </a:ext>
            </a:extLst>
          </p:cNvPr>
          <p:cNvSpPr>
            <a:spLocks noGrp="1"/>
          </p:cNvSpPr>
          <p:nvPr>
            <p:ph type="pic" sz="quarter" idx="36" hasCustomPrompt="1"/>
          </p:nvPr>
        </p:nvSpPr>
        <p:spPr bwMode="gray">
          <a:xfrm>
            <a:off x="1025514" y="6410506"/>
            <a:ext cx="1062384" cy="103295"/>
          </a:xfrm>
          <a:blipFill>
            <a:blip r:embed="rId5"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
        <p:nvSpPr>
          <p:cNvPr id="6" name="Text Placeholder 7">
            <a:extLst>
              <a:ext uri="{FF2B5EF4-FFF2-40B4-BE49-F238E27FC236}">
                <a16:creationId xmlns:a16="http://schemas.microsoft.com/office/drawing/2014/main" id="{4FEBA41B-ECC8-664F-FC66-E7D0361A9833}"/>
              </a:ext>
            </a:extLst>
          </p:cNvPr>
          <p:cNvSpPr>
            <a:spLocks noGrp="1" noChangeAspect="1"/>
          </p:cNvSpPr>
          <p:nvPr>
            <p:ph type="body" sz="quarter" idx="35" hasCustomPrompt="1"/>
          </p:nvPr>
        </p:nvSpPr>
        <p:spPr>
          <a:xfrm>
            <a:off x="11523000" y="6201700"/>
            <a:ext cx="288000" cy="288000"/>
          </a:xfrm>
          <a:blipFill>
            <a:blip r:embed="rId6"/>
            <a:stretch>
              <a:fillRect/>
            </a:stretch>
          </a:blipFill>
        </p:spPr>
        <p:txBody>
          <a:bodyPr/>
          <a:lstStyle>
            <a:lvl1pPr>
              <a:defRPr sz="100"/>
            </a:lvl1pPr>
          </a:lstStyle>
          <a:p>
            <a:pPr lvl="0"/>
            <a:r>
              <a:rPr lang="de-DE"/>
              <a:t> </a:t>
            </a:r>
            <a:endParaRPr lang="en-US"/>
          </a:p>
        </p:txBody>
      </p:sp>
    </p:spTree>
    <p:extLst>
      <p:ext uri="{BB962C8B-B14F-4D97-AF65-F5344CB8AC3E}">
        <p14:creationId xmlns:p14="http://schemas.microsoft.com/office/powerpoint/2010/main" val="221006804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4 Pictures and Text">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46FE16BE-9339-7BA6-7AE7-3CEFBD907AAD}"/>
              </a:ext>
            </a:extLst>
          </p:cNvPr>
          <p:cNvGraphicFramePr>
            <a:graphicFrameLocks noChangeAspect="1"/>
          </p:cNvGraphicFramePr>
          <p:nvPr>
            <p:custDataLst>
              <p:tags r:id="rId1"/>
            </p:custDataLst>
            <p:extLst>
              <p:ext uri="{D42A27DB-BD31-4B8C-83A1-F6EECF244321}">
                <p14:modId xmlns:p14="http://schemas.microsoft.com/office/powerpoint/2010/main" val="314935373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4" name="Object 3" hidden="1">
                        <a:extLst>
                          <a:ext uri="{FF2B5EF4-FFF2-40B4-BE49-F238E27FC236}">
                            <a16:creationId xmlns:a16="http://schemas.microsoft.com/office/drawing/2014/main" id="{46FE16BE-9339-7BA6-7AE7-3CEFBD907AA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9" name="Picture Placeholder 18">
            <a:extLst>
              <a:ext uri="{FF2B5EF4-FFF2-40B4-BE49-F238E27FC236}">
                <a16:creationId xmlns:a16="http://schemas.microsoft.com/office/drawing/2014/main" id="{2F6DA52E-E922-7AD0-7D98-1428F1C35503}"/>
              </a:ext>
            </a:extLst>
          </p:cNvPr>
          <p:cNvSpPr>
            <a:spLocks noGrp="1"/>
          </p:cNvSpPr>
          <p:nvPr>
            <p:ph type="pic" sz="quarter" idx="17"/>
          </p:nvPr>
        </p:nvSpPr>
        <p:spPr>
          <a:xfrm>
            <a:off x="382588" y="1348508"/>
            <a:ext cx="2701925" cy="1703515"/>
          </a:xfrm>
        </p:spPr>
        <p:txBody>
          <a:bodyPr/>
          <a:lstStyle/>
          <a:p>
            <a:r>
              <a:rPr lang="en-US"/>
              <a:t>Click icon to add picture</a:t>
            </a:r>
          </a:p>
        </p:txBody>
      </p:sp>
      <p:sp>
        <p:nvSpPr>
          <p:cNvPr id="3" name="Inhaltsplatzhalter 2">
            <a:extLst>
              <a:ext uri="{FF2B5EF4-FFF2-40B4-BE49-F238E27FC236}">
                <a16:creationId xmlns:a16="http://schemas.microsoft.com/office/drawing/2014/main" id="{A1D5B910-75C9-549F-449C-8043F0B8646D}"/>
              </a:ext>
            </a:extLst>
          </p:cNvPr>
          <p:cNvSpPr>
            <a:spLocks noGrp="1"/>
          </p:cNvSpPr>
          <p:nvPr>
            <p:ph idx="1" hasCustomPrompt="1"/>
          </p:nvPr>
        </p:nvSpPr>
        <p:spPr>
          <a:xfrm>
            <a:off x="382588" y="3834614"/>
            <a:ext cx="2701925" cy="2078823"/>
          </a:xfrm>
        </p:spPr>
        <p:txBody>
          <a:bodyPr tIns="0">
            <a:noAutofit/>
          </a:bodyPr>
          <a:lstStyle>
            <a:lvl1pPr>
              <a:defRPr sz="1200"/>
            </a:lvl1pPr>
            <a:lvl2pPr marL="452438" indent="-185738">
              <a:defRPr sz="1200"/>
            </a:lvl2pPr>
            <a:lvl3pPr marL="627063" indent="174625">
              <a:defRPr sz="1200"/>
            </a:lvl3pPr>
            <a:lvl4pPr marL="893763" indent="185738">
              <a:tabLst>
                <a:tab pos="893763" algn="l"/>
              </a:tabLst>
              <a:defRPr sz="1200"/>
            </a:lvl4pPr>
            <a:lvl5pPr marL="1160463" indent="180975">
              <a:tabLst>
                <a:tab pos="1160463" algn="l"/>
              </a:tabLst>
              <a:defRPr sz="1200"/>
            </a:lvl5pPr>
          </a:lstStyle>
          <a:p>
            <a:pPr lvl="0"/>
            <a:r>
              <a:rPr lang="en-GB" noProof="0"/>
              <a:t>12 </a:t>
            </a:r>
            <a:r>
              <a:rPr lang="en-GB" noProof="0" err="1"/>
              <a:t>pt</a:t>
            </a:r>
            <a:r>
              <a:rPr lang="en-GB" noProof="0"/>
              <a:t>, First level</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7" name="Titel 6">
            <a:extLst>
              <a:ext uri="{FF2B5EF4-FFF2-40B4-BE49-F238E27FC236}">
                <a16:creationId xmlns:a16="http://schemas.microsoft.com/office/drawing/2014/main" id="{810C69C8-D508-0724-A353-6D1F76723721}"/>
              </a:ext>
            </a:extLst>
          </p:cNvPr>
          <p:cNvSpPr>
            <a:spLocks noGrp="1"/>
          </p:cNvSpPr>
          <p:nvPr>
            <p:ph type="title" hasCustomPrompt="1"/>
          </p:nvPr>
        </p:nvSpPr>
        <p:spPr/>
        <p:txBody>
          <a:bodyPr vert="horz"/>
          <a:lstStyle>
            <a:lvl1pPr>
              <a:defRPr/>
            </a:lvl1pPr>
          </a:lstStyle>
          <a:p>
            <a:r>
              <a:rPr lang="en-US" noProof="0"/>
              <a:t>Slide heading</a:t>
            </a:r>
          </a:p>
        </p:txBody>
      </p:sp>
      <p:sp>
        <p:nvSpPr>
          <p:cNvPr id="6" name="Inhaltsplatzhalter 2">
            <a:extLst>
              <a:ext uri="{FF2B5EF4-FFF2-40B4-BE49-F238E27FC236}">
                <a16:creationId xmlns:a16="http://schemas.microsoft.com/office/drawing/2014/main" id="{4883DB1B-9F6E-A591-C91E-5A1835686166}"/>
              </a:ext>
            </a:extLst>
          </p:cNvPr>
          <p:cNvSpPr>
            <a:spLocks noGrp="1"/>
          </p:cNvSpPr>
          <p:nvPr>
            <p:ph idx="13" hasCustomPrompt="1"/>
          </p:nvPr>
        </p:nvSpPr>
        <p:spPr>
          <a:xfrm>
            <a:off x="3295650" y="3834614"/>
            <a:ext cx="2700111" cy="2078823"/>
          </a:xfrm>
        </p:spPr>
        <p:txBody>
          <a:bodyPr>
            <a:noAutofit/>
          </a:bodyPr>
          <a:lstStyle>
            <a:lvl1pPr>
              <a:defRPr sz="1200"/>
            </a:lvl1pPr>
            <a:lvl2pPr marL="452438" indent="-185738">
              <a:defRPr sz="1200"/>
            </a:lvl2pPr>
            <a:lvl3pPr marL="627063" indent="174625">
              <a:defRPr sz="1200"/>
            </a:lvl3pPr>
            <a:lvl4pPr marL="893763" indent="185738">
              <a:tabLst>
                <a:tab pos="893763" algn="l"/>
              </a:tabLst>
              <a:defRPr sz="1200"/>
            </a:lvl4pPr>
            <a:lvl5pPr marL="1160463" indent="180975">
              <a:tabLst>
                <a:tab pos="1160463" algn="l"/>
              </a:tabLst>
              <a:defRPr sz="1200"/>
            </a:lvl5pPr>
          </a:lstStyle>
          <a:p>
            <a:pPr lvl="0"/>
            <a:r>
              <a:rPr lang="en-GB" noProof="0"/>
              <a:t>12 </a:t>
            </a:r>
            <a:r>
              <a:rPr lang="en-GB" noProof="0" err="1"/>
              <a:t>pt</a:t>
            </a:r>
            <a:r>
              <a:rPr lang="en-GB" noProof="0"/>
              <a:t>, First level</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1" name="Inhaltsplatzhalter 2">
            <a:extLst>
              <a:ext uri="{FF2B5EF4-FFF2-40B4-BE49-F238E27FC236}">
                <a16:creationId xmlns:a16="http://schemas.microsoft.com/office/drawing/2014/main" id="{8F70BC0F-E87F-20F3-D449-D8D3219F4AF2}"/>
              </a:ext>
            </a:extLst>
          </p:cNvPr>
          <p:cNvSpPr>
            <a:spLocks noGrp="1"/>
          </p:cNvSpPr>
          <p:nvPr>
            <p:ph idx="14" hasCustomPrompt="1"/>
          </p:nvPr>
        </p:nvSpPr>
        <p:spPr>
          <a:xfrm>
            <a:off x="6192838" y="3834614"/>
            <a:ext cx="2700338" cy="2078823"/>
          </a:xfrm>
        </p:spPr>
        <p:txBody>
          <a:bodyPr>
            <a:noAutofit/>
          </a:bodyPr>
          <a:lstStyle>
            <a:lvl1pPr>
              <a:defRPr sz="1200"/>
            </a:lvl1pPr>
            <a:lvl2pPr marL="452438" indent="-185738">
              <a:defRPr sz="1200"/>
            </a:lvl2pPr>
            <a:lvl3pPr marL="627063" indent="174625">
              <a:defRPr sz="1200"/>
            </a:lvl3pPr>
            <a:lvl4pPr marL="893763" indent="185738">
              <a:tabLst>
                <a:tab pos="893763" algn="l"/>
              </a:tabLst>
              <a:defRPr sz="1200"/>
            </a:lvl4pPr>
            <a:lvl5pPr marL="1160463" indent="180975">
              <a:tabLst>
                <a:tab pos="1160463" algn="l"/>
              </a:tabLst>
              <a:defRPr sz="1200"/>
            </a:lvl5pPr>
          </a:lstStyle>
          <a:p>
            <a:pPr lvl="0"/>
            <a:r>
              <a:rPr lang="en-GB" noProof="0"/>
              <a:t>12 </a:t>
            </a:r>
            <a:r>
              <a:rPr lang="en-GB" noProof="0" err="1"/>
              <a:t>pt</a:t>
            </a:r>
            <a:r>
              <a:rPr lang="en-GB" noProof="0"/>
              <a:t>, First level</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2" name="Inhaltsplatzhalter 2">
            <a:extLst>
              <a:ext uri="{FF2B5EF4-FFF2-40B4-BE49-F238E27FC236}">
                <a16:creationId xmlns:a16="http://schemas.microsoft.com/office/drawing/2014/main" id="{311150E2-671C-E46A-B928-1E7E77E32E01}"/>
              </a:ext>
            </a:extLst>
          </p:cNvPr>
          <p:cNvSpPr>
            <a:spLocks noGrp="1"/>
          </p:cNvSpPr>
          <p:nvPr>
            <p:ph idx="15" hasCustomPrompt="1"/>
          </p:nvPr>
        </p:nvSpPr>
        <p:spPr>
          <a:xfrm>
            <a:off x="9104312" y="3834614"/>
            <a:ext cx="2706687" cy="2078823"/>
          </a:xfrm>
        </p:spPr>
        <p:txBody>
          <a:bodyPr>
            <a:noAutofit/>
          </a:bodyPr>
          <a:lstStyle>
            <a:lvl1pPr>
              <a:defRPr sz="1200"/>
            </a:lvl1pPr>
            <a:lvl2pPr marL="452438" indent="-185738">
              <a:defRPr sz="1200"/>
            </a:lvl2pPr>
            <a:lvl3pPr marL="627063" indent="174625">
              <a:defRPr sz="1200"/>
            </a:lvl3pPr>
            <a:lvl4pPr marL="893763" indent="185738">
              <a:tabLst>
                <a:tab pos="893763" algn="l"/>
              </a:tabLst>
              <a:defRPr sz="1200"/>
            </a:lvl4pPr>
            <a:lvl5pPr marL="1160463" indent="180975">
              <a:tabLst>
                <a:tab pos="1160463" algn="l"/>
              </a:tabLst>
              <a:defRPr sz="1200"/>
            </a:lvl5pPr>
          </a:lstStyle>
          <a:p>
            <a:pPr lvl="0"/>
            <a:r>
              <a:rPr lang="en-GB" noProof="0"/>
              <a:t>12 </a:t>
            </a:r>
            <a:r>
              <a:rPr lang="en-GB" noProof="0" err="1"/>
              <a:t>pt</a:t>
            </a:r>
            <a:r>
              <a:rPr lang="en-GB" noProof="0"/>
              <a:t>, First level</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20" name="Picture Placeholder 18">
            <a:extLst>
              <a:ext uri="{FF2B5EF4-FFF2-40B4-BE49-F238E27FC236}">
                <a16:creationId xmlns:a16="http://schemas.microsoft.com/office/drawing/2014/main" id="{F154C221-9C00-ECDE-F668-E674D81FB98B}"/>
              </a:ext>
            </a:extLst>
          </p:cNvPr>
          <p:cNvSpPr>
            <a:spLocks noGrp="1"/>
          </p:cNvSpPr>
          <p:nvPr>
            <p:ph type="pic" sz="quarter" idx="18"/>
          </p:nvPr>
        </p:nvSpPr>
        <p:spPr>
          <a:xfrm>
            <a:off x="3295650" y="1340768"/>
            <a:ext cx="2700338" cy="1703515"/>
          </a:xfrm>
        </p:spPr>
        <p:txBody>
          <a:bodyPr/>
          <a:lstStyle/>
          <a:p>
            <a:r>
              <a:rPr lang="en-US"/>
              <a:t>Click icon to add picture</a:t>
            </a:r>
          </a:p>
        </p:txBody>
      </p:sp>
      <p:sp>
        <p:nvSpPr>
          <p:cNvPr id="21" name="Picture Placeholder 18">
            <a:extLst>
              <a:ext uri="{FF2B5EF4-FFF2-40B4-BE49-F238E27FC236}">
                <a16:creationId xmlns:a16="http://schemas.microsoft.com/office/drawing/2014/main" id="{5C60685B-D5AC-71CD-B49B-D9AECE0F7438}"/>
              </a:ext>
            </a:extLst>
          </p:cNvPr>
          <p:cNvSpPr>
            <a:spLocks noGrp="1"/>
          </p:cNvSpPr>
          <p:nvPr>
            <p:ph type="pic" sz="quarter" idx="19"/>
          </p:nvPr>
        </p:nvSpPr>
        <p:spPr>
          <a:xfrm>
            <a:off x="6192838" y="1340768"/>
            <a:ext cx="2700338" cy="1703515"/>
          </a:xfrm>
        </p:spPr>
        <p:txBody>
          <a:bodyPr/>
          <a:lstStyle/>
          <a:p>
            <a:r>
              <a:rPr lang="en-US"/>
              <a:t>Click icon to add picture</a:t>
            </a:r>
          </a:p>
        </p:txBody>
      </p:sp>
      <p:sp>
        <p:nvSpPr>
          <p:cNvPr id="22" name="Picture Placeholder 18">
            <a:extLst>
              <a:ext uri="{FF2B5EF4-FFF2-40B4-BE49-F238E27FC236}">
                <a16:creationId xmlns:a16="http://schemas.microsoft.com/office/drawing/2014/main" id="{8CDD6BF0-123C-5B2D-F772-3B6E8C0B8090}"/>
              </a:ext>
            </a:extLst>
          </p:cNvPr>
          <p:cNvSpPr>
            <a:spLocks noGrp="1"/>
          </p:cNvSpPr>
          <p:nvPr>
            <p:ph type="pic" sz="quarter" idx="20"/>
          </p:nvPr>
        </p:nvSpPr>
        <p:spPr>
          <a:xfrm>
            <a:off x="9104312" y="1340768"/>
            <a:ext cx="2706687" cy="1703515"/>
          </a:xfrm>
        </p:spPr>
        <p:txBody>
          <a:bodyPr/>
          <a:lstStyle/>
          <a:p>
            <a:r>
              <a:rPr lang="en-US"/>
              <a:t>Click icon to add picture</a:t>
            </a:r>
          </a:p>
        </p:txBody>
      </p:sp>
      <p:sp>
        <p:nvSpPr>
          <p:cNvPr id="24" name="Text Placeholder 23">
            <a:extLst>
              <a:ext uri="{FF2B5EF4-FFF2-40B4-BE49-F238E27FC236}">
                <a16:creationId xmlns:a16="http://schemas.microsoft.com/office/drawing/2014/main" id="{1B3A694E-5CDB-D14C-28EC-3F759D36336E}"/>
              </a:ext>
            </a:extLst>
          </p:cNvPr>
          <p:cNvSpPr>
            <a:spLocks noGrp="1"/>
          </p:cNvSpPr>
          <p:nvPr>
            <p:ph type="body" sz="quarter" idx="21" hasCustomPrompt="1"/>
          </p:nvPr>
        </p:nvSpPr>
        <p:spPr>
          <a:xfrm>
            <a:off x="382588" y="3524249"/>
            <a:ext cx="2701925" cy="310365"/>
          </a:xfrm>
        </p:spPr>
        <p:txBody>
          <a:bodyPr vert="horz"/>
          <a:lstStyle>
            <a:lvl1pPr marL="0" indent="0">
              <a:buFontTx/>
              <a:buNone/>
              <a:defRPr sz="2000">
                <a:solidFill>
                  <a:schemeClr val="tx2"/>
                </a:solidFill>
                <a:latin typeface="+mj-lt"/>
              </a:defRPr>
            </a:lvl1pPr>
          </a:lstStyle>
          <a:p>
            <a:pPr lvl="0"/>
            <a:r>
              <a:rPr lang="en-US"/>
              <a:t>1.</a:t>
            </a:r>
          </a:p>
        </p:txBody>
      </p:sp>
      <p:sp>
        <p:nvSpPr>
          <p:cNvPr id="25" name="Text Placeholder 23">
            <a:extLst>
              <a:ext uri="{FF2B5EF4-FFF2-40B4-BE49-F238E27FC236}">
                <a16:creationId xmlns:a16="http://schemas.microsoft.com/office/drawing/2014/main" id="{873F4DC0-10C2-7B88-9543-7D95ECD7B0D2}"/>
              </a:ext>
            </a:extLst>
          </p:cNvPr>
          <p:cNvSpPr>
            <a:spLocks noGrp="1"/>
          </p:cNvSpPr>
          <p:nvPr>
            <p:ph type="body" sz="quarter" idx="22" hasCustomPrompt="1"/>
          </p:nvPr>
        </p:nvSpPr>
        <p:spPr>
          <a:xfrm>
            <a:off x="3295650" y="3524249"/>
            <a:ext cx="2700111" cy="310365"/>
          </a:xfrm>
        </p:spPr>
        <p:txBody>
          <a:bodyPr vert="horz"/>
          <a:lstStyle>
            <a:lvl1pPr marL="0" indent="0">
              <a:buFontTx/>
              <a:buNone/>
              <a:defRPr sz="2000">
                <a:solidFill>
                  <a:schemeClr val="tx2"/>
                </a:solidFill>
                <a:latin typeface="+mj-lt"/>
              </a:defRPr>
            </a:lvl1pPr>
          </a:lstStyle>
          <a:p>
            <a:pPr lvl="0"/>
            <a:r>
              <a:rPr lang="en-US"/>
              <a:t>1.</a:t>
            </a:r>
          </a:p>
        </p:txBody>
      </p:sp>
      <p:sp>
        <p:nvSpPr>
          <p:cNvPr id="26" name="Text Placeholder 23">
            <a:extLst>
              <a:ext uri="{FF2B5EF4-FFF2-40B4-BE49-F238E27FC236}">
                <a16:creationId xmlns:a16="http://schemas.microsoft.com/office/drawing/2014/main" id="{C554B584-0BBC-032E-DAF5-922382F6C62A}"/>
              </a:ext>
            </a:extLst>
          </p:cNvPr>
          <p:cNvSpPr>
            <a:spLocks noGrp="1"/>
          </p:cNvSpPr>
          <p:nvPr>
            <p:ph type="body" sz="quarter" idx="23" hasCustomPrompt="1"/>
          </p:nvPr>
        </p:nvSpPr>
        <p:spPr>
          <a:xfrm>
            <a:off x="6192838" y="3524249"/>
            <a:ext cx="2700338" cy="310365"/>
          </a:xfrm>
        </p:spPr>
        <p:txBody>
          <a:bodyPr vert="horz"/>
          <a:lstStyle>
            <a:lvl1pPr marL="0" indent="0">
              <a:buFontTx/>
              <a:buNone/>
              <a:defRPr sz="2000">
                <a:solidFill>
                  <a:schemeClr val="tx2"/>
                </a:solidFill>
                <a:latin typeface="+mj-lt"/>
              </a:defRPr>
            </a:lvl1pPr>
          </a:lstStyle>
          <a:p>
            <a:pPr lvl="0"/>
            <a:r>
              <a:rPr lang="en-US"/>
              <a:t>1.</a:t>
            </a:r>
          </a:p>
        </p:txBody>
      </p:sp>
      <p:sp>
        <p:nvSpPr>
          <p:cNvPr id="27" name="Text Placeholder 23">
            <a:extLst>
              <a:ext uri="{FF2B5EF4-FFF2-40B4-BE49-F238E27FC236}">
                <a16:creationId xmlns:a16="http://schemas.microsoft.com/office/drawing/2014/main" id="{05B6CA0D-4194-3D94-49CE-56F6E0548F62}"/>
              </a:ext>
            </a:extLst>
          </p:cNvPr>
          <p:cNvSpPr>
            <a:spLocks noGrp="1"/>
          </p:cNvSpPr>
          <p:nvPr>
            <p:ph type="body" sz="quarter" idx="24" hasCustomPrompt="1"/>
          </p:nvPr>
        </p:nvSpPr>
        <p:spPr>
          <a:xfrm>
            <a:off x="9104312" y="3524249"/>
            <a:ext cx="2706687" cy="310365"/>
          </a:xfrm>
        </p:spPr>
        <p:txBody>
          <a:bodyPr vert="horz"/>
          <a:lstStyle>
            <a:lvl1pPr marL="0" indent="0">
              <a:buFontTx/>
              <a:buNone/>
              <a:defRPr sz="2000">
                <a:solidFill>
                  <a:schemeClr val="tx2"/>
                </a:solidFill>
                <a:latin typeface="+mj-lt"/>
              </a:defRPr>
            </a:lvl1pPr>
          </a:lstStyle>
          <a:p>
            <a:pPr lvl="0"/>
            <a:r>
              <a:rPr lang="en-US"/>
              <a:t>1.</a:t>
            </a:r>
          </a:p>
        </p:txBody>
      </p:sp>
      <p:sp>
        <p:nvSpPr>
          <p:cNvPr id="5" name="Textplatzhalter 3">
            <a:extLst>
              <a:ext uri="{FF2B5EF4-FFF2-40B4-BE49-F238E27FC236}">
                <a16:creationId xmlns:a16="http://schemas.microsoft.com/office/drawing/2014/main" id="{A0589B6B-456C-4B95-EBBD-4B9E3A69E175}"/>
              </a:ext>
            </a:extLst>
          </p:cNvPr>
          <p:cNvSpPr>
            <a:spLocks noGrp="1"/>
          </p:cNvSpPr>
          <p:nvPr>
            <p:ph type="body" sz="quarter" idx="25" hasCustomPrompt="1"/>
          </p:nvPr>
        </p:nvSpPr>
        <p:spPr>
          <a:xfrm>
            <a:off x="382588" y="265541"/>
            <a:ext cx="11419082" cy="136525"/>
          </a:xfrm>
        </p:spPr>
        <p:txBody>
          <a:bodyPr anchor="b" anchorCtr="0">
            <a:noAutofit/>
          </a:bodyPr>
          <a:lstStyle>
            <a:lvl1pPr marL="0" indent="0">
              <a:buNone/>
              <a:defRPr sz="1000">
                <a:solidFill>
                  <a:schemeClr val="tx2"/>
                </a:solidFill>
              </a:defRPr>
            </a:lvl1pPr>
          </a:lstStyle>
          <a:p>
            <a:pPr lvl="0"/>
            <a:r>
              <a:rPr lang="en-US"/>
              <a:t>Topline</a:t>
            </a:r>
          </a:p>
        </p:txBody>
      </p:sp>
      <p:sp>
        <p:nvSpPr>
          <p:cNvPr id="10" name="Date Placeholder 9">
            <a:extLst>
              <a:ext uri="{FF2B5EF4-FFF2-40B4-BE49-F238E27FC236}">
                <a16:creationId xmlns:a16="http://schemas.microsoft.com/office/drawing/2014/main" id="{F898CCA6-7EFF-91DC-3D9F-A4A71C9AE2C3}"/>
              </a:ext>
            </a:extLst>
          </p:cNvPr>
          <p:cNvSpPr>
            <a:spLocks noGrp="1"/>
          </p:cNvSpPr>
          <p:nvPr>
            <p:ph type="dt" sz="half" idx="26"/>
          </p:nvPr>
        </p:nvSpPr>
        <p:spPr/>
        <p:txBody>
          <a:bodyPr/>
          <a:lstStyle/>
          <a:p>
            <a:endParaRPr lang="en-GB"/>
          </a:p>
        </p:txBody>
      </p:sp>
      <p:sp>
        <p:nvSpPr>
          <p:cNvPr id="16" name="Footer Placeholder 15">
            <a:extLst>
              <a:ext uri="{FF2B5EF4-FFF2-40B4-BE49-F238E27FC236}">
                <a16:creationId xmlns:a16="http://schemas.microsoft.com/office/drawing/2014/main" id="{8C130255-E526-9528-9FA2-89F1B0C71365}"/>
              </a:ext>
            </a:extLst>
          </p:cNvPr>
          <p:cNvSpPr>
            <a:spLocks noGrp="1"/>
          </p:cNvSpPr>
          <p:nvPr>
            <p:ph type="ftr" sz="quarter" idx="27"/>
          </p:nvPr>
        </p:nvSpPr>
        <p:spPr/>
        <p:txBody>
          <a:bodyPr/>
          <a:lstStyle/>
          <a:p>
            <a:endParaRPr lang="en-GB"/>
          </a:p>
        </p:txBody>
      </p:sp>
      <p:sp>
        <p:nvSpPr>
          <p:cNvPr id="17" name="Slide Number Placeholder 16">
            <a:extLst>
              <a:ext uri="{FF2B5EF4-FFF2-40B4-BE49-F238E27FC236}">
                <a16:creationId xmlns:a16="http://schemas.microsoft.com/office/drawing/2014/main" id="{41416E14-843D-C14D-E754-7B98FADC2A78}"/>
              </a:ext>
            </a:extLst>
          </p:cNvPr>
          <p:cNvSpPr>
            <a:spLocks noGrp="1"/>
          </p:cNvSpPr>
          <p:nvPr>
            <p:ph type="sldNum" sz="quarter" idx="28"/>
          </p:nvPr>
        </p:nvSpPr>
        <p:spPr/>
        <p:txBody>
          <a:bodyPr/>
          <a:lstStyle/>
          <a:p>
            <a:fld id="{62010F87-0EE0-4D14-B1AC-3EF143679DC7}" type="slidenum">
              <a:rPr lang="en-GB" smtClean="0"/>
              <a:t>‹#›</a:t>
            </a:fld>
            <a:endParaRPr lang="en-GB"/>
          </a:p>
        </p:txBody>
      </p:sp>
    </p:spTree>
    <p:extLst>
      <p:ext uri="{BB962C8B-B14F-4D97-AF65-F5344CB8AC3E}">
        <p14:creationId xmlns:p14="http://schemas.microsoft.com/office/powerpoint/2010/main" val="62800592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5 Icons and Text">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1871766A-B2F3-3EEB-135C-F02E56384584}"/>
              </a:ext>
            </a:extLst>
          </p:cNvPr>
          <p:cNvGraphicFramePr>
            <a:graphicFrameLocks noChangeAspect="1"/>
          </p:cNvGraphicFramePr>
          <p:nvPr>
            <p:custDataLst>
              <p:tags r:id="rId1"/>
            </p:custDataLst>
            <p:extLst>
              <p:ext uri="{D42A27DB-BD31-4B8C-83A1-F6EECF244321}">
                <p14:modId xmlns:p14="http://schemas.microsoft.com/office/powerpoint/2010/main" val="19735515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5" name="Object 4" hidden="1">
                        <a:extLst>
                          <a:ext uri="{FF2B5EF4-FFF2-40B4-BE49-F238E27FC236}">
                            <a16:creationId xmlns:a16="http://schemas.microsoft.com/office/drawing/2014/main" id="{1871766A-B2F3-3EEB-135C-F02E5638458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Inhaltsplatzhalter 2">
            <a:extLst>
              <a:ext uri="{FF2B5EF4-FFF2-40B4-BE49-F238E27FC236}">
                <a16:creationId xmlns:a16="http://schemas.microsoft.com/office/drawing/2014/main" id="{A1D5B910-75C9-549F-449C-8043F0B8646D}"/>
              </a:ext>
            </a:extLst>
          </p:cNvPr>
          <p:cNvSpPr>
            <a:spLocks noGrp="1"/>
          </p:cNvSpPr>
          <p:nvPr>
            <p:ph idx="1" hasCustomPrompt="1"/>
          </p:nvPr>
        </p:nvSpPr>
        <p:spPr>
          <a:xfrm>
            <a:off x="386461" y="4438220"/>
            <a:ext cx="2140908" cy="1475218"/>
          </a:xfrm>
        </p:spPr>
        <p:txBody>
          <a:bodyPr>
            <a:noAutofit/>
          </a:bodyPr>
          <a:lstStyle>
            <a:lvl1pPr>
              <a:defRPr sz="1200"/>
            </a:lvl1pPr>
            <a:lvl2pPr marL="452438" indent="-185738">
              <a:defRPr sz="1200"/>
            </a:lvl2pPr>
            <a:lvl3pPr marL="627063" indent="174625">
              <a:defRPr sz="1200"/>
            </a:lvl3pPr>
            <a:lvl4pPr marL="893763" indent="185738">
              <a:tabLst>
                <a:tab pos="893763" algn="l"/>
              </a:tabLst>
              <a:defRPr sz="1200"/>
            </a:lvl4pPr>
            <a:lvl5pPr marL="1160463" indent="180975">
              <a:tabLst>
                <a:tab pos="1160463" algn="l"/>
              </a:tabLst>
              <a:defRPr sz="1200"/>
            </a:lvl5pPr>
          </a:lstStyle>
          <a:p>
            <a:pPr lvl="0"/>
            <a:r>
              <a:rPr lang="en-GB" noProof="0"/>
              <a:t>12 </a:t>
            </a:r>
            <a:r>
              <a:rPr lang="en-GB" noProof="0" err="1"/>
              <a:t>pt</a:t>
            </a:r>
            <a:r>
              <a:rPr lang="en-GB" noProof="0"/>
              <a:t>, First level</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7" name="Titel 6">
            <a:extLst>
              <a:ext uri="{FF2B5EF4-FFF2-40B4-BE49-F238E27FC236}">
                <a16:creationId xmlns:a16="http://schemas.microsoft.com/office/drawing/2014/main" id="{810C69C8-D508-0724-A353-6D1F76723721}"/>
              </a:ext>
            </a:extLst>
          </p:cNvPr>
          <p:cNvSpPr>
            <a:spLocks noGrp="1"/>
          </p:cNvSpPr>
          <p:nvPr>
            <p:ph type="title" hasCustomPrompt="1"/>
          </p:nvPr>
        </p:nvSpPr>
        <p:spPr/>
        <p:txBody>
          <a:bodyPr vert="horz"/>
          <a:lstStyle>
            <a:lvl1pPr>
              <a:defRPr/>
            </a:lvl1pPr>
          </a:lstStyle>
          <a:p>
            <a:r>
              <a:rPr lang="en-US" noProof="0"/>
              <a:t>Slide heading</a:t>
            </a:r>
          </a:p>
        </p:txBody>
      </p:sp>
      <p:sp>
        <p:nvSpPr>
          <p:cNvPr id="6" name="Inhaltsplatzhalter 2">
            <a:extLst>
              <a:ext uri="{FF2B5EF4-FFF2-40B4-BE49-F238E27FC236}">
                <a16:creationId xmlns:a16="http://schemas.microsoft.com/office/drawing/2014/main" id="{4883DB1B-9F6E-A591-C91E-5A1835686166}"/>
              </a:ext>
            </a:extLst>
          </p:cNvPr>
          <p:cNvSpPr>
            <a:spLocks noGrp="1"/>
          </p:cNvSpPr>
          <p:nvPr>
            <p:ph idx="13" hasCustomPrompt="1"/>
          </p:nvPr>
        </p:nvSpPr>
        <p:spPr>
          <a:xfrm>
            <a:off x="5028277" y="4438220"/>
            <a:ext cx="2140908" cy="1475218"/>
          </a:xfrm>
        </p:spPr>
        <p:txBody>
          <a:bodyPr>
            <a:noAutofit/>
          </a:bodyPr>
          <a:lstStyle>
            <a:lvl1pPr>
              <a:defRPr sz="1200"/>
            </a:lvl1pPr>
            <a:lvl2pPr marL="452438" indent="-185738">
              <a:defRPr sz="1200"/>
            </a:lvl2pPr>
            <a:lvl3pPr marL="627063" indent="174625">
              <a:defRPr sz="1200"/>
            </a:lvl3pPr>
            <a:lvl4pPr marL="893763" indent="185738">
              <a:tabLst>
                <a:tab pos="893763" algn="l"/>
              </a:tabLst>
              <a:defRPr sz="1200"/>
            </a:lvl4pPr>
            <a:lvl5pPr marL="1160463" indent="180975">
              <a:tabLst>
                <a:tab pos="1160463" algn="l"/>
              </a:tabLst>
              <a:defRPr sz="1200"/>
            </a:lvl5pPr>
          </a:lstStyle>
          <a:p>
            <a:pPr lvl="0"/>
            <a:r>
              <a:rPr lang="en-GB" noProof="0"/>
              <a:t>12 </a:t>
            </a:r>
            <a:r>
              <a:rPr lang="en-GB" noProof="0" err="1"/>
              <a:t>pt</a:t>
            </a:r>
            <a:r>
              <a:rPr lang="en-GB" noProof="0"/>
              <a:t>, First level</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1" name="Inhaltsplatzhalter 2">
            <a:extLst>
              <a:ext uri="{FF2B5EF4-FFF2-40B4-BE49-F238E27FC236}">
                <a16:creationId xmlns:a16="http://schemas.microsoft.com/office/drawing/2014/main" id="{8F70BC0F-E87F-20F3-D449-D8D3219F4AF2}"/>
              </a:ext>
            </a:extLst>
          </p:cNvPr>
          <p:cNvSpPr>
            <a:spLocks noGrp="1"/>
          </p:cNvSpPr>
          <p:nvPr>
            <p:ph idx="14" hasCustomPrompt="1"/>
          </p:nvPr>
        </p:nvSpPr>
        <p:spPr>
          <a:xfrm>
            <a:off x="7349186" y="4438220"/>
            <a:ext cx="2140908" cy="1475218"/>
          </a:xfrm>
        </p:spPr>
        <p:txBody>
          <a:bodyPr>
            <a:noAutofit/>
          </a:bodyPr>
          <a:lstStyle>
            <a:lvl1pPr>
              <a:defRPr sz="1200"/>
            </a:lvl1pPr>
            <a:lvl2pPr marL="452438" indent="-185738">
              <a:defRPr sz="1200"/>
            </a:lvl2pPr>
            <a:lvl3pPr marL="627063" indent="174625">
              <a:defRPr sz="1200"/>
            </a:lvl3pPr>
            <a:lvl4pPr marL="893763" indent="185738">
              <a:tabLst>
                <a:tab pos="893763" algn="l"/>
              </a:tabLst>
              <a:defRPr sz="1200"/>
            </a:lvl4pPr>
            <a:lvl5pPr marL="1160463" indent="180975">
              <a:tabLst>
                <a:tab pos="1160463" algn="l"/>
              </a:tabLst>
              <a:defRPr sz="1200"/>
            </a:lvl5pPr>
          </a:lstStyle>
          <a:p>
            <a:pPr lvl="0"/>
            <a:r>
              <a:rPr lang="en-GB" noProof="0"/>
              <a:t>12 </a:t>
            </a:r>
            <a:r>
              <a:rPr lang="en-GB" noProof="0" err="1"/>
              <a:t>pt</a:t>
            </a:r>
            <a:r>
              <a:rPr lang="en-GB" noProof="0"/>
              <a:t>, First level</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2" name="Inhaltsplatzhalter 2">
            <a:extLst>
              <a:ext uri="{FF2B5EF4-FFF2-40B4-BE49-F238E27FC236}">
                <a16:creationId xmlns:a16="http://schemas.microsoft.com/office/drawing/2014/main" id="{311150E2-671C-E46A-B928-1E7E77E32E01}"/>
              </a:ext>
            </a:extLst>
          </p:cNvPr>
          <p:cNvSpPr>
            <a:spLocks noGrp="1"/>
          </p:cNvSpPr>
          <p:nvPr>
            <p:ph idx="15" hasCustomPrompt="1"/>
          </p:nvPr>
        </p:nvSpPr>
        <p:spPr>
          <a:xfrm>
            <a:off x="9670094" y="4438220"/>
            <a:ext cx="2140908" cy="1475218"/>
          </a:xfrm>
        </p:spPr>
        <p:txBody>
          <a:bodyPr>
            <a:noAutofit/>
          </a:bodyPr>
          <a:lstStyle>
            <a:lvl1pPr>
              <a:defRPr sz="1200"/>
            </a:lvl1pPr>
            <a:lvl2pPr marL="452438" indent="-185738">
              <a:defRPr sz="1200"/>
            </a:lvl2pPr>
            <a:lvl3pPr marL="627063" indent="174625">
              <a:defRPr sz="1200"/>
            </a:lvl3pPr>
            <a:lvl4pPr marL="893763" indent="185738">
              <a:tabLst>
                <a:tab pos="893763" algn="l"/>
              </a:tabLst>
              <a:defRPr sz="1200"/>
            </a:lvl4pPr>
            <a:lvl5pPr marL="1160463" indent="180975">
              <a:tabLst>
                <a:tab pos="1160463" algn="l"/>
              </a:tabLst>
              <a:defRPr sz="1200"/>
            </a:lvl5pPr>
          </a:lstStyle>
          <a:p>
            <a:pPr lvl="0"/>
            <a:r>
              <a:rPr lang="en-GB" noProof="0"/>
              <a:t>12 </a:t>
            </a:r>
            <a:r>
              <a:rPr lang="en-GB" noProof="0" err="1"/>
              <a:t>pt</a:t>
            </a:r>
            <a:r>
              <a:rPr lang="en-GB" noProof="0"/>
              <a:t>, First level</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2" name="Inhaltsplatzhalter 2">
            <a:extLst>
              <a:ext uri="{FF2B5EF4-FFF2-40B4-BE49-F238E27FC236}">
                <a16:creationId xmlns:a16="http://schemas.microsoft.com/office/drawing/2014/main" id="{B59E7BBC-4720-3876-8ED5-67EBB8C485A8}"/>
              </a:ext>
            </a:extLst>
          </p:cNvPr>
          <p:cNvSpPr>
            <a:spLocks noGrp="1"/>
          </p:cNvSpPr>
          <p:nvPr>
            <p:ph idx="16" hasCustomPrompt="1"/>
          </p:nvPr>
        </p:nvSpPr>
        <p:spPr>
          <a:xfrm>
            <a:off x="2707369" y="4438220"/>
            <a:ext cx="2140908" cy="1475218"/>
          </a:xfrm>
        </p:spPr>
        <p:txBody>
          <a:bodyPr>
            <a:noAutofit/>
          </a:bodyPr>
          <a:lstStyle>
            <a:lvl1pPr>
              <a:defRPr sz="1200"/>
            </a:lvl1pPr>
            <a:lvl2pPr marL="452438" indent="-185738">
              <a:defRPr sz="1200"/>
            </a:lvl2pPr>
            <a:lvl3pPr marL="627063" indent="174625">
              <a:defRPr sz="1200"/>
            </a:lvl3pPr>
            <a:lvl4pPr marL="893763" indent="185738">
              <a:tabLst>
                <a:tab pos="893763" algn="l"/>
              </a:tabLst>
              <a:defRPr sz="1200"/>
            </a:lvl4pPr>
            <a:lvl5pPr marL="1160463" indent="180975">
              <a:tabLst>
                <a:tab pos="1160463" algn="l"/>
              </a:tabLst>
              <a:defRPr sz="1200"/>
            </a:lvl5pPr>
          </a:lstStyle>
          <a:p>
            <a:pPr lvl="0"/>
            <a:r>
              <a:rPr lang="en-GB" noProof="0"/>
              <a:t>12 </a:t>
            </a:r>
            <a:r>
              <a:rPr lang="en-GB" noProof="0" err="1"/>
              <a:t>pt</a:t>
            </a:r>
            <a:r>
              <a:rPr lang="en-GB" noProof="0"/>
              <a:t>, First level</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24" name="Inhaltsplatzhalter 2">
            <a:extLst>
              <a:ext uri="{FF2B5EF4-FFF2-40B4-BE49-F238E27FC236}">
                <a16:creationId xmlns:a16="http://schemas.microsoft.com/office/drawing/2014/main" id="{4DDC6663-B6D5-34CB-85D0-587C01476871}"/>
              </a:ext>
            </a:extLst>
          </p:cNvPr>
          <p:cNvSpPr>
            <a:spLocks noGrp="1"/>
          </p:cNvSpPr>
          <p:nvPr>
            <p:ph idx="23" hasCustomPrompt="1"/>
          </p:nvPr>
        </p:nvSpPr>
        <p:spPr>
          <a:xfrm>
            <a:off x="386459" y="1344952"/>
            <a:ext cx="7551041" cy="1456519"/>
          </a:xfrm>
        </p:spPr>
        <p:txBody>
          <a:bodyPr>
            <a:noAutofit/>
          </a:bodyPr>
          <a:lstStyle>
            <a:lvl1pPr>
              <a:defRPr sz="1600"/>
            </a:lvl1pPr>
            <a:lvl2pPr>
              <a:defRPr sz="1600"/>
            </a:lvl2pPr>
            <a:lvl3pPr>
              <a:defRPr sz="1600"/>
            </a:lvl3pPr>
            <a:lvl4pPr>
              <a:defRPr sz="1600"/>
            </a:lvl4pPr>
            <a:lvl5pPr>
              <a:defRPr sz="1600"/>
            </a:lvl5pPr>
            <a:lvl6pPr marL="0" indent="0">
              <a:buFontTx/>
              <a:buNone/>
              <a:defRPr sz="1600"/>
            </a:lvl6pPr>
          </a:lstStyle>
          <a:p>
            <a:pPr lvl="0"/>
            <a:r>
              <a:rPr lang="en-GB" noProof="0"/>
              <a:t>Edit master text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3" name="Textplatzhalter 3">
            <a:extLst>
              <a:ext uri="{FF2B5EF4-FFF2-40B4-BE49-F238E27FC236}">
                <a16:creationId xmlns:a16="http://schemas.microsoft.com/office/drawing/2014/main" id="{C5B66EB2-614F-6E84-AD42-6CCDDAD2F0C2}"/>
              </a:ext>
            </a:extLst>
          </p:cNvPr>
          <p:cNvSpPr>
            <a:spLocks noGrp="1"/>
          </p:cNvSpPr>
          <p:nvPr>
            <p:ph type="body" sz="quarter" idx="24" hasCustomPrompt="1"/>
          </p:nvPr>
        </p:nvSpPr>
        <p:spPr>
          <a:xfrm>
            <a:off x="382588" y="265541"/>
            <a:ext cx="11419082" cy="136525"/>
          </a:xfrm>
        </p:spPr>
        <p:txBody>
          <a:bodyPr anchor="b" anchorCtr="0">
            <a:noAutofit/>
          </a:bodyPr>
          <a:lstStyle>
            <a:lvl1pPr marL="0" indent="0">
              <a:buNone/>
              <a:defRPr sz="1000">
                <a:solidFill>
                  <a:schemeClr val="tx2"/>
                </a:solidFill>
              </a:defRPr>
            </a:lvl1pPr>
          </a:lstStyle>
          <a:p>
            <a:pPr lvl="0"/>
            <a:r>
              <a:rPr lang="en-US"/>
              <a:t>Topline</a:t>
            </a:r>
          </a:p>
        </p:txBody>
      </p:sp>
      <p:sp>
        <p:nvSpPr>
          <p:cNvPr id="10" name="Date Placeholder 9">
            <a:extLst>
              <a:ext uri="{FF2B5EF4-FFF2-40B4-BE49-F238E27FC236}">
                <a16:creationId xmlns:a16="http://schemas.microsoft.com/office/drawing/2014/main" id="{03E06B57-4EC5-67A9-87EE-91288794DEB6}"/>
              </a:ext>
            </a:extLst>
          </p:cNvPr>
          <p:cNvSpPr>
            <a:spLocks noGrp="1"/>
          </p:cNvSpPr>
          <p:nvPr>
            <p:ph type="dt" sz="half" idx="25"/>
          </p:nvPr>
        </p:nvSpPr>
        <p:spPr/>
        <p:txBody>
          <a:bodyPr/>
          <a:lstStyle/>
          <a:p>
            <a:endParaRPr lang="en-GB"/>
          </a:p>
        </p:txBody>
      </p:sp>
      <p:sp>
        <p:nvSpPr>
          <p:cNvPr id="17" name="Footer Placeholder 16">
            <a:extLst>
              <a:ext uri="{FF2B5EF4-FFF2-40B4-BE49-F238E27FC236}">
                <a16:creationId xmlns:a16="http://schemas.microsoft.com/office/drawing/2014/main" id="{83537040-975F-14C5-03B0-E4768F43D43C}"/>
              </a:ext>
            </a:extLst>
          </p:cNvPr>
          <p:cNvSpPr>
            <a:spLocks noGrp="1"/>
          </p:cNvSpPr>
          <p:nvPr>
            <p:ph type="ftr" sz="quarter" idx="26"/>
          </p:nvPr>
        </p:nvSpPr>
        <p:spPr/>
        <p:txBody>
          <a:bodyPr/>
          <a:lstStyle/>
          <a:p>
            <a:endParaRPr lang="en-GB"/>
          </a:p>
        </p:txBody>
      </p:sp>
      <p:sp>
        <p:nvSpPr>
          <p:cNvPr id="18" name="Slide Number Placeholder 17">
            <a:extLst>
              <a:ext uri="{FF2B5EF4-FFF2-40B4-BE49-F238E27FC236}">
                <a16:creationId xmlns:a16="http://schemas.microsoft.com/office/drawing/2014/main" id="{F576B3DF-FC09-D249-5FC8-97ADDA1782D8}"/>
              </a:ext>
            </a:extLst>
          </p:cNvPr>
          <p:cNvSpPr>
            <a:spLocks noGrp="1"/>
          </p:cNvSpPr>
          <p:nvPr>
            <p:ph type="sldNum" sz="quarter" idx="27"/>
          </p:nvPr>
        </p:nvSpPr>
        <p:spPr/>
        <p:txBody>
          <a:bodyPr/>
          <a:lstStyle/>
          <a:p>
            <a:fld id="{62010F87-0EE0-4D14-B1AC-3EF143679DC7}" type="slidenum">
              <a:rPr lang="en-GB" smtClean="0"/>
              <a:t>‹#›</a:t>
            </a:fld>
            <a:endParaRPr lang="en-GB"/>
          </a:p>
        </p:txBody>
      </p:sp>
      <p:sp>
        <p:nvSpPr>
          <p:cNvPr id="8" name="Inhaltsplatzhalter 7">
            <a:extLst>
              <a:ext uri="{FF2B5EF4-FFF2-40B4-BE49-F238E27FC236}">
                <a16:creationId xmlns:a16="http://schemas.microsoft.com/office/drawing/2014/main" id="{D090F96E-FC7C-6FA8-99D8-941C4867F024}"/>
              </a:ext>
            </a:extLst>
          </p:cNvPr>
          <p:cNvSpPr>
            <a:spLocks noGrp="1"/>
          </p:cNvSpPr>
          <p:nvPr>
            <p:ph sz="quarter" idx="28" hasCustomPrompt="1"/>
          </p:nvPr>
        </p:nvSpPr>
        <p:spPr>
          <a:xfrm>
            <a:off x="386461" y="3109996"/>
            <a:ext cx="2140908" cy="1112173"/>
          </a:xfrm>
        </p:spPr>
        <p:txBody>
          <a:bodyPr/>
          <a:lstStyle>
            <a:lvl1pPr>
              <a:defRPr/>
            </a:lvl1p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a:t>Click picture icon to add picture</a:t>
            </a:r>
          </a:p>
          <a:p>
            <a:pPr lvl="0"/>
            <a:endParaRPr lang="en-US"/>
          </a:p>
        </p:txBody>
      </p:sp>
      <p:sp>
        <p:nvSpPr>
          <p:cNvPr id="9" name="Inhaltsplatzhalter 7">
            <a:extLst>
              <a:ext uri="{FF2B5EF4-FFF2-40B4-BE49-F238E27FC236}">
                <a16:creationId xmlns:a16="http://schemas.microsoft.com/office/drawing/2014/main" id="{86244F86-9035-D0F2-5320-024C51DBC451}"/>
              </a:ext>
            </a:extLst>
          </p:cNvPr>
          <p:cNvSpPr>
            <a:spLocks noGrp="1"/>
          </p:cNvSpPr>
          <p:nvPr>
            <p:ph sz="quarter" idx="29" hasCustomPrompt="1"/>
          </p:nvPr>
        </p:nvSpPr>
        <p:spPr>
          <a:xfrm>
            <a:off x="2707369" y="3109996"/>
            <a:ext cx="2140908" cy="1112173"/>
          </a:xfrm>
        </p:spPr>
        <p:txBody>
          <a:bodyPr/>
          <a:lstStyle>
            <a:lvl1pPr>
              <a:defRPr/>
            </a:lvl1p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a:t>Click picture icon to add picture</a:t>
            </a:r>
          </a:p>
          <a:p>
            <a:pPr lvl="0"/>
            <a:endParaRPr lang="en-US"/>
          </a:p>
        </p:txBody>
      </p:sp>
      <p:sp>
        <p:nvSpPr>
          <p:cNvPr id="14" name="Inhaltsplatzhalter 7">
            <a:extLst>
              <a:ext uri="{FF2B5EF4-FFF2-40B4-BE49-F238E27FC236}">
                <a16:creationId xmlns:a16="http://schemas.microsoft.com/office/drawing/2014/main" id="{8807641E-F74B-AAAB-DD8A-5C257E55CDE9}"/>
              </a:ext>
            </a:extLst>
          </p:cNvPr>
          <p:cNvSpPr>
            <a:spLocks noGrp="1"/>
          </p:cNvSpPr>
          <p:nvPr>
            <p:ph sz="quarter" idx="30" hasCustomPrompt="1"/>
          </p:nvPr>
        </p:nvSpPr>
        <p:spPr>
          <a:xfrm>
            <a:off x="5028277" y="3109996"/>
            <a:ext cx="2136111" cy="1112173"/>
          </a:xfrm>
        </p:spPr>
        <p:txBody>
          <a:bodyPr/>
          <a:lstStyle>
            <a:lvl1pPr>
              <a:defRPr/>
            </a:lvl1p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a:t>Click picture icon to add picture</a:t>
            </a:r>
          </a:p>
          <a:p>
            <a:pPr lvl="0"/>
            <a:endParaRPr lang="en-US"/>
          </a:p>
        </p:txBody>
      </p:sp>
      <p:sp>
        <p:nvSpPr>
          <p:cNvPr id="15" name="Inhaltsplatzhalter 7">
            <a:extLst>
              <a:ext uri="{FF2B5EF4-FFF2-40B4-BE49-F238E27FC236}">
                <a16:creationId xmlns:a16="http://schemas.microsoft.com/office/drawing/2014/main" id="{8282D2F6-CF2C-5260-ED14-63697734FF88}"/>
              </a:ext>
            </a:extLst>
          </p:cNvPr>
          <p:cNvSpPr>
            <a:spLocks noGrp="1"/>
          </p:cNvSpPr>
          <p:nvPr>
            <p:ph sz="quarter" idx="31" hasCustomPrompt="1"/>
          </p:nvPr>
        </p:nvSpPr>
        <p:spPr>
          <a:xfrm>
            <a:off x="7349186" y="3109996"/>
            <a:ext cx="2140908" cy="1112173"/>
          </a:xfrm>
        </p:spPr>
        <p:txBody>
          <a:bodyPr/>
          <a:lstStyle>
            <a:lvl1pPr>
              <a:defRPr/>
            </a:lvl1p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a:t>Click picture icon to add picture</a:t>
            </a:r>
          </a:p>
          <a:p>
            <a:pPr lvl="0"/>
            <a:endParaRPr lang="en-US"/>
          </a:p>
        </p:txBody>
      </p:sp>
      <p:sp>
        <p:nvSpPr>
          <p:cNvPr id="16" name="Inhaltsplatzhalter 7">
            <a:extLst>
              <a:ext uri="{FF2B5EF4-FFF2-40B4-BE49-F238E27FC236}">
                <a16:creationId xmlns:a16="http://schemas.microsoft.com/office/drawing/2014/main" id="{3E08D7C1-B1DB-68E3-D54A-886FADA21CFA}"/>
              </a:ext>
            </a:extLst>
          </p:cNvPr>
          <p:cNvSpPr>
            <a:spLocks noGrp="1"/>
          </p:cNvSpPr>
          <p:nvPr>
            <p:ph sz="quarter" idx="32" hasCustomPrompt="1"/>
          </p:nvPr>
        </p:nvSpPr>
        <p:spPr>
          <a:xfrm>
            <a:off x="9670094" y="3109996"/>
            <a:ext cx="2140908" cy="1112173"/>
          </a:xfrm>
        </p:spPr>
        <p:txBody>
          <a:bodyPr/>
          <a:lstStyle>
            <a:lvl1pPr>
              <a:defRPr/>
            </a:lvl1p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a:t>Click picture icon to add picture</a:t>
            </a:r>
          </a:p>
          <a:p>
            <a:pPr lvl="0"/>
            <a:endParaRPr lang="en-US"/>
          </a:p>
        </p:txBody>
      </p:sp>
    </p:spTree>
    <p:extLst>
      <p:ext uri="{BB962C8B-B14F-4D97-AF65-F5344CB8AC3E}">
        <p14:creationId xmlns:p14="http://schemas.microsoft.com/office/powerpoint/2010/main" val="323021732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Big Picture and Text">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7A8EB7E7-44AB-1CC0-2E66-F4064B8D9E17}"/>
              </a:ext>
            </a:extLst>
          </p:cNvPr>
          <p:cNvGraphicFramePr>
            <a:graphicFrameLocks noChangeAspect="1"/>
          </p:cNvGraphicFramePr>
          <p:nvPr>
            <p:custDataLst>
              <p:tags r:id="rId1"/>
            </p:custDataLst>
            <p:extLst>
              <p:ext uri="{D42A27DB-BD31-4B8C-83A1-F6EECF244321}">
                <p14:modId xmlns:p14="http://schemas.microsoft.com/office/powerpoint/2010/main" val="169238736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7" name="Object 6" hidden="1">
                        <a:extLst>
                          <a:ext uri="{FF2B5EF4-FFF2-40B4-BE49-F238E27FC236}">
                            <a16:creationId xmlns:a16="http://schemas.microsoft.com/office/drawing/2014/main" id="{7A8EB7E7-44AB-1CC0-2E66-F4064B8D9E1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Picture Placeholder 13">
            <a:extLst>
              <a:ext uri="{FF2B5EF4-FFF2-40B4-BE49-F238E27FC236}">
                <a16:creationId xmlns:a16="http://schemas.microsoft.com/office/drawing/2014/main" id="{A2C2A54A-DC9A-4915-6E01-289FE5A22700}"/>
              </a:ext>
            </a:extLst>
          </p:cNvPr>
          <p:cNvSpPr>
            <a:spLocks noGrp="1"/>
          </p:cNvSpPr>
          <p:nvPr>
            <p:ph type="pic" sz="quarter" idx="18" hasCustomPrompt="1"/>
          </p:nvPr>
        </p:nvSpPr>
        <p:spPr>
          <a:xfrm>
            <a:off x="-1" y="0"/>
            <a:ext cx="5995989" cy="6858000"/>
          </a:xfrm>
          <a:solidFill>
            <a:schemeClr val="bg1"/>
          </a:solidFill>
        </p:spPr>
        <p:txBody>
          <a:bodyPr/>
          <a:lstStyle/>
          <a:p>
            <a:r>
              <a:rPr lang="en-US" noProof="0"/>
              <a:t>Add image by clicking on icon and set image in background</a:t>
            </a:r>
            <a:endParaRPr lang="en-GB" noProof="0"/>
          </a:p>
        </p:txBody>
      </p:sp>
      <p:sp>
        <p:nvSpPr>
          <p:cNvPr id="2" name="Titel 1">
            <a:extLst>
              <a:ext uri="{FF2B5EF4-FFF2-40B4-BE49-F238E27FC236}">
                <a16:creationId xmlns:a16="http://schemas.microsoft.com/office/drawing/2014/main" id="{6CF9C23E-BE04-F971-692A-7BB38E039615}"/>
              </a:ext>
            </a:extLst>
          </p:cNvPr>
          <p:cNvSpPr>
            <a:spLocks noGrp="1"/>
          </p:cNvSpPr>
          <p:nvPr>
            <p:ph type="title" hasCustomPrompt="1"/>
          </p:nvPr>
        </p:nvSpPr>
        <p:spPr>
          <a:xfrm>
            <a:off x="7164388" y="1520825"/>
            <a:ext cx="3667126" cy="1152525"/>
          </a:xfrm>
        </p:spPr>
        <p:txBody>
          <a:bodyPr vert="horz" bIns="144000" anchor="b">
            <a:noAutofit/>
          </a:bodyPr>
          <a:lstStyle>
            <a:lvl1pPr>
              <a:defRPr/>
            </a:lvl1pPr>
          </a:lstStyle>
          <a:p>
            <a:r>
              <a:rPr lang="en-US" noProof="0"/>
              <a:t>Slide heading</a:t>
            </a:r>
          </a:p>
        </p:txBody>
      </p:sp>
      <p:sp>
        <p:nvSpPr>
          <p:cNvPr id="8" name="Textplatzhalter 3">
            <a:extLst>
              <a:ext uri="{FF2B5EF4-FFF2-40B4-BE49-F238E27FC236}">
                <a16:creationId xmlns:a16="http://schemas.microsoft.com/office/drawing/2014/main" id="{4D62F9FA-9E38-665C-01B6-A879502664C8}"/>
              </a:ext>
            </a:extLst>
          </p:cNvPr>
          <p:cNvSpPr>
            <a:spLocks noGrp="1"/>
          </p:cNvSpPr>
          <p:nvPr>
            <p:ph type="body" sz="quarter" idx="14" hasCustomPrompt="1"/>
          </p:nvPr>
        </p:nvSpPr>
        <p:spPr>
          <a:xfrm>
            <a:off x="382588" y="265541"/>
            <a:ext cx="11419082" cy="136525"/>
          </a:xfrm>
        </p:spPr>
        <p:txBody>
          <a:bodyPr anchor="b" anchorCtr="0">
            <a:noAutofit/>
          </a:bodyPr>
          <a:lstStyle>
            <a:lvl1pPr marL="0" indent="0">
              <a:buNone/>
              <a:defRPr sz="1000">
                <a:solidFill>
                  <a:schemeClr val="tx2"/>
                </a:solidFill>
              </a:defRPr>
            </a:lvl1pPr>
          </a:lstStyle>
          <a:p>
            <a:pPr lvl="0"/>
            <a:r>
              <a:rPr lang="en-US"/>
              <a:t>Topline</a:t>
            </a:r>
          </a:p>
        </p:txBody>
      </p:sp>
      <p:sp>
        <p:nvSpPr>
          <p:cNvPr id="17" name="Date Placeholder 16">
            <a:extLst>
              <a:ext uri="{FF2B5EF4-FFF2-40B4-BE49-F238E27FC236}">
                <a16:creationId xmlns:a16="http://schemas.microsoft.com/office/drawing/2014/main" id="{7FFB19FE-7131-7451-8A2F-E57E3CA78C71}"/>
              </a:ext>
            </a:extLst>
          </p:cNvPr>
          <p:cNvSpPr>
            <a:spLocks noGrp="1"/>
          </p:cNvSpPr>
          <p:nvPr>
            <p:ph type="dt" sz="half" idx="15"/>
          </p:nvPr>
        </p:nvSpPr>
        <p:spPr/>
        <p:txBody>
          <a:bodyPr/>
          <a:lstStyle/>
          <a:p>
            <a:endParaRPr lang="en-GB"/>
          </a:p>
        </p:txBody>
      </p:sp>
      <p:sp>
        <p:nvSpPr>
          <p:cNvPr id="18" name="Footer Placeholder 17">
            <a:extLst>
              <a:ext uri="{FF2B5EF4-FFF2-40B4-BE49-F238E27FC236}">
                <a16:creationId xmlns:a16="http://schemas.microsoft.com/office/drawing/2014/main" id="{7C7085E5-A282-BD93-CF05-4029127F1FE9}"/>
              </a:ext>
            </a:extLst>
          </p:cNvPr>
          <p:cNvSpPr>
            <a:spLocks noGrp="1"/>
          </p:cNvSpPr>
          <p:nvPr>
            <p:ph type="ftr" sz="quarter" idx="16"/>
          </p:nvPr>
        </p:nvSpPr>
        <p:spPr/>
        <p:txBody>
          <a:bodyPr/>
          <a:lstStyle/>
          <a:p>
            <a:endParaRPr lang="en-GB"/>
          </a:p>
        </p:txBody>
      </p:sp>
      <p:sp>
        <p:nvSpPr>
          <p:cNvPr id="19" name="Slide Number Placeholder 18">
            <a:extLst>
              <a:ext uri="{FF2B5EF4-FFF2-40B4-BE49-F238E27FC236}">
                <a16:creationId xmlns:a16="http://schemas.microsoft.com/office/drawing/2014/main" id="{3D5AD9F3-58E0-83DA-AC42-9B48A8D0B4E2}"/>
              </a:ext>
            </a:extLst>
          </p:cNvPr>
          <p:cNvSpPr>
            <a:spLocks noGrp="1"/>
          </p:cNvSpPr>
          <p:nvPr>
            <p:ph type="sldNum" sz="quarter" idx="17"/>
          </p:nvPr>
        </p:nvSpPr>
        <p:spPr/>
        <p:txBody>
          <a:bodyPr/>
          <a:lstStyle/>
          <a:p>
            <a:fld id="{62010F87-0EE0-4D14-B1AC-3EF143679DC7}" type="slidenum">
              <a:rPr lang="en-GB" smtClean="0"/>
              <a:t>‹#›</a:t>
            </a:fld>
            <a:endParaRPr lang="en-GB"/>
          </a:p>
        </p:txBody>
      </p:sp>
      <p:sp>
        <p:nvSpPr>
          <p:cNvPr id="4" name="Inhaltsplatzhalter 2">
            <a:extLst>
              <a:ext uri="{FF2B5EF4-FFF2-40B4-BE49-F238E27FC236}">
                <a16:creationId xmlns:a16="http://schemas.microsoft.com/office/drawing/2014/main" id="{D8B19592-6D8D-F81F-C499-924096609A3B}"/>
              </a:ext>
            </a:extLst>
          </p:cNvPr>
          <p:cNvSpPr>
            <a:spLocks noGrp="1"/>
          </p:cNvSpPr>
          <p:nvPr>
            <p:ph idx="1" hasCustomPrompt="1"/>
          </p:nvPr>
        </p:nvSpPr>
        <p:spPr>
          <a:xfrm>
            <a:off x="7164388" y="2673350"/>
            <a:ext cx="3667125" cy="1547813"/>
          </a:xfrm>
        </p:spPr>
        <p:txBody>
          <a:bodyPr>
            <a:noAutofit/>
          </a:bodyPr>
          <a:lstStyle/>
          <a:p>
            <a:pPr lvl="0"/>
            <a:r>
              <a:rPr lang="en-GB" noProof="0"/>
              <a:t>14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5" name="Textfeld 4">
            <a:extLst>
              <a:ext uri="{FF2B5EF4-FFF2-40B4-BE49-F238E27FC236}">
                <a16:creationId xmlns:a16="http://schemas.microsoft.com/office/drawing/2014/main" id="{BAC61FC2-394B-96AF-A43A-186CA9FCAD9A}"/>
              </a:ext>
            </a:extLst>
          </p:cNvPr>
          <p:cNvSpPr txBox="1"/>
          <p:nvPr/>
        </p:nvSpPr>
        <p:spPr>
          <a:xfrm>
            <a:off x="-972766" y="2230877"/>
            <a:ext cx="0" cy="0"/>
          </a:xfrm>
          <a:prstGeom prst="rect">
            <a:avLst/>
          </a:prstGeom>
          <a:noFill/>
          <a:extLst>
            <a:ext uri="{909E8E84-426E-40DD-AFC4-6F175D3DCCD1}">
              <a14:hiddenFill xmlns:a14="http://schemas.microsoft.com/office/drawing/2010/main">
                <a:solidFill>
                  <a:srgbClr val="FFFFFF"/>
                </a:solidFill>
              </a14:hiddenFill>
            </a:ext>
          </a:extLst>
        </p:spPr>
        <p:txBody>
          <a:bodyPr vert="horz" wrap="none" lIns="0" tIns="0" rIns="0" bIns="0" rtlCol="0">
            <a:noAutofit/>
          </a:bodyPr>
          <a:lstStyle/>
          <a:p>
            <a:pPr algn="l"/>
            <a:endParaRPr lang="en-GB"/>
          </a:p>
        </p:txBody>
      </p:sp>
      <p:sp>
        <p:nvSpPr>
          <p:cNvPr id="6" name="Inhaltsplatzhalter 2">
            <a:extLst>
              <a:ext uri="{FF2B5EF4-FFF2-40B4-BE49-F238E27FC236}">
                <a16:creationId xmlns:a16="http://schemas.microsoft.com/office/drawing/2014/main" id="{EE04E933-30A0-BB73-D6E3-A89E1B9D681A}"/>
              </a:ext>
            </a:extLst>
          </p:cNvPr>
          <p:cNvSpPr>
            <a:spLocks noGrp="1"/>
          </p:cNvSpPr>
          <p:nvPr>
            <p:ph idx="19" hasCustomPrompt="1"/>
          </p:nvPr>
        </p:nvSpPr>
        <p:spPr>
          <a:xfrm>
            <a:off x="7164388" y="4221163"/>
            <a:ext cx="1728787" cy="755650"/>
          </a:xfrm>
        </p:spPr>
        <p:txBody>
          <a:bodyPr>
            <a:noAutofit/>
          </a:bodyPr>
          <a:lstStyle>
            <a:lvl1pPr>
              <a:defRPr sz="1000"/>
            </a:lvl1pPr>
            <a:lvl2pPr marL="360363" indent="-93663">
              <a:defRPr sz="1000"/>
            </a:lvl2pPr>
            <a:lvl3pPr marL="534988" indent="92075">
              <a:defRPr sz="1000"/>
            </a:lvl3pPr>
            <a:lvl4pPr marL="719138" indent="82550">
              <a:tabLst>
                <a:tab pos="719138" algn="l"/>
              </a:tabLst>
              <a:defRPr sz="1000"/>
            </a:lvl4pPr>
            <a:lvl5pPr marL="893763" indent="92075">
              <a:tabLst>
                <a:tab pos="893763" algn="l"/>
              </a:tabLst>
              <a:defRPr sz="1000"/>
            </a:lvl5pPr>
          </a:lstStyle>
          <a:p>
            <a:pPr lvl="0"/>
            <a:r>
              <a:rPr lang="en-GB" noProof="0"/>
              <a:t>10 </a:t>
            </a:r>
            <a:r>
              <a:rPr lang="en-GB" noProof="0" err="1"/>
              <a:t>pt</a:t>
            </a:r>
            <a:r>
              <a:rPr lang="en-GB" noProof="0"/>
              <a:t>, edit text format</a:t>
            </a:r>
          </a:p>
          <a:p>
            <a:pPr lvl="1"/>
            <a:r>
              <a:rPr lang="en-GB" noProof="0"/>
              <a:t>Second level</a:t>
            </a:r>
          </a:p>
          <a:p>
            <a:pPr lvl="2"/>
            <a:r>
              <a:rPr lang="en-GB" noProof="0"/>
              <a:t>Third level</a:t>
            </a:r>
          </a:p>
        </p:txBody>
      </p:sp>
      <p:sp>
        <p:nvSpPr>
          <p:cNvPr id="10" name="Bildplatzhalter 19">
            <a:extLst>
              <a:ext uri="{FF2B5EF4-FFF2-40B4-BE49-F238E27FC236}">
                <a16:creationId xmlns:a16="http://schemas.microsoft.com/office/drawing/2014/main" id="{96B33383-CC36-7508-A577-2412FACC961D}"/>
              </a:ext>
            </a:extLst>
          </p:cNvPr>
          <p:cNvSpPr>
            <a:spLocks noGrp="1"/>
          </p:cNvSpPr>
          <p:nvPr>
            <p:ph type="pic" sz="quarter" idx="22" hasCustomPrompt="1"/>
          </p:nvPr>
        </p:nvSpPr>
        <p:spPr bwMode="gray">
          <a:xfrm>
            <a:off x="1025514" y="6410506"/>
            <a:ext cx="1062384" cy="103295"/>
          </a:xfrm>
          <a:blipFill>
            <a:blip r:embed="rId5"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Tree>
    <p:extLst>
      <p:ext uri="{BB962C8B-B14F-4D97-AF65-F5344CB8AC3E}">
        <p14:creationId xmlns:p14="http://schemas.microsoft.com/office/powerpoint/2010/main" val="72868153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p:cSld name="Big Shape and Text">
    <p:spTree>
      <p:nvGrpSpPr>
        <p:cNvPr id="1" name=""/>
        <p:cNvGrpSpPr/>
        <p:nvPr/>
      </p:nvGrpSpPr>
      <p:grpSpPr>
        <a:xfrm>
          <a:off x="0" y="0"/>
          <a:ext cx="0" cy="0"/>
          <a:chOff x="0" y="0"/>
          <a:chExt cx="0" cy="0"/>
        </a:xfrm>
      </p:grpSpPr>
      <p:sp>
        <p:nvSpPr>
          <p:cNvPr id="9" name="Picture Placeholder 13">
            <a:extLst>
              <a:ext uri="{FF2B5EF4-FFF2-40B4-BE49-F238E27FC236}">
                <a16:creationId xmlns:a16="http://schemas.microsoft.com/office/drawing/2014/main" id="{28073B1F-8FD4-7AC0-88D5-62B7F5760C28}"/>
              </a:ext>
            </a:extLst>
          </p:cNvPr>
          <p:cNvSpPr>
            <a:spLocks noGrp="1"/>
          </p:cNvSpPr>
          <p:nvPr>
            <p:ph type="pic" sz="quarter" idx="18" hasCustomPrompt="1"/>
          </p:nvPr>
        </p:nvSpPr>
        <p:spPr>
          <a:xfrm>
            <a:off x="382588" y="371475"/>
            <a:ext cx="5613400" cy="5541965"/>
          </a:xfrm>
          <a:solidFill>
            <a:schemeClr val="bg1"/>
          </a:solidFill>
        </p:spPr>
        <p:txBody>
          <a:bodyPr/>
          <a:lstStyle/>
          <a:p>
            <a:r>
              <a:rPr lang="en-US" noProof="0"/>
              <a:t>Add image by clicking on icon and set image in background</a:t>
            </a:r>
            <a:endParaRPr lang="en-GB" noProof="0"/>
          </a:p>
        </p:txBody>
      </p:sp>
      <p:graphicFrame>
        <p:nvGraphicFramePr>
          <p:cNvPr id="7" name="Object 6" hidden="1">
            <a:extLst>
              <a:ext uri="{FF2B5EF4-FFF2-40B4-BE49-F238E27FC236}">
                <a16:creationId xmlns:a16="http://schemas.microsoft.com/office/drawing/2014/main" id="{7A8EB7E7-44AB-1CC0-2E66-F4064B8D9E17}"/>
              </a:ext>
            </a:extLst>
          </p:cNvPr>
          <p:cNvGraphicFramePr>
            <a:graphicFrameLocks noChangeAspect="1"/>
          </p:cNvGraphicFramePr>
          <p:nvPr>
            <p:custDataLst>
              <p:tags r:id="rId1"/>
            </p:custDataLst>
            <p:extLst>
              <p:ext uri="{D42A27DB-BD31-4B8C-83A1-F6EECF244321}">
                <p14:modId xmlns:p14="http://schemas.microsoft.com/office/powerpoint/2010/main" val="56581345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7" name="Object 6" hidden="1">
                        <a:extLst>
                          <a:ext uri="{FF2B5EF4-FFF2-40B4-BE49-F238E27FC236}">
                            <a16:creationId xmlns:a16="http://schemas.microsoft.com/office/drawing/2014/main" id="{7A8EB7E7-44AB-1CC0-2E66-F4064B8D9E1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Titel 1">
            <a:extLst>
              <a:ext uri="{FF2B5EF4-FFF2-40B4-BE49-F238E27FC236}">
                <a16:creationId xmlns:a16="http://schemas.microsoft.com/office/drawing/2014/main" id="{6CF9C23E-BE04-F971-692A-7BB38E039615}"/>
              </a:ext>
            </a:extLst>
          </p:cNvPr>
          <p:cNvSpPr>
            <a:spLocks noGrp="1"/>
          </p:cNvSpPr>
          <p:nvPr>
            <p:ph type="title" hasCustomPrompt="1"/>
          </p:nvPr>
        </p:nvSpPr>
        <p:spPr>
          <a:xfrm>
            <a:off x="7164388" y="1520825"/>
            <a:ext cx="3667126" cy="1152525"/>
          </a:xfrm>
        </p:spPr>
        <p:txBody>
          <a:bodyPr vert="horz" bIns="144000" anchor="b">
            <a:noAutofit/>
          </a:bodyPr>
          <a:lstStyle>
            <a:lvl1pPr>
              <a:defRPr/>
            </a:lvl1pPr>
          </a:lstStyle>
          <a:p>
            <a:r>
              <a:rPr lang="en-US" noProof="0"/>
              <a:t>Slide heading</a:t>
            </a:r>
          </a:p>
        </p:txBody>
      </p:sp>
      <p:sp>
        <p:nvSpPr>
          <p:cNvPr id="8" name="Textplatzhalter 3">
            <a:extLst>
              <a:ext uri="{FF2B5EF4-FFF2-40B4-BE49-F238E27FC236}">
                <a16:creationId xmlns:a16="http://schemas.microsoft.com/office/drawing/2014/main" id="{4D62F9FA-9E38-665C-01B6-A879502664C8}"/>
              </a:ext>
            </a:extLst>
          </p:cNvPr>
          <p:cNvSpPr>
            <a:spLocks noGrp="1"/>
          </p:cNvSpPr>
          <p:nvPr>
            <p:ph type="body" sz="quarter" idx="14" hasCustomPrompt="1"/>
          </p:nvPr>
        </p:nvSpPr>
        <p:spPr>
          <a:xfrm>
            <a:off x="382588" y="265541"/>
            <a:ext cx="11419082" cy="136525"/>
          </a:xfrm>
        </p:spPr>
        <p:txBody>
          <a:bodyPr anchor="b" anchorCtr="0">
            <a:noAutofit/>
          </a:bodyPr>
          <a:lstStyle>
            <a:lvl1pPr marL="0" indent="0">
              <a:buNone/>
              <a:defRPr sz="1000">
                <a:solidFill>
                  <a:schemeClr val="tx2"/>
                </a:solidFill>
              </a:defRPr>
            </a:lvl1pPr>
          </a:lstStyle>
          <a:p>
            <a:pPr lvl="0"/>
            <a:r>
              <a:rPr lang="en-US"/>
              <a:t>Topline</a:t>
            </a:r>
          </a:p>
        </p:txBody>
      </p:sp>
      <p:sp>
        <p:nvSpPr>
          <p:cNvPr id="17" name="Date Placeholder 16">
            <a:extLst>
              <a:ext uri="{FF2B5EF4-FFF2-40B4-BE49-F238E27FC236}">
                <a16:creationId xmlns:a16="http://schemas.microsoft.com/office/drawing/2014/main" id="{7FFB19FE-7131-7451-8A2F-E57E3CA78C71}"/>
              </a:ext>
            </a:extLst>
          </p:cNvPr>
          <p:cNvSpPr>
            <a:spLocks noGrp="1"/>
          </p:cNvSpPr>
          <p:nvPr>
            <p:ph type="dt" sz="half" idx="15"/>
          </p:nvPr>
        </p:nvSpPr>
        <p:spPr/>
        <p:txBody>
          <a:bodyPr/>
          <a:lstStyle/>
          <a:p>
            <a:endParaRPr lang="en-GB"/>
          </a:p>
        </p:txBody>
      </p:sp>
      <p:sp>
        <p:nvSpPr>
          <p:cNvPr id="18" name="Footer Placeholder 17">
            <a:extLst>
              <a:ext uri="{FF2B5EF4-FFF2-40B4-BE49-F238E27FC236}">
                <a16:creationId xmlns:a16="http://schemas.microsoft.com/office/drawing/2014/main" id="{7C7085E5-A282-BD93-CF05-4029127F1FE9}"/>
              </a:ext>
            </a:extLst>
          </p:cNvPr>
          <p:cNvSpPr>
            <a:spLocks noGrp="1"/>
          </p:cNvSpPr>
          <p:nvPr>
            <p:ph type="ftr" sz="quarter" idx="16"/>
          </p:nvPr>
        </p:nvSpPr>
        <p:spPr/>
        <p:txBody>
          <a:bodyPr/>
          <a:lstStyle/>
          <a:p>
            <a:endParaRPr lang="en-GB"/>
          </a:p>
        </p:txBody>
      </p:sp>
      <p:sp>
        <p:nvSpPr>
          <p:cNvPr id="19" name="Slide Number Placeholder 18">
            <a:extLst>
              <a:ext uri="{FF2B5EF4-FFF2-40B4-BE49-F238E27FC236}">
                <a16:creationId xmlns:a16="http://schemas.microsoft.com/office/drawing/2014/main" id="{3D5AD9F3-58E0-83DA-AC42-9B48A8D0B4E2}"/>
              </a:ext>
            </a:extLst>
          </p:cNvPr>
          <p:cNvSpPr>
            <a:spLocks noGrp="1"/>
          </p:cNvSpPr>
          <p:nvPr>
            <p:ph type="sldNum" sz="quarter" idx="17"/>
          </p:nvPr>
        </p:nvSpPr>
        <p:spPr/>
        <p:txBody>
          <a:bodyPr/>
          <a:lstStyle/>
          <a:p>
            <a:fld id="{62010F87-0EE0-4D14-B1AC-3EF143679DC7}" type="slidenum">
              <a:rPr lang="en-GB" smtClean="0"/>
              <a:t>‹#›</a:t>
            </a:fld>
            <a:endParaRPr lang="en-GB"/>
          </a:p>
        </p:txBody>
      </p:sp>
      <p:sp>
        <p:nvSpPr>
          <p:cNvPr id="4" name="Inhaltsplatzhalter 2">
            <a:extLst>
              <a:ext uri="{FF2B5EF4-FFF2-40B4-BE49-F238E27FC236}">
                <a16:creationId xmlns:a16="http://schemas.microsoft.com/office/drawing/2014/main" id="{D8B19592-6D8D-F81F-C499-924096609A3B}"/>
              </a:ext>
            </a:extLst>
          </p:cNvPr>
          <p:cNvSpPr>
            <a:spLocks noGrp="1"/>
          </p:cNvSpPr>
          <p:nvPr>
            <p:ph idx="1" hasCustomPrompt="1"/>
          </p:nvPr>
        </p:nvSpPr>
        <p:spPr>
          <a:xfrm>
            <a:off x="7164388" y="2673350"/>
            <a:ext cx="3667125" cy="3240088"/>
          </a:xfrm>
        </p:spPr>
        <p:txBody>
          <a:bodyPr>
            <a:noAutofit/>
          </a:bodyPr>
          <a:lstStyle/>
          <a:p>
            <a:pPr lvl="0"/>
            <a:r>
              <a:rPr lang="en-GB" noProof="0"/>
              <a:t>14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5" name="Textfeld 4">
            <a:extLst>
              <a:ext uri="{FF2B5EF4-FFF2-40B4-BE49-F238E27FC236}">
                <a16:creationId xmlns:a16="http://schemas.microsoft.com/office/drawing/2014/main" id="{BAC61FC2-394B-96AF-A43A-186CA9FCAD9A}"/>
              </a:ext>
            </a:extLst>
          </p:cNvPr>
          <p:cNvSpPr txBox="1"/>
          <p:nvPr/>
        </p:nvSpPr>
        <p:spPr>
          <a:xfrm>
            <a:off x="-972766" y="2230877"/>
            <a:ext cx="0" cy="0"/>
          </a:xfrm>
          <a:prstGeom prst="rect">
            <a:avLst/>
          </a:prstGeom>
          <a:noFill/>
          <a:extLst>
            <a:ext uri="{909E8E84-426E-40DD-AFC4-6F175D3DCCD1}">
              <a14:hiddenFill xmlns:a14="http://schemas.microsoft.com/office/drawing/2010/main">
                <a:solidFill>
                  <a:srgbClr val="FFFFFF"/>
                </a:solidFill>
              </a14:hiddenFill>
            </a:ext>
          </a:extLst>
        </p:spPr>
        <p:txBody>
          <a:bodyPr vert="horz" wrap="none" lIns="0" tIns="0" rIns="0" bIns="0" rtlCol="0">
            <a:noAutofit/>
          </a:bodyPr>
          <a:lstStyle/>
          <a:p>
            <a:pPr algn="l"/>
            <a:endParaRPr lang="en-GB"/>
          </a:p>
        </p:txBody>
      </p:sp>
      <p:sp>
        <p:nvSpPr>
          <p:cNvPr id="6" name="Inhaltsplatzhalter 2">
            <a:extLst>
              <a:ext uri="{FF2B5EF4-FFF2-40B4-BE49-F238E27FC236}">
                <a16:creationId xmlns:a16="http://schemas.microsoft.com/office/drawing/2014/main" id="{EE04E933-30A0-BB73-D6E3-A89E1B9D681A}"/>
              </a:ext>
            </a:extLst>
          </p:cNvPr>
          <p:cNvSpPr>
            <a:spLocks noGrp="1"/>
          </p:cNvSpPr>
          <p:nvPr>
            <p:ph idx="19" hasCustomPrompt="1"/>
          </p:nvPr>
        </p:nvSpPr>
        <p:spPr>
          <a:xfrm>
            <a:off x="5227735" y="5157788"/>
            <a:ext cx="1728787" cy="755650"/>
          </a:xfrm>
        </p:spPr>
        <p:txBody>
          <a:bodyPr anchor="b">
            <a:noAutofit/>
          </a:bodyPr>
          <a:lstStyle>
            <a:lvl1pPr algn="r">
              <a:defRPr sz="1000"/>
            </a:lvl1pPr>
            <a:lvl2pPr marL="360363" indent="-93663" algn="r">
              <a:defRPr sz="1000"/>
            </a:lvl2pPr>
            <a:lvl3pPr marL="534988" indent="92075" algn="r">
              <a:defRPr sz="1000"/>
            </a:lvl3pPr>
            <a:lvl4pPr marL="719138" indent="82550">
              <a:tabLst>
                <a:tab pos="719138" algn="l"/>
              </a:tabLst>
              <a:defRPr sz="1000"/>
            </a:lvl4pPr>
            <a:lvl5pPr marL="893763" indent="92075">
              <a:tabLst>
                <a:tab pos="893763" algn="l"/>
              </a:tabLst>
              <a:defRPr sz="1000"/>
            </a:lvl5pPr>
          </a:lstStyle>
          <a:p>
            <a:pPr lvl="0"/>
            <a:r>
              <a:rPr lang="en-GB" noProof="0"/>
              <a:t>10 </a:t>
            </a:r>
            <a:r>
              <a:rPr lang="en-GB" noProof="0" err="1"/>
              <a:t>pt</a:t>
            </a:r>
            <a:r>
              <a:rPr lang="en-GB" noProof="0"/>
              <a:t>, edit text format</a:t>
            </a:r>
          </a:p>
          <a:p>
            <a:pPr lvl="1"/>
            <a:r>
              <a:rPr lang="en-GB" noProof="0"/>
              <a:t>Second level</a:t>
            </a:r>
          </a:p>
          <a:p>
            <a:pPr lvl="2"/>
            <a:r>
              <a:rPr lang="en-GB" noProof="0"/>
              <a:t>Third level</a:t>
            </a:r>
          </a:p>
        </p:txBody>
      </p:sp>
      <p:sp>
        <p:nvSpPr>
          <p:cNvPr id="3" name="Bildplatzhalter 19">
            <a:extLst>
              <a:ext uri="{FF2B5EF4-FFF2-40B4-BE49-F238E27FC236}">
                <a16:creationId xmlns:a16="http://schemas.microsoft.com/office/drawing/2014/main" id="{A869D5FF-26B3-AD86-F5FF-646F52E0D0BD}"/>
              </a:ext>
            </a:extLst>
          </p:cNvPr>
          <p:cNvSpPr>
            <a:spLocks noGrp="1"/>
          </p:cNvSpPr>
          <p:nvPr>
            <p:ph type="pic" sz="quarter" idx="22" hasCustomPrompt="1"/>
          </p:nvPr>
        </p:nvSpPr>
        <p:spPr bwMode="gray">
          <a:xfrm>
            <a:off x="1025514" y="6410506"/>
            <a:ext cx="1062384" cy="103295"/>
          </a:xfrm>
          <a:blipFill>
            <a:blip r:embed="rId5"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
        <p:nvSpPr>
          <p:cNvPr id="10" name="Text Placeholder 7">
            <a:extLst>
              <a:ext uri="{FF2B5EF4-FFF2-40B4-BE49-F238E27FC236}">
                <a16:creationId xmlns:a16="http://schemas.microsoft.com/office/drawing/2014/main" id="{E72C7269-58DD-7D0F-3C2A-0D7B3FF0DAA8}"/>
              </a:ext>
            </a:extLst>
          </p:cNvPr>
          <p:cNvSpPr>
            <a:spLocks noGrp="1" noChangeAspect="1"/>
          </p:cNvSpPr>
          <p:nvPr>
            <p:ph type="body" sz="quarter" idx="35" hasCustomPrompt="1"/>
          </p:nvPr>
        </p:nvSpPr>
        <p:spPr>
          <a:xfrm>
            <a:off x="11523000" y="6201700"/>
            <a:ext cx="288000" cy="288000"/>
          </a:xfrm>
          <a:blipFill>
            <a:blip r:embed="rId6"/>
            <a:stretch>
              <a:fillRect/>
            </a:stretch>
          </a:blipFill>
        </p:spPr>
        <p:txBody>
          <a:bodyPr/>
          <a:lstStyle>
            <a:lvl1pPr>
              <a:defRPr sz="100"/>
            </a:lvl1pPr>
          </a:lstStyle>
          <a:p>
            <a:pPr lvl="0"/>
            <a:r>
              <a:rPr lang="de-DE"/>
              <a:t> </a:t>
            </a:r>
            <a:endParaRPr lang="en-US"/>
          </a:p>
        </p:txBody>
      </p:sp>
    </p:spTree>
    <p:extLst>
      <p:ext uri="{BB962C8B-B14F-4D97-AF65-F5344CB8AC3E}">
        <p14:creationId xmlns:p14="http://schemas.microsoft.com/office/powerpoint/2010/main" val="299744023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Shapes and Text">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7A8EB7E7-44AB-1CC0-2E66-F4064B8D9E17}"/>
              </a:ext>
            </a:extLst>
          </p:cNvPr>
          <p:cNvGraphicFramePr>
            <a:graphicFrameLocks noChangeAspect="1"/>
          </p:cNvGraphicFramePr>
          <p:nvPr>
            <p:custDataLst>
              <p:tags r:id="rId1"/>
            </p:custDataLst>
            <p:extLst>
              <p:ext uri="{D42A27DB-BD31-4B8C-83A1-F6EECF244321}">
                <p14:modId xmlns:p14="http://schemas.microsoft.com/office/powerpoint/2010/main" val="56581345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7" name="Object 6" hidden="1">
                        <a:extLst>
                          <a:ext uri="{FF2B5EF4-FFF2-40B4-BE49-F238E27FC236}">
                            <a16:creationId xmlns:a16="http://schemas.microsoft.com/office/drawing/2014/main" id="{7A8EB7E7-44AB-1CC0-2E66-F4064B8D9E1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Titel 1">
            <a:extLst>
              <a:ext uri="{FF2B5EF4-FFF2-40B4-BE49-F238E27FC236}">
                <a16:creationId xmlns:a16="http://schemas.microsoft.com/office/drawing/2014/main" id="{6CF9C23E-BE04-F971-692A-7BB38E039615}"/>
              </a:ext>
            </a:extLst>
          </p:cNvPr>
          <p:cNvSpPr>
            <a:spLocks noGrp="1"/>
          </p:cNvSpPr>
          <p:nvPr>
            <p:ph type="title" hasCustomPrompt="1"/>
          </p:nvPr>
        </p:nvSpPr>
        <p:spPr/>
        <p:txBody>
          <a:bodyPr vert="horz"/>
          <a:lstStyle>
            <a:lvl1pPr>
              <a:defRPr/>
            </a:lvl1pPr>
          </a:lstStyle>
          <a:p>
            <a:r>
              <a:rPr lang="en-US" noProof="0"/>
              <a:t>Slide heading</a:t>
            </a:r>
          </a:p>
        </p:txBody>
      </p:sp>
      <p:sp>
        <p:nvSpPr>
          <p:cNvPr id="8" name="Textplatzhalter 3">
            <a:extLst>
              <a:ext uri="{FF2B5EF4-FFF2-40B4-BE49-F238E27FC236}">
                <a16:creationId xmlns:a16="http://schemas.microsoft.com/office/drawing/2014/main" id="{4D62F9FA-9E38-665C-01B6-A879502664C8}"/>
              </a:ext>
            </a:extLst>
          </p:cNvPr>
          <p:cNvSpPr>
            <a:spLocks noGrp="1"/>
          </p:cNvSpPr>
          <p:nvPr>
            <p:ph type="body" sz="quarter" idx="14" hasCustomPrompt="1"/>
          </p:nvPr>
        </p:nvSpPr>
        <p:spPr>
          <a:xfrm>
            <a:off x="382588" y="265541"/>
            <a:ext cx="11419082" cy="136525"/>
          </a:xfrm>
        </p:spPr>
        <p:txBody>
          <a:bodyPr anchor="b" anchorCtr="0">
            <a:noAutofit/>
          </a:bodyPr>
          <a:lstStyle>
            <a:lvl1pPr marL="0" indent="0">
              <a:buNone/>
              <a:defRPr sz="1000">
                <a:solidFill>
                  <a:schemeClr val="tx2"/>
                </a:solidFill>
              </a:defRPr>
            </a:lvl1pPr>
          </a:lstStyle>
          <a:p>
            <a:pPr lvl="0"/>
            <a:r>
              <a:rPr lang="en-US"/>
              <a:t>Topline</a:t>
            </a:r>
          </a:p>
        </p:txBody>
      </p:sp>
      <p:sp>
        <p:nvSpPr>
          <p:cNvPr id="17" name="Date Placeholder 16">
            <a:extLst>
              <a:ext uri="{FF2B5EF4-FFF2-40B4-BE49-F238E27FC236}">
                <a16:creationId xmlns:a16="http://schemas.microsoft.com/office/drawing/2014/main" id="{7FFB19FE-7131-7451-8A2F-E57E3CA78C71}"/>
              </a:ext>
            </a:extLst>
          </p:cNvPr>
          <p:cNvSpPr>
            <a:spLocks noGrp="1"/>
          </p:cNvSpPr>
          <p:nvPr>
            <p:ph type="dt" sz="half" idx="15"/>
          </p:nvPr>
        </p:nvSpPr>
        <p:spPr/>
        <p:txBody>
          <a:bodyPr/>
          <a:lstStyle/>
          <a:p>
            <a:endParaRPr lang="en-GB"/>
          </a:p>
        </p:txBody>
      </p:sp>
      <p:sp>
        <p:nvSpPr>
          <p:cNvPr id="18" name="Footer Placeholder 17">
            <a:extLst>
              <a:ext uri="{FF2B5EF4-FFF2-40B4-BE49-F238E27FC236}">
                <a16:creationId xmlns:a16="http://schemas.microsoft.com/office/drawing/2014/main" id="{7C7085E5-A282-BD93-CF05-4029127F1FE9}"/>
              </a:ext>
            </a:extLst>
          </p:cNvPr>
          <p:cNvSpPr>
            <a:spLocks noGrp="1"/>
          </p:cNvSpPr>
          <p:nvPr>
            <p:ph type="ftr" sz="quarter" idx="16"/>
          </p:nvPr>
        </p:nvSpPr>
        <p:spPr/>
        <p:txBody>
          <a:bodyPr/>
          <a:lstStyle/>
          <a:p>
            <a:endParaRPr lang="en-GB"/>
          </a:p>
        </p:txBody>
      </p:sp>
      <p:sp>
        <p:nvSpPr>
          <p:cNvPr id="19" name="Slide Number Placeholder 18">
            <a:extLst>
              <a:ext uri="{FF2B5EF4-FFF2-40B4-BE49-F238E27FC236}">
                <a16:creationId xmlns:a16="http://schemas.microsoft.com/office/drawing/2014/main" id="{3D5AD9F3-58E0-83DA-AC42-9B48A8D0B4E2}"/>
              </a:ext>
            </a:extLst>
          </p:cNvPr>
          <p:cNvSpPr>
            <a:spLocks noGrp="1"/>
          </p:cNvSpPr>
          <p:nvPr>
            <p:ph type="sldNum" sz="quarter" idx="17"/>
          </p:nvPr>
        </p:nvSpPr>
        <p:spPr/>
        <p:txBody>
          <a:bodyPr/>
          <a:lstStyle/>
          <a:p>
            <a:fld id="{62010F87-0EE0-4D14-B1AC-3EF143679DC7}" type="slidenum">
              <a:rPr lang="en-GB" smtClean="0"/>
              <a:t>‹#›</a:t>
            </a:fld>
            <a:endParaRPr lang="en-GB"/>
          </a:p>
        </p:txBody>
      </p:sp>
      <p:sp>
        <p:nvSpPr>
          <p:cNvPr id="4" name="Bildplatzhalter 4">
            <a:extLst>
              <a:ext uri="{FF2B5EF4-FFF2-40B4-BE49-F238E27FC236}">
                <a16:creationId xmlns:a16="http://schemas.microsoft.com/office/drawing/2014/main" id="{251EF007-CC09-C275-F841-EEFFFF13B3D7}"/>
              </a:ext>
            </a:extLst>
          </p:cNvPr>
          <p:cNvSpPr>
            <a:spLocks noGrp="1"/>
          </p:cNvSpPr>
          <p:nvPr>
            <p:ph type="pic" sz="quarter" idx="44" hasCustomPrompt="1"/>
          </p:nvPr>
        </p:nvSpPr>
        <p:spPr>
          <a:xfrm>
            <a:off x="1359348" y="1520824"/>
            <a:ext cx="3663952" cy="4392181"/>
          </a:xfrm>
          <a:custGeom>
            <a:avLst/>
            <a:gdLst>
              <a:gd name="connsiteX0" fmla="*/ 0 w 4857750"/>
              <a:gd name="connsiteY0" fmla="*/ 0 h 5165726"/>
              <a:gd name="connsiteX1" fmla="*/ 4857750 w 4857750"/>
              <a:gd name="connsiteY1" fmla="*/ 0 h 5165726"/>
              <a:gd name="connsiteX2" fmla="*/ 4857750 w 4857750"/>
              <a:gd name="connsiteY2" fmla="*/ 5165726 h 5165726"/>
              <a:gd name="connsiteX3" fmla="*/ 1358275 w 4857750"/>
              <a:gd name="connsiteY3" fmla="*/ 5165726 h 5165726"/>
              <a:gd name="connsiteX4" fmla="*/ 0 w 4857750"/>
              <a:gd name="connsiteY4" fmla="*/ 3807451 h 51657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57750" h="5165726">
                <a:moveTo>
                  <a:pt x="0" y="0"/>
                </a:moveTo>
                <a:lnTo>
                  <a:pt x="4857750" y="0"/>
                </a:lnTo>
                <a:lnTo>
                  <a:pt x="4857750" y="5165726"/>
                </a:lnTo>
                <a:lnTo>
                  <a:pt x="1358275" y="5165726"/>
                </a:lnTo>
                <a:cubicBezTo>
                  <a:pt x="608120" y="5165726"/>
                  <a:pt x="0" y="4557606"/>
                  <a:pt x="0" y="3807451"/>
                </a:cubicBezTo>
                <a:close/>
              </a:path>
            </a:pathLst>
          </a:custGeom>
        </p:spPr>
        <p:txBody>
          <a:bodyPr wrap="square">
            <a:noAutofit/>
          </a:bodyPr>
          <a:lstStyle>
            <a:lvl1pPr algn="l">
              <a:defRPr/>
            </a:lvl1pPr>
          </a:lstStyle>
          <a:p>
            <a:pPr marL="0" marR="0" lvl="0" indent="0" algn="r"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p:txBody>
      </p:sp>
      <p:sp>
        <p:nvSpPr>
          <p:cNvPr id="5" name="Inhaltsplatzhalter 2">
            <a:extLst>
              <a:ext uri="{FF2B5EF4-FFF2-40B4-BE49-F238E27FC236}">
                <a16:creationId xmlns:a16="http://schemas.microsoft.com/office/drawing/2014/main" id="{C1E3705C-CADE-D361-B1C1-615C9A3AE9A9}"/>
              </a:ext>
            </a:extLst>
          </p:cNvPr>
          <p:cNvSpPr>
            <a:spLocks noGrp="1"/>
          </p:cNvSpPr>
          <p:nvPr>
            <p:ph idx="1" hasCustomPrompt="1"/>
          </p:nvPr>
        </p:nvSpPr>
        <p:spPr>
          <a:xfrm>
            <a:off x="7164388" y="1916114"/>
            <a:ext cx="3667125" cy="2305049"/>
          </a:xfrm>
        </p:spPr>
        <p:txBody>
          <a:bodyPr anchor="b">
            <a:noAutofit/>
          </a:bodyPr>
          <a:lstStyle/>
          <a:p>
            <a:pPr lvl="0"/>
            <a:r>
              <a:rPr lang="en-GB" noProof="0"/>
              <a:t>14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Inhaltsplatzhalter 2">
            <a:extLst>
              <a:ext uri="{FF2B5EF4-FFF2-40B4-BE49-F238E27FC236}">
                <a16:creationId xmlns:a16="http://schemas.microsoft.com/office/drawing/2014/main" id="{D5827FC1-A698-3AD7-9EFD-30498FFFB502}"/>
              </a:ext>
            </a:extLst>
          </p:cNvPr>
          <p:cNvSpPr>
            <a:spLocks noGrp="1"/>
          </p:cNvSpPr>
          <p:nvPr>
            <p:ph idx="19" hasCustomPrompt="1"/>
          </p:nvPr>
        </p:nvSpPr>
        <p:spPr>
          <a:xfrm>
            <a:off x="7164388" y="4221163"/>
            <a:ext cx="1728787" cy="755650"/>
          </a:xfrm>
        </p:spPr>
        <p:txBody>
          <a:bodyPr anchor="b">
            <a:noAutofit/>
          </a:bodyPr>
          <a:lstStyle>
            <a:lvl1pPr algn="l">
              <a:defRPr sz="1000"/>
            </a:lvl1pPr>
            <a:lvl2pPr marL="360363" indent="-93663" algn="l">
              <a:defRPr sz="1000"/>
            </a:lvl2pPr>
            <a:lvl3pPr marL="534988" indent="92075" algn="l">
              <a:defRPr sz="1000"/>
            </a:lvl3pPr>
            <a:lvl4pPr marL="719138" indent="82550">
              <a:tabLst>
                <a:tab pos="719138" algn="l"/>
              </a:tabLst>
              <a:defRPr sz="1000"/>
            </a:lvl4pPr>
            <a:lvl5pPr marL="893763" indent="92075">
              <a:tabLst>
                <a:tab pos="893763" algn="l"/>
              </a:tabLst>
              <a:defRPr sz="1000"/>
            </a:lvl5pPr>
          </a:lstStyle>
          <a:p>
            <a:pPr lvl="0"/>
            <a:r>
              <a:rPr lang="en-GB" noProof="0"/>
              <a:t>10 </a:t>
            </a:r>
            <a:r>
              <a:rPr lang="en-GB" noProof="0" err="1"/>
              <a:t>pt</a:t>
            </a:r>
            <a:r>
              <a:rPr lang="en-GB" noProof="0"/>
              <a:t>, edit text format</a:t>
            </a:r>
          </a:p>
          <a:p>
            <a:pPr lvl="1"/>
            <a:r>
              <a:rPr lang="en-GB" noProof="0"/>
              <a:t>Second level</a:t>
            </a:r>
          </a:p>
          <a:p>
            <a:pPr lvl="2"/>
            <a:r>
              <a:rPr lang="en-GB" noProof="0"/>
              <a:t>Third level</a:t>
            </a:r>
          </a:p>
        </p:txBody>
      </p:sp>
      <p:sp>
        <p:nvSpPr>
          <p:cNvPr id="14" name="Textplatzhalter 31">
            <a:extLst>
              <a:ext uri="{FF2B5EF4-FFF2-40B4-BE49-F238E27FC236}">
                <a16:creationId xmlns:a16="http://schemas.microsoft.com/office/drawing/2014/main" id="{B62B953A-D2CA-765B-7CD0-5E201C57B99D}"/>
              </a:ext>
            </a:extLst>
          </p:cNvPr>
          <p:cNvSpPr>
            <a:spLocks noGrp="1"/>
          </p:cNvSpPr>
          <p:nvPr>
            <p:ph type="body" sz="quarter" idx="42"/>
          </p:nvPr>
        </p:nvSpPr>
        <p:spPr>
          <a:xfrm flipH="1" flipV="1">
            <a:off x="4255863" y="1341438"/>
            <a:ext cx="2697387" cy="3240085"/>
          </a:xfrm>
          <a:custGeom>
            <a:avLst/>
            <a:gdLst>
              <a:gd name="connsiteX0" fmla="*/ 2697387 w 2697387"/>
              <a:gd name="connsiteY0" fmla="*/ 0 h 3240085"/>
              <a:gd name="connsiteX1" fmla="*/ 2697387 w 2697387"/>
              <a:gd name="connsiteY1" fmla="*/ 3240085 h 3240085"/>
              <a:gd name="connsiteX2" fmla="*/ 1246081 w 2697387"/>
              <a:gd name="connsiteY2" fmla="*/ 3240085 h 3240085"/>
              <a:gd name="connsiteX3" fmla="*/ 1167831 w 2697387"/>
              <a:gd name="connsiteY3" fmla="*/ 3236197 h 3240085"/>
              <a:gd name="connsiteX4" fmla="*/ 2437 w 2697387"/>
              <a:gd name="connsiteY4" fmla="*/ 2089419 h 3240085"/>
              <a:gd name="connsiteX5" fmla="*/ 0 w 2697387"/>
              <a:gd name="connsiteY5" fmla="*/ 2041931 h 3240085"/>
              <a:gd name="connsiteX6" fmla="*/ 0 w 2697387"/>
              <a:gd name="connsiteY6" fmla="*/ 2462 h 3240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97387" h="3240085">
                <a:moveTo>
                  <a:pt x="2697387" y="0"/>
                </a:moveTo>
                <a:lnTo>
                  <a:pt x="2697387" y="3240085"/>
                </a:lnTo>
                <a:lnTo>
                  <a:pt x="1246081" y="3240085"/>
                </a:lnTo>
                <a:lnTo>
                  <a:pt x="1167831" y="3236197"/>
                </a:lnTo>
                <a:cubicBezTo>
                  <a:pt x="553352" y="3174790"/>
                  <a:pt x="64841" y="2694082"/>
                  <a:pt x="2437" y="2089419"/>
                </a:cubicBezTo>
                <a:lnTo>
                  <a:pt x="0" y="2041931"/>
                </a:lnTo>
                <a:lnTo>
                  <a:pt x="0" y="2462"/>
                </a:lnTo>
                <a:close/>
              </a:path>
            </a:pathLst>
          </a:custGeom>
          <a:solidFill>
            <a:srgbClr val="FF644C"/>
          </a:solidFill>
        </p:spPr>
        <p:txBody>
          <a:bodyPr wrap="square">
            <a:noAutofit/>
          </a:bodyPr>
          <a:lstStyle>
            <a:lvl1pPr>
              <a:defRPr>
                <a:solidFill>
                  <a:srgbClr val="FF644C"/>
                </a:solidFill>
              </a:defRPr>
            </a:lvl1pPr>
          </a:lstStyle>
          <a:p>
            <a:pPr lvl="0"/>
            <a:r>
              <a:rPr lang="en-US"/>
              <a:t>Click to edit Master text styles</a:t>
            </a:r>
          </a:p>
        </p:txBody>
      </p:sp>
    </p:spTree>
    <p:extLst>
      <p:ext uri="{BB962C8B-B14F-4D97-AF65-F5344CB8AC3E}">
        <p14:creationId xmlns:p14="http://schemas.microsoft.com/office/powerpoint/2010/main" val="113038558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Only Title">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7A8EB7E7-44AB-1CC0-2E66-F4064B8D9E17}"/>
              </a:ext>
            </a:extLst>
          </p:cNvPr>
          <p:cNvGraphicFramePr>
            <a:graphicFrameLocks noChangeAspect="1"/>
          </p:cNvGraphicFramePr>
          <p:nvPr>
            <p:custDataLst>
              <p:tags r:id="rId1"/>
            </p:custDataLst>
            <p:extLst>
              <p:ext uri="{D42A27DB-BD31-4B8C-83A1-F6EECF244321}">
                <p14:modId xmlns:p14="http://schemas.microsoft.com/office/powerpoint/2010/main" val="56581345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7" name="Object 6" hidden="1">
                        <a:extLst>
                          <a:ext uri="{FF2B5EF4-FFF2-40B4-BE49-F238E27FC236}">
                            <a16:creationId xmlns:a16="http://schemas.microsoft.com/office/drawing/2014/main" id="{7A8EB7E7-44AB-1CC0-2E66-F4064B8D9E1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Titel 1">
            <a:extLst>
              <a:ext uri="{FF2B5EF4-FFF2-40B4-BE49-F238E27FC236}">
                <a16:creationId xmlns:a16="http://schemas.microsoft.com/office/drawing/2014/main" id="{6CF9C23E-BE04-F971-692A-7BB38E039615}"/>
              </a:ext>
            </a:extLst>
          </p:cNvPr>
          <p:cNvSpPr>
            <a:spLocks noGrp="1"/>
          </p:cNvSpPr>
          <p:nvPr>
            <p:ph type="title" hasCustomPrompt="1"/>
          </p:nvPr>
        </p:nvSpPr>
        <p:spPr/>
        <p:txBody>
          <a:bodyPr vert="horz"/>
          <a:lstStyle>
            <a:lvl1pPr>
              <a:defRPr/>
            </a:lvl1pPr>
          </a:lstStyle>
          <a:p>
            <a:r>
              <a:rPr lang="en-US" noProof="0"/>
              <a:t>Slide heading</a:t>
            </a:r>
          </a:p>
        </p:txBody>
      </p:sp>
      <p:sp>
        <p:nvSpPr>
          <p:cNvPr id="8" name="Textplatzhalter 3">
            <a:extLst>
              <a:ext uri="{FF2B5EF4-FFF2-40B4-BE49-F238E27FC236}">
                <a16:creationId xmlns:a16="http://schemas.microsoft.com/office/drawing/2014/main" id="{4D62F9FA-9E38-665C-01B6-A879502664C8}"/>
              </a:ext>
            </a:extLst>
          </p:cNvPr>
          <p:cNvSpPr>
            <a:spLocks noGrp="1"/>
          </p:cNvSpPr>
          <p:nvPr>
            <p:ph type="body" sz="quarter" idx="14" hasCustomPrompt="1"/>
          </p:nvPr>
        </p:nvSpPr>
        <p:spPr>
          <a:xfrm>
            <a:off x="382588" y="265541"/>
            <a:ext cx="11419082" cy="136525"/>
          </a:xfrm>
        </p:spPr>
        <p:txBody>
          <a:bodyPr anchor="b" anchorCtr="0">
            <a:noAutofit/>
          </a:bodyPr>
          <a:lstStyle>
            <a:lvl1pPr marL="0" indent="0">
              <a:buNone/>
              <a:defRPr sz="1000">
                <a:solidFill>
                  <a:schemeClr val="tx2"/>
                </a:solidFill>
              </a:defRPr>
            </a:lvl1pPr>
          </a:lstStyle>
          <a:p>
            <a:pPr lvl="0"/>
            <a:r>
              <a:rPr lang="en-US"/>
              <a:t>Topline</a:t>
            </a:r>
          </a:p>
        </p:txBody>
      </p:sp>
      <p:sp>
        <p:nvSpPr>
          <p:cNvPr id="17" name="Date Placeholder 16">
            <a:extLst>
              <a:ext uri="{FF2B5EF4-FFF2-40B4-BE49-F238E27FC236}">
                <a16:creationId xmlns:a16="http://schemas.microsoft.com/office/drawing/2014/main" id="{7FFB19FE-7131-7451-8A2F-E57E3CA78C71}"/>
              </a:ext>
            </a:extLst>
          </p:cNvPr>
          <p:cNvSpPr>
            <a:spLocks noGrp="1"/>
          </p:cNvSpPr>
          <p:nvPr>
            <p:ph type="dt" sz="half" idx="15"/>
          </p:nvPr>
        </p:nvSpPr>
        <p:spPr/>
        <p:txBody>
          <a:bodyPr/>
          <a:lstStyle/>
          <a:p>
            <a:endParaRPr lang="en-GB"/>
          </a:p>
        </p:txBody>
      </p:sp>
      <p:sp>
        <p:nvSpPr>
          <p:cNvPr id="18" name="Footer Placeholder 17">
            <a:extLst>
              <a:ext uri="{FF2B5EF4-FFF2-40B4-BE49-F238E27FC236}">
                <a16:creationId xmlns:a16="http://schemas.microsoft.com/office/drawing/2014/main" id="{7C7085E5-A282-BD93-CF05-4029127F1FE9}"/>
              </a:ext>
            </a:extLst>
          </p:cNvPr>
          <p:cNvSpPr>
            <a:spLocks noGrp="1"/>
          </p:cNvSpPr>
          <p:nvPr>
            <p:ph type="ftr" sz="quarter" idx="16"/>
          </p:nvPr>
        </p:nvSpPr>
        <p:spPr/>
        <p:txBody>
          <a:bodyPr/>
          <a:lstStyle/>
          <a:p>
            <a:endParaRPr lang="en-GB"/>
          </a:p>
        </p:txBody>
      </p:sp>
      <p:sp>
        <p:nvSpPr>
          <p:cNvPr id="19" name="Slide Number Placeholder 18">
            <a:extLst>
              <a:ext uri="{FF2B5EF4-FFF2-40B4-BE49-F238E27FC236}">
                <a16:creationId xmlns:a16="http://schemas.microsoft.com/office/drawing/2014/main" id="{3D5AD9F3-58E0-83DA-AC42-9B48A8D0B4E2}"/>
              </a:ext>
            </a:extLst>
          </p:cNvPr>
          <p:cNvSpPr>
            <a:spLocks noGrp="1"/>
          </p:cNvSpPr>
          <p:nvPr>
            <p:ph type="sldNum" sz="quarter" idx="17"/>
          </p:nvPr>
        </p:nvSpPr>
        <p:spPr/>
        <p:txBody>
          <a:bodyPr/>
          <a:lstStyle/>
          <a:p>
            <a:fld id="{62010F87-0EE0-4D14-B1AC-3EF143679DC7}" type="slidenum">
              <a:rPr lang="en-GB" smtClean="0"/>
              <a:t>‹#›</a:t>
            </a:fld>
            <a:endParaRPr lang="en-GB"/>
          </a:p>
        </p:txBody>
      </p:sp>
    </p:spTree>
    <p:extLst>
      <p:ext uri="{BB962C8B-B14F-4D97-AF65-F5344CB8AC3E}">
        <p14:creationId xmlns:p14="http://schemas.microsoft.com/office/powerpoint/2010/main" val="43472671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graphicFrame>
        <p:nvGraphicFramePr>
          <p:cNvPr id="2" name="Objekt 1" hidden="1">
            <a:extLst>
              <a:ext uri="{FF2B5EF4-FFF2-40B4-BE49-F238E27FC236}">
                <a16:creationId xmlns:a16="http://schemas.microsoft.com/office/drawing/2014/main" id="{D606C810-0437-BD3A-8BFC-453D90FF86D8}"/>
              </a:ext>
            </a:extLst>
          </p:cNvPr>
          <p:cNvGraphicFramePr>
            <a:graphicFrameLocks noChangeAspect="1"/>
          </p:cNvGraphicFramePr>
          <p:nvPr>
            <p:custDataLst>
              <p:tags r:id="rId1"/>
            </p:custDataLst>
            <p:extLst>
              <p:ext uri="{D42A27DB-BD31-4B8C-83A1-F6EECF244321}">
                <p14:modId xmlns:p14="http://schemas.microsoft.com/office/powerpoint/2010/main" val="151497448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99" imgH="499" progId="TCLayout.ActiveDocument.1">
                  <p:embed/>
                </p:oleObj>
              </mc:Choice>
              <mc:Fallback>
                <p:oleObj name="think-cell Folie" r:id="rId3" imgW="499" imgH="499" progId="TCLayout.ActiveDocument.1">
                  <p:embed/>
                  <p:pic>
                    <p:nvPicPr>
                      <p:cNvPr id="2" name="Objekt 1" hidden="1">
                        <a:extLst>
                          <a:ext uri="{FF2B5EF4-FFF2-40B4-BE49-F238E27FC236}">
                            <a16:creationId xmlns:a16="http://schemas.microsoft.com/office/drawing/2014/main" id="{D606C810-0437-BD3A-8BFC-453D90FF86D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8" name="Date Placeholder 7">
            <a:extLst>
              <a:ext uri="{FF2B5EF4-FFF2-40B4-BE49-F238E27FC236}">
                <a16:creationId xmlns:a16="http://schemas.microsoft.com/office/drawing/2014/main" id="{A172BDE9-1824-93D8-0749-33391D44EAA4}"/>
              </a:ext>
            </a:extLst>
          </p:cNvPr>
          <p:cNvSpPr>
            <a:spLocks noGrp="1"/>
          </p:cNvSpPr>
          <p:nvPr>
            <p:ph type="dt" sz="half" idx="10"/>
          </p:nvPr>
        </p:nvSpPr>
        <p:spPr/>
        <p:txBody>
          <a:bodyPr/>
          <a:lstStyle/>
          <a:p>
            <a:endParaRPr lang="en-GB"/>
          </a:p>
        </p:txBody>
      </p:sp>
      <p:sp>
        <p:nvSpPr>
          <p:cNvPr id="9" name="Footer Placeholder 8">
            <a:extLst>
              <a:ext uri="{FF2B5EF4-FFF2-40B4-BE49-F238E27FC236}">
                <a16:creationId xmlns:a16="http://schemas.microsoft.com/office/drawing/2014/main" id="{25308431-926E-21F2-CCE9-951EF9A8527E}"/>
              </a:ext>
            </a:extLst>
          </p:cNvPr>
          <p:cNvSpPr>
            <a:spLocks noGrp="1"/>
          </p:cNvSpPr>
          <p:nvPr>
            <p:ph type="ftr" sz="quarter" idx="11"/>
          </p:nvPr>
        </p:nvSpPr>
        <p:spPr/>
        <p:txBody>
          <a:bodyPr/>
          <a:lstStyle/>
          <a:p>
            <a:endParaRPr lang="en-GB"/>
          </a:p>
        </p:txBody>
      </p:sp>
      <p:sp>
        <p:nvSpPr>
          <p:cNvPr id="10" name="Slide Number Placeholder 9">
            <a:extLst>
              <a:ext uri="{FF2B5EF4-FFF2-40B4-BE49-F238E27FC236}">
                <a16:creationId xmlns:a16="http://schemas.microsoft.com/office/drawing/2014/main" id="{B7A4420C-188F-6A34-1B28-BFF3E63F63F4}"/>
              </a:ext>
            </a:extLst>
          </p:cNvPr>
          <p:cNvSpPr>
            <a:spLocks noGrp="1"/>
          </p:cNvSpPr>
          <p:nvPr>
            <p:ph type="sldNum" sz="quarter" idx="12"/>
          </p:nvPr>
        </p:nvSpPr>
        <p:spPr/>
        <p:txBody>
          <a:bodyPr/>
          <a:lstStyle/>
          <a:p>
            <a:fld id="{62010F87-0EE0-4D14-B1AC-3EF143679DC7}" type="slidenum">
              <a:rPr lang="en-GB" smtClean="0"/>
              <a:t>‹#›</a:t>
            </a:fld>
            <a:endParaRPr lang="en-GB"/>
          </a:p>
        </p:txBody>
      </p:sp>
    </p:spTree>
    <p:extLst>
      <p:ext uri="{BB962C8B-B14F-4D97-AF65-F5344CB8AC3E}">
        <p14:creationId xmlns:p14="http://schemas.microsoft.com/office/powerpoint/2010/main" val="336310673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p:cSld name="Big Picture 1">
    <p:spTree>
      <p:nvGrpSpPr>
        <p:cNvPr id="1" name=""/>
        <p:cNvGrpSpPr/>
        <p:nvPr/>
      </p:nvGrpSpPr>
      <p:grpSpPr>
        <a:xfrm>
          <a:off x="0" y="0"/>
          <a:ext cx="0" cy="0"/>
          <a:chOff x="0" y="0"/>
          <a:chExt cx="0" cy="0"/>
        </a:xfrm>
      </p:grpSpPr>
      <p:graphicFrame>
        <p:nvGraphicFramePr>
          <p:cNvPr id="9" name="Object 8" hidden="1">
            <a:extLst>
              <a:ext uri="{FF2B5EF4-FFF2-40B4-BE49-F238E27FC236}">
                <a16:creationId xmlns:a16="http://schemas.microsoft.com/office/drawing/2014/main" id="{3E9A9ED5-9D4B-F5A5-6DCE-00BC40E738F8}"/>
              </a:ext>
            </a:extLst>
          </p:cNvPr>
          <p:cNvGraphicFramePr>
            <a:graphicFrameLocks noChangeAspect="1"/>
          </p:cNvGraphicFramePr>
          <p:nvPr>
            <p:custDataLst>
              <p:tags r:id="rId1"/>
            </p:custDataLst>
            <p:extLst>
              <p:ext uri="{D42A27DB-BD31-4B8C-83A1-F6EECF244321}">
                <p14:modId xmlns:p14="http://schemas.microsoft.com/office/powerpoint/2010/main" val="190869526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16" imgH="416" progId="TCLayout.ActiveDocument.1">
                  <p:embed/>
                </p:oleObj>
              </mc:Choice>
              <mc:Fallback>
                <p:oleObj name="think-cell Folie" r:id="rId3" imgW="416" imgH="416" progId="TCLayout.ActiveDocument.1">
                  <p:embed/>
                  <p:pic>
                    <p:nvPicPr>
                      <p:cNvPr id="9" name="Object 8" hidden="1">
                        <a:extLst>
                          <a:ext uri="{FF2B5EF4-FFF2-40B4-BE49-F238E27FC236}">
                            <a16:creationId xmlns:a16="http://schemas.microsoft.com/office/drawing/2014/main" id="{3E9A9ED5-9D4B-F5A5-6DCE-00BC40E738F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7" name="Picture Placeholder 6">
            <a:extLst>
              <a:ext uri="{FF2B5EF4-FFF2-40B4-BE49-F238E27FC236}">
                <a16:creationId xmlns:a16="http://schemas.microsoft.com/office/drawing/2014/main" id="{B75876CC-7E8C-2776-4145-5C1226EB735E}"/>
              </a:ext>
            </a:extLst>
          </p:cNvPr>
          <p:cNvSpPr>
            <a:spLocks noGrp="1"/>
          </p:cNvSpPr>
          <p:nvPr>
            <p:ph type="pic" sz="quarter" idx="13" hasCustomPrompt="1"/>
          </p:nvPr>
        </p:nvSpPr>
        <p:spPr>
          <a:xfrm>
            <a:off x="0" y="0"/>
            <a:ext cx="12192000" cy="6858000"/>
          </a:xfrm>
        </p:spPr>
        <p:txBody>
          <a:bodyPr/>
          <a:lstStyle/>
          <a:p>
            <a:r>
              <a:rPr lang="en-US" noProof="0"/>
              <a:t>Add image by clicking on icon</a:t>
            </a:r>
            <a:endParaRPr lang="en-GB"/>
          </a:p>
        </p:txBody>
      </p:sp>
      <p:sp>
        <p:nvSpPr>
          <p:cNvPr id="3" name="Date Placeholder 2">
            <a:extLst>
              <a:ext uri="{FF2B5EF4-FFF2-40B4-BE49-F238E27FC236}">
                <a16:creationId xmlns:a16="http://schemas.microsoft.com/office/drawing/2014/main" id="{7AFB4DFA-64DB-BD36-7B32-21297DF3C6C7}"/>
              </a:ext>
            </a:extLst>
          </p:cNvPr>
          <p:cNvSpPr>
            <a:spLocks noGrp="1"/>
          </p:cNvSpPr>
          <p:nvPr>
            <p:ph type="dt" sz="half" idx="10"/>
          </p:nvPr>
        </p:nvSpPr>
        <p:spPr/>
        <p:txBody>
          <a:bodyPr/>
          <a:lstStyle/>
          <a:p>
            <a:endParaRPr lang="en-GB"/>
          </a:p>
        </p:txBody>
      </p:sp>
      <p:sp>
        <p:nvSpPr>
          <p:cNvPr id="4" name="Footer Placeholder 3">
            <a:extLst>
              <a:ext uri="{FF2B5EF4-FFF2-40B4-BE49-F238E27FC236}">
                <a16:creationId xmlns:a16="http://schemas.microsoft.com/office/drawing/2014/main" id="{6A3445DA-CC06-2BA6-A59C-A99F8361051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5DADD07-BD71-D2B8-0E83-D2BF6DDAA33F}"/>
              </a:ext>
            </a:extLst>
          </p:cNvPr>
          <p:cNvSpPr>
            <a:spLocks noGrp="1"/>
          </p:cNvSpPr>
          <p:nvPr>
            <p:ph type="sldNum" sz="quarter" idx="12"/>
          </p:nvPr>
        </p:nvSpPr>
        <p:spPr/>
        <p:txBody>
          <a:bodyPr/>
          <a:lstStyle/>
          <a:p>
            <a:fld id="{62010F87-0EE0-4D14-B1AC-3EF143679DC7}" type="slidenum">
              <a:rPr lang="en-GB" smtClean="0"/>
              <a:t>‹#›</a:t>
            </a:fld>
            <a:endParaRPr lang="en-GB"/>
          </a:p>
        </p:txBody>
      </p:sp>
      <p:sp>
        <p:nvSpPr>
          <p:cNvPr id="10" name="Text Placeholder 7">
            <a:extLst>
              <a:ext uri="{FF2B5EF4-FFF2-40B4-BE49-F238E27FC236}">
                <a16:creationId xmlns:a16="http://schemas.microsoft.com/office/drawing/2014/main" id="{5A9EB165-BCAB-4D78-0B29-B78A045B357D}"/>
              </a:ext>
            </a:extLst>
          </p:cNvPr>
          <p:cNvSpPr>
            <a:spLocks noGrp="1" noChangeAspect="1"/>
          </p:cNvSpPr>
          <p:nvPr>
            <p:ph type="body" sz="quarter" idx="59" hasCustomPrompt="1"/>
          </p:nvPr>
        </p:nvSpPr>
        <p:spPr>
          <a:xfrm>
            <a:off x="11523000" y="6201700"/>
            <a:ext cx="288000" cy="288000"/>
          </a:xfrm>
          <a:blipFill>
            <a:blip r:embed="rId5"/>
            <a:stretch>
              <a:fillRect/>
            </a:stretch>
          </a:blipFill>
        </p:spPr>
        <p:txBody>
          <a:bodyPr/>
          <a:lstStyle>
            <a:lvl1pPr>
              <a:defRPr sz="100"/>
            </a:lvl1pPr>
          </a:lstStyle>
          <a:p>
            <a:pPr lvl="0"/>
            <a:r>
              <a:rPr lang="de-DE"/>
              <a:t> </a:t>
            </a:r>
            <a:endParaRPr lang="en-US"/>
          </a:p>
        </p:txBody>
      </p:sp>
      <p:sp>
        <p:nvSpPr>
          <p:cNvPr id="11" name="Bildplatzhalter 19">
            <a:extLst>
              <a:ext uri="{FF2B5EF4-FFF2-40B4-BE49-F238E27FC236}">
                <a16:creationId xmlns:a16="http://schemas.microsoft.com/office/drawing/2014/main" id="{593EAC0F-2E3C-E13B-8C82-D5520F50A2D9}"/>
              </a:ext>
            </a:extLst>
          </p:cNvPr>
          <p:cNvSpPr>
            <a:spLocks noGrp="1"/>
          </p:cNvSpPr>
          <p:nvPr>
            <p:ph type="pic" sz="quarter" idx="60" hasCustomPrompt="1"/>
          </p:nvPr>
        </p:nvSpPr>
        <p:spPr bwMode="gray">
          <a:xfrm>
            <a:off x="1025514" y="6410506"/>
            <a:ext cx="1062384" cy="103295"/>
          </a:xfrm>
          <a:blipFill>
            <a:blip r:embed="rId6"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Tree>
    <p:extLst>
      <p:ext uri="{BB962C8B-B14F-4D97-AF65-F5344CB8AC3E}">
        <p14:creationId xmlns:p14="http://schemas.microsoft.com/office/powerpoint/2010/main" val="387115580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p:cSld name="Big Picture 2">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E5172656-2D07-AB47-B295-CC5901EBAA88}"/>
              </a:ext>
            </a:extLst>
          </p:cNvPr>
          <p:cNvGraphicFramePr>
            <a:graphicFrameLocks noChangeAspect="1"/>
          </p:cNvGraphicFramePr>
          <p:nvPr>
            <p:custDataLst>
              <p:tags r:id="rId1"/>
            </p:custDataLst>
            <p:extLst>
              <p:ext uri="{D42A27DB-BD31-4B8C-83A1-F6EECF244321}">
                <p14:modId xmlns:p14="http://schemas.microsoft.com/office/powerpoint/2010/main" val="425234403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16" imgH="416" progId="TCLayout.ActiveDocument.1">
                  <p:embed/>
                </p:oleObj>
              </mc:Choice>
              <mc:Fallback>
                <p:oleObj name="think-cell Folie" r:id="rId3" imgW="416" imgH="416" progId="TCLayout.ActiveDocument.1">
                  <p:embed/>
                  <p:pic>
                    <p:nvPicPr>
                      <p:cNvPr id="6" name="Object 5" hidden="1">
                        <a:extLst>
                          <a:ext uri="{FF2B5EF4-FFF2-40B4-BE49-F238E27FC236}">
                            <a16:creationId xmlns:a16="http://schemas.microsoft.com/office/drawing/2014/main" id="{E5172656-2D07-AB47-B295-CC5901EBAA8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8" name="Picture Placeholder 7">
            <a:extLst>
              <a:ext uri="{FF2B5EF4-FFF2-40B4-BE49-F238E27FC236}">
                <a16:creationId xmlns:a16="http://schemas.microsoft.com/office/drawing/2014/main" id="{DEBAF763-B8B7-AC2B-41F5-9609749D673C}"/>
              </a:ext>
            </a:extLst>
          </p:cNvPr>
          <p:cNvSpPr>
            <a:spLocks noGrp="1"/>
          </p:cNvSpPr>
          <p:nvPr>
            <p:ph type="pic" sz="quarter" idx="13" hasCustomPrompt="1"/>
          </p:nvPr>
        </p:nvSpPr>
        <p:spPr>
          <a:xfrm>
            <a:off x="0" y="0"/>
            <a:ext cx="12192000" cy="6858000"/>
          </a:xfrm>
        </p:spPr>
        <p:txBody>
          <a:bodyPr/>
          <a:lstStyle/>
          <a:p>
            <a:r>
              <a:rPr lang="en-US" noProof="0"/>
              <a:t>Add image by clicking on icon</a:t>
            </a:r>
            <a:endParaRPr lang="en-GB"/>
          </a:p>
        </p:txBody>
      </p:sp>
      <p:sp>
        <p:nvSpPr>
          <p:cNvPr id="3" name="Date Placeholder 2">
            <a:extLst>
              <a:ext uri="{FF2B5EF4-FFF2-40B4-BE49-F238E27FC236}">
                <a16:creationId xmlns:a16="http://schemas.microsoft.com/office/drawing/2014/main" id="{A0DF742B-F8A0-3844-DC77-3FACA01AD632}"/>
              </a:ext>
            </a:extLst>
          </p:cNvPr>
          <p:cNvSpPr>
            <a:spLocks noGrp="1"/>
          </p:cNvSpPr>
          <p:nvPr>
            <p:ph type="dt" sz="half" idx="10"/>
          </p:nvPr>
        </p:nvSpPr>
        <p:spPr/>
        <p:txBody>
          <a:bodyPr/>
          <a:lstStyle>
            <a:lvl1pPr>
              <a:defRPr>
                <a:solidFill>
                  <a:schemeClr val="bg1"/>
                </a:solidFill>
              </a:defRPr>
            </a:lvl1pPr>
          </a:lstStyle>
          <a:p>
            <a:endParaRPr lang="en-GB"/>
          </a:p>
        </p:txBody>
      </p:sp>
      <p:sp>
        <p:nvSpPr>
          <p:cNvPr id="4" name="Footer Placeholder 3">
            <a:extLst>
              <a:ext uri="{FF2B5EF4-FFF2-40B4-BE49-F238E27FC236}">
                <a16:creationId xmlns:a16="http://schemas.microsoft.com/office/drawing/2014/main" id="{3AD3B0A5-2AC6-1D6F-E3F6-A3A267FB94AC}"/>
              </a:ext>
            </a:extLst>
          </p:cNvPr>
          <p:cNvSpPr>
            <a:spLocks noGrp="1"/>
          </p:cNvSpPr>
          <p:nvPr>
            <p:ph type="ftr" sz="quarter" idx="11"/>
          </p:nvPr>
        </p:nvSpPr>
        <p:spPr/>
        <p:txBody>
          <a:bodyPr/>
          <a:lstStyle>
            <a:lvl1pPr>
              <a:defRPr>
                <a:solidFill>
                  <a:schemeClr val="bg1"/>
                </a:solidFill>
              </a:defRPr>
            </a:lvl1pPr>
          </a:lstStyle>
          <a:p>
            <a:endParaRPr lang="en-GB"/>
          </a:p>
        </p:txBody>
      </p:sp>
      <p:sp>
        <p:nvSpPr>
          <p:cNvPr id="5" name="Slide Number Placeholder 4">
            <a:extLst>
              <a:ext uri="{FF2B5EF4-FFF2-40B4-BE49-F238E27FC236}">
                <a16:creationId xmlns:a16="http://schemas.microsoft.com/office/drawing/2014/main" id="{AB0B155E-ED5A-A966-7CFF-6457090A45C9}"/>
              </a:ext>
            </a:extLst>
          </p:cNvPr>
          <p:cNvSpPr>
            <a:spLocks noGrp="1"/>
          </p:cNvSpPr>
          <p:nvPr>
            <p:ph type="sldNum" sz="quarter" idx="12"/>
          </p:nvPr>
        </p:nvSpPr>
        <p:spPr/>
        <p:txBody>
          <a:bodyPr/>
          <a:lstStyle>
            <a:lvl1pPr>
              <a:defRPr>
                <a:solidFill>
                  <a:schemeClr val="bg1"/>
                </a:solidFill>
              </a:defRPr>
            </a:lvl1pPr>
          </a:lstStyle>
          <a:p>
            <a:fld id="{62010F87-0EE0-4D14-B1AC-3EF143679DC7}" type="slidenum">
              <a:rPr lang="en-GB" smtClean="0"/>
              <a:t>‹#›</a:t>
            </a:fld>
            <a:endParaRPr lang="en-GB"/>
          </a:p>
        </p:txBody>
      </p:sp>
      <p:sp>
        <p:nvSpPr>
          <p:cNvPr id="9" name="Bildplatzhalter 19">
            <a:extLst>
              <a:ext uri="{FF2B5EF4-FFF2-40B4-BE49-F238E27FC236}">
                <a16:creationId xmlns:a16="http://schemas.microsoft.com/office/drawing/2014/main" id="{8A1ACB7F-2827-EA4A-81D8-8C6C0A5F9237}"/>
              </a:ext>
            </a:extLst>
          </p:cNvPr>
          <p:cNvSpPr>
            <a:spLocks noGrp="1"/>
          </p:cNvSpPr>
          <p:nvPr>
            <p:ph type="pic" sz="quarter" idx="43" hasCustomPrompt="1"/>
          </p:nvPr>
        </p:nvSpPr>
        <p:spPr bwMode="gray">
          <a:xfrm>
            <a:off x="1025514" y="6410506"/>
            <a:ext cx="1062384" cy="103295"/>
          </a:xfrm>
          <a:blipFill>
            <a:blip r:embed="rId5"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
        <p:nvSpPr>
          <p:cNvPr id="10" name="Text Placeholder 9">
            <a:extLst>
              <a:ext uri="{FF2B5EF4-FFF2-40B4-BE49-F238E27FC236}">
                <a16:creationId xmlns:a16="http://schemas.microsoft.com/office/drawing/2014/main" id="{A30F677A-321F-1D60-CA3E-41CF4D670F48}"/>
              </a:ext>
            </a:extLst>
          </p:cNvPr>
          <p:cNvSpPr>
            <a:spLocks noGrp="1"/>
          </p:cNvSpPr>
          <p:nvPr>
            <p:ph type="body" sz="quarter" idx="19" hasCustomPrompt="1"/>
          </p:nvPr>
        </p:nvSpPr>
        <p:spPr>
          <a:xfrm>
            <a:off x="11523000" y="6201700"/>
            <a:ext cx="288000" cy="288000"/>
          </a:xfrm>
          <a:blipFill>
            <a:blip r:embed="rId6">
              <a:extLst>
                <a:ext uri="{96DAC541-7B7A-43D3-8B79-37D633B846F1}">
                  <asvg:svgBlip xmlns:asvg="http://schemas.microsoft.com/office/drawing/2016/SVG/main" r:embed="rId7"/>
                </a:ext>
              </a:extLst>
            </a:blip>
            <a:stretch>
              <a:fillRect/>
            </a:stretch>
          </a:blipFill>
        </p:spPr>
        <p:txBody>
          <a:bodyPr/>
          <a:lstStyle>
            <a:lvl1pPr>
              <a:defRPr sz="100"/>
            </a:lvl1pPr>
          </a:lstStyle>
          <a:p>
            <a:pPr lvl="0"/>
            <a:r>
              <a:rPr lang="de-DE"/>
              <a:t> </a:t>
            </a:r>
            <a:endParaRPr lang="en-US"/>
          </a:p>
        </p:txBody>
      </p:sp>
    </p:spTree>
    <p:extLst>
      <p:ext uri="{BB962C8B-B14F-4D97-AF65-F5344CB8AC3E}">
        <p14:creationId xmlns:p14="http://schemas.microsoft.com/office/powerpoint/2010/main" val="288776700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p:cSld name="Highlight 1">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9AB24ABB-D355-D0A9-EE49-77475477C739}"/>
              </a:ext>
            </a:extLst>
          </p:cNvPr>
          <p:cNvGraphicFramePr>
            <a:graphicFrameLocks noChangeAspect="1"/>
          </p:cNvGraphicFramePr>
          <p:nvPr>
            <p:custDataLst>
              <p:tags r:id="rId1"/>
            </p:custDataLst>
            <p:extLst>
              <p:ext uri="{D42A27DB-BD31-4B8C-83A1-F6EECF244321}">
                <p14:modId xmlns:p14="http://schemas.microsoft.com/office/powerpoint/2010/main" val="337696724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4" name="Object 3" hidden="1">
                        <a:extLst>
                          <a:ext uri="{FF2B5EF4-FFF2-40B4-BE49-F238E27FC236}">
                            <a16:creationId xmlns:a16="http://schemas.microsoft.com/office/drawing/2014/main" id="{9AB24ABB-D355-D0A9-EE49-77475477C73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icture Placeholder 7">
            <a:extLst>
              <a:ext uri="{FF2B5EF4-FFF2-40B4-BE49-F238E27FC236}">
                <a16:creationId xmlns:a16="http://schemas.microsoft.com/office/drawing/2014/main" id="{B00BC411-3F23-E4AC-165F-A95A3DF97426}"/>
              </a:ext>
            </a:extLst>
          </p:cNvPr>
          <p:cNvSpPr>
            <a:spLocks noGrp="1"/>
          </p:cNvSpPr>
          <p:nvPr>
            <p:ph type="pic" sz="quarter" idx="36" hasCustomPrompt="1"/>
          </p:nvPr>
        </p:nvSpPr>
        <p:spPr>
          <a:xfrm>
            <a:off x="0" y="0"/>
            <a:ext cx="12192000" cy="6858000"/>
          </a:xfrm>
        </p:spPr>
        <p:txBody>
          <a:bodyPr/>
          <a:lstStyle>
            <a:lvl1pPr algn="l">
              <a:defRPr>
                <a:solidFill>
                  <a:schemeClr val="tx1"/>
                </a:solidFill>
              </a:defRPr>
            </a:lvl1p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11" name="Textplatzhalter 10">
            <a:extLst>
              <a:ext uri="{FF2B5EF4-FFF2-40B4-BE49-F238E27FC236}">
                <a16:creationId xmlns:a16="http://schemas.microsoft.com/office/drawing/2014/main" id="{111DEC49-10A4-EFB7-EFA0-52B8C5312879}"/>
              </a:ext>
            </a:extLst>
          </p:cNvPr>
          <p:cNvSpPr>
            <a:spLocks noGrp="1"/>
          </p:cNvSpPr>
          <p:nvPr>
            <p:ph type="body" sz="quarter" idx="38" hasCustomPrompt="1"/>
          </p:nvPr>
        </p:nvSpPr>
        <p:spPr>
          <a:xfrm>
            <a:off x="6953250" y="1160463"/>
            <a:ext cx="4857750" cy="4560887"/>
          </a:xfrm>
          <a:custGeom>
            <a:avLst/>
            <a:gdLst>
              <a:gd name="connsiteX0" fmla="*/ 0 w 4857750"/>
              <a:gd name="connsiteY0" fmla="*/ 0 h 4560887"/>
              <a:gd name="connsiteX1" fmla="*/ 4857750 w 4857750"/>
              <a:gd name="connsiteY1" fmla="*/ 0 h 4560887"/>
              <a:gd name="connsiteX2" fmla="*/ 4857750 w 4857750"/>
              <a:gd name="connsiteY2" fmla="*/ 3279971 h 4560887"/>
              <a:gd name="connsiteX3" fmla="*/ 3576834 w 4857750"/>
              <a:gd name="connsiteY3" fmla="*/ 4560887 h 4560887"/>
              <a:gd name="connsiteX4" fmla="*/ 0 w 4857750"/>
              <a:gd name="connsiteY4" fmla="*/ 4560887 h 45608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57750" h="4560887">
                <a:moveTo>
                  <a:pt x="0" y="0"/>
                </a:moveTo>
                <a:lnTo>
                  <a:pt x="4857750" y="0"/>
                </a:lnTo>
                <a:lnTo>
                  <a:pt x="4857750" y="3279971"/>
                </a:lnTo>
                <a:cubicBezTo>
                  <a:pt x="4857750" y="3987401"/>
                  <a:pt x="4284264" y="4560887"/>
                  <a:pt x="3576834" y="4560887"/>
                </a:cubicBezTo>
                <a:lnTo>
                  <a:pt x="0" y="4560887"/>
                </a:lnTo>
                <a:close/>
              </a:path>
            </a:pathLst>
          </a:custGeom>
          <a:solidFill>
            <a:schemeClr val="accent1"/>
          </a:solidFill>
        </p:spPr>
        <p:txBody>
          <a:bodyPr wrap="square">
            <a:noAutofit/>
          </a:bodyPr>
          <a:lstStyle>
            <a:lvl1pPr>
              <a:defRPr/>
            </a:lvl1pPr>
          </a:lstStyle>
          <a:p>
            <a:pPr lvl="0"/>
            <a:r>
              <a:rPr lang="en-US"/>
              <a:t> </a:t>
            </a:r>
          </a:p>
        </p:txBody>
      </p:sp>
      <p:sp>
        <p:nvSpPr>
          <p:cNvPr id="14" name="Textplatzhalter 13">
            <a:extLst>
              <a:ext uri="{FF2B5EF4-FFF2-40B4-BE49-F238E27FC236}">
                <a16:creationId xmlns:a16="http://schemas.microsoft.com/office/drawing/2014/main" id="{CB3A63BB-B6EA-EE27-B2B3-B402C39B8E24}"/>
              </a:ext>
            </a:extLst>
          </p:cNvPr>
          <p:cNvSpPr>
            <a:spLocks noGrp="1"/>
          </p:cNvSpPr>
          <p:nvPr>
            <p:ph type="body" sz="quarter" idx="10" hasCustomPrompt="1"/>
          </p:nvPr>
        </p:nvSpPr>
        <p:spPr bwMode="gray">
          <a:xfrm>
            <a:off x="7394594" y="1728000"/>
            <a:ext cx="3637852" cy="375186"/>
          </a:xfrm>
        </p:spPr>
        <p:txBody>
          <a:bodyPr bIns="144000">
            <a:noAutofit/>
          </a:bodyPr>
          <a:lstStyle>
            <a:lvl1pPr marL="0" indent="0">
              <a:lnSpc>
                <a:spcPct val="90000"/>
              </a:lnSpc>
              <a:buFontTx/>
              <a:buNone/>
              <a:defRPr sz="1600" b="1">
                <a:solidFill>
                  <a:schemeClr val="bg1"/>
                </a:solidFill>
                <a:latin typeface="+mj-lt"/>
              </a:defRPr>
            </a:lvl1pPr>
            <a:lvl6pPr>
              <a:defRPr sz="2000">
                <a:solidFill>
                  <a:schemeClr val="bg1"/>
                </a:solidFill>
                <a:latin typeface="+mj-lt"/>
              </a:defRPr>
            </a:lvl6pPr>
          </a:lstStyle>
          <a:p>
            <a:pPr lvl="0"/>
            <a:r>
              <a:rPr lang="en-US" noProof="0"/>
              <a:t>Cross heading</a:t>
            </a:r>
          </a:p>
        </p:txBody>
      </p:sp>
      <p:sp>
        <p:nvSpPr>
          <p:cNvPr id="29" name="Titel 28">
            <a:extLst>
              <a:ext uri="{FF2B5EF4-FFF2-40B4-BE49-F238E27FC236}">
                <a16:creationId xmlns:a16="http://schemas.microsoft.com/office/drawing/2014/main" id="{5E990F99-D2E6-B9F1-B358-EFD39378068A}"/>
              </a:ext>
            </a:extLst>
          </p:cNvPr>
          <p:cNvSpPr>
            <a:spLocks noGrp="1"/>
          </p:cNvSpPr>
          <p:nvPr>
            <p:ph type="title" hasCustomPrompt="1"/>
          </p:nvPr>
        </p:nvSpPr>
        <p:spPr bwMode="gray"/>
        <p:txBody>
          <a:bodyPr vert="horz"/>
          <a:lstStyle>
            <a:lvl1pPr>
              <a:defRPr/>
            </a:lvl1pPr>
          </a:lstStyle>
          <a:p>
            <a:r>
              <a:rPr lang="en-US" noProof="0"/>
              <a:t>Slide heading</a:t>
            </a:r>
          </a:p>
        </p:txBody>
      </p:sp>
      <p:sp>
        <p:nvSpPr>
          <p:cNvPr id="3" name="Bildplatzhalter 19">
            <a:extLst>
              <a:ext uri="{FF2B5EF4-FFF2-40B4-BE49-F238E27FC236}">
                <a16:creationId xmlns:a16="http://schemas.microsoft.com/office/drawing/2014/main" id="{4C75A432-7C54-E494-5EE2-5BE6666F2F72}"/>
              </a:ext>
            </a:extLst>
          </p:cNvPr>
          <p:cNvSpPr>
            <a:spLocks noGrp="1"/>
          </p:cNvSpPr>
          <p:nvPr>
            <p:ph type="pic" sz="quarter" idx="22" hasCustomPrompt="1"/>
          </p:nvPr>
        </p:nvSpPr>
        <p:spPr bwMode="gray">
          <a:xfrm>
            <a:off x="1025514" y="6410506"/>
            <a:ext cx="1062384" cy="103295"/>
          </a:xfrm>
          <a:blipFill>
            <a:blip r:embed="rId5"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
        <p:nvSpPr>
          <p:cNvPr id="8" name="Textplatzhalter 13">
            <a:extLst>
              <a:ext uri="{FF2B5EF4-FFF2-40B4-BE49-F238E27FC236}">
                <a16:creationId xmlns:a16="http://schemas.microsoft.com/office/drawing/2014/main" id="{012BE1A2-F337-311F-BBD9-DA732D5CE92D}"/>
              </a:ext>
            </a:extLst>
          </p:cNvPr>
          <p:cNvSpPr>
            <a:spLocks noGrp="1"/>
          </p:cNvSpPr>
          <p:nvPr>
            <p:ph type="body" sz="quarter" idx="23" hasCustomPrompt="1"/>
          </p:nvPr>
        </p:nvSpPr>
        <p:spPr bwMode="gray">
          <a:xfrm>
            <a:off x="7394594" y="2124000"/>
            <a:ext cx="3637852" cy="3024000"/>
          </a:xfrm>
        </p:spPr>
        <p:txBody>
          <a:bodyPr tIns="0">
            <a:noAutofit/>
          </a:bodyPr>
          <a:lstStyle>
            <a:lvl1pPr marL="0" indent="0">
              <a:buFontTx/>
              <a:buNone/>
              <a:defRPr sz="1600">
                <a:solidFill>
                  <a:schemeClr val="bg1"/>
                </a:solidFill>
                <a:latin typeface="+mn-lt"/>
              </a:defRPr>
            </a:lvl1pPr>
            <a:lvl6pPr>
              <a:defRPr sz="2000">
                <a:solidFill>
                  <a:schemeClr val="bg1"/>
                </a:solidFill>
                <a:latin typeface="+mj-lt"/>
              </a:defRPr>
            </a:lvl6pPr>
          </a:lstStyle>
          <a:p>
            <a:pPr lvl="0"/>
            <a:r>
              <a:rPr lang="en-US" noProof="0"/>
              <a:t>Lorem ipsum dolor sit </a:t>
            </a:r>
            <a:r>
              <a:rPr lang="en-US" noProof="0" err="1"/>
              <a:t>amet</a:t>
            </a:r>
            <a:r>
              <a:rPr lang="en-US" noProof="0"/>
              <a:t>, </a:t>
            </a:r>
            <a:r>
              <a:rPr lang="en-US" noProof="0" err="1"/>
              <a:t>consectetuer</a:t>
            </a:r>
            <a:r>
              <a:rPr lang="en-US" noProof="0"/>
              <a:t> </a:t>
            </a:r>
            <a:r>
              <a:rPr lang="en-US" noProof="0" err="1"/>
              <a:t>adipiscing</a:t>
            </a:r>
            <a:r>
              <a:rPr lang="en-US" noProof="0"/>
              <a:t> </a:t>
            </a:r>
            <a:r>
              <a:rPr lang="en-US" noProof="0" err="1"/>
              <a:t>elit</a:t>
            </a:r>
            <a:r>
              <a:rPr lang="en-US" noProof="0"/>
              <a:t>. </a:t>
            </a:r>
          </a:p>
        </p:txBody>
      </p:sp>
      <p:sp>
        <p:nvSpPr>
          <p:cNvPr id="9" name="Textplatzhalter 3">
            <a:extLst>
              <a:ext uri="{FF2B5EF4-FFF2-40B4-BE49-F238E27FC236}">
                <a16:creationId xmlns:a16="http://schemas.microsoft.com/office/drawing/2014/main" id="{AEFD3118-E6B4-75FA-B813-6F8196BBE8FB}"/>
              </a:ext>
            </a:extLst>
          </p:cNvPr>
          <p:cNvSpPr>
            <a:spLocks noGrp="1"/>
          </p:cNvSpPr>
          <p:nvPr>
            <p:ph type="body" sz="quarter" idx="14" hasCustomPrompt="1"/>
          </p:nvPr>
        </p:nvSpPr>
        <p:spPr bwMode="gray">
          <a:xfrm>
            <a:off x="382588" y="265541"/>
            <a:ext cx="11419082" cy="136525"/>
          </a:xfrm>
        </p:spPr>
        <p:txBody>
          <a:bodyPr anchor="b" anchorCtr="0">
            <a:noAutofit/>
          </a:bodyPr>
          <a:lstStyle>
            <a:lvl1pPr marL="0" indent="0">
              <a:buNone/>
              <a:defRPr sz="1000">
                <a:solidFill>
                  <a:schemeClr val="tx2"/>
                </a:solidFill>
              </a:defRPr>
            </a:lvl1pPr>
          </a:lstStyle>
          <a:p>
            <a:pPr lvl="0"/>
            <a:r>
              <a:rPr lang="en-US" noProof="0"/>
              <a:t>Topline</a:t>
            </a:r>
          </a:p>
        </p:txBody>
      </p:sp>
      <p:sp>
        <p:nvSpPr>
          <p:cNvPr id="19" name="Date Placeholder 18">
            <a:extLst>
              <a:ext uri="{FF2B5EF4-FFF2-40B4-BE49-F238E27FC236}">
                <a16:creationId xmlns:a16="http://schemas.microsoft.com/office/drawing/2014/main" id="{C4880F0F-CB66-51E1-3AA3-BBFD856B49A2}"/>
              </a:ext>
            </a:extLst>
          </p:cNvPr>
          <p:cNvSpPr>
            <a:spLocks noGrp="1"/>
          </p:cNvSpPr>
          <p:nvPr>
            <p:ph type="dt" sz="half" idx="25"/>
          </p:nvPr>
        </p:nvSpPr>
        <p:spPr bwMode="gray"/>
        <p:txBody>
          <a:bodyPr/>
          <a:lstStyle/>
          <a:p>
            <a:endParaRPr lang="en-GB"/>
          </a:p>
        </p:txBody>
      </p:sp>
      <p:sp>
        <p:nvSpPr>
          <p:cNvPr id="20" name="Footer Placeholder 19">
            <a:extLst>
              <a:ext uri="{FF2B5EF4-FFF2-40B4-BE49-F238E27FC236}">
                <a16:creationId xmlns:a16="http://schemas.microsoft.com/office/drawing/2014/main" id="{7FACA8E5-B90A-DEE0-F9F4-EA34619D1183}"/>
              </a:ext>
            </a:extLst>
          </p:cNvPr>
          <p:cNvSpPr>
            <a:spLocks noGrp="1"/>
          </p:cNvSpPr>
          <p:nvPr>
            <p:ph type="ftr" sz="quarter" idx="26"/>
          </p:nvPr>
        </p:nvSpPr>
        <p:spPr bwMode="gray"/>
        <p:txBody>
          <a:bodyPr/>
          <a:lstStyle/>
          <a:p>
            <a:endParaRPr lang="en-GB"/>
          </a:p>
        </p:txBody>
      </p:sp>
      <p:sp>
        <p:nvSpPr>
          <p:cNvPr id="21" name="Slide Number Placeholder 20">
            <a:extLst>
              <a:ext uri="{FF2B5EF4-FFF2-40B4-BE49-F238E27FC236}">
                <a16:creationId xmlns:a16="http://schemas.microsoft.com/office/drawing/2014/main" id="{B99E1411-BEEC-9627-4C7A-F19D4A2BEF9F}"/>
              </a:ext>
            </a:extLst>
          </p:cNvPr>
          <p:cNvSpPr>
            <a:spLocks noGrp="1"/>
          </p:cNvSpPr>
          <p:nvPr>
            <p:ph type="sldNum" sz="quarter" idx="27"/>
          </p:nvPr>
        </p:nvSpPr>
        <p:spPr bwMode="gray"/>
        <p:txBody>
          <a:bodyPr/>
          <a:lstStyle/>
          <a:p>
            <a:fld id="{62010F87-0EE0-4D14-B1AC-3EF143679DC7}" type="slidenum">
              <a:rPr lang="en-GB" smtClean="0"/>
              <a:t>‹#›</a:t>
            </a:fld>
            <a:endParaRPr lang="en-GB"/>
          </a:p>
        </p:txBody>
      </p:sp>
      <p:sp>
        <p:nvSpPr>
          <p:cNvPr id="2" name="Text Placeholder 7">
            <a:extLst>
              <a:ext uri="{FF2B5EF4-FFF2-40B4-BE49-F238E27FC236}">
                <a16:creationId xmlns:a16="http://schemas.microsoft.com/office/drawing/2014/main" id="{A1B7D28D-435A-45D3-D2E3-06BC77D49A4C}"/>
              </a:ext>
            </a:extLst>
          </p:cNvPr>
          <p:cNvSpPr>
            <a:spLocks noGrp="1" noChangeAspect="1"/>
          </p:cNvSpPr>
          <p:nvPr>
            <p:ph type="body" sz="quarter" idx="35" hasCustomPrompt="1"/>
          </p:nvPr>
        </p:nvSpPr>
        <p:spPr>
          <a:xfrm>
            <a:off x="11523000" y="6201700"/>
            <a:ext cx="288000" cy="288000"/>
          </a:xfrm>
          <a:blipFill>
            <a:blip r:embed="rId6"/>
            <a:stretch>
              <a:fillRect/>
            </a:stretch>
          </a:blipFill>
        </p:spPr>
        <p:txBody>
          <a:bodyPr/>
          <a:lstStyle>
            <a:lvl1pPr>
              <a:defRPr sz="100"/>
            </a:lvl1pPr>
          </a:lstStyle>
          <a:p>
            <a:pPr lvl="0"/>
            <a:r>
              <a:rPr lang="de-DE"/>
              <a:t> </a:t>
            </a:r>
            <a:endParaRPr lang="en-US"/>
          </a:p>
        </p:txBody>
      </p:sp>
    </p:spTree>
    <p:extLst>
      <p:ext uri="{BB962C8B-B14F-4D97-AF65-F5344CB8AC3E}">
        <p14:creationId xmlns:p14="http://schemas.microsoft.com/office/powerpoint/2010/main" val="116955376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Highlight 2">
    <p:spTree>
      <p:nvGrpSpPr>
        <p:cNvPr id="1" name=""/>
        <p:cNvGrpSpPr/>
        <p:nvPr/>
      </p:nvGrpSpPr>
      <p:grpSpPr>
        <a:xfrm>
          <a:off x="0" y="0"/>
          <a:ext cx="0" cy="0"/>
          <a:chOff x="0" y="0"/>
          <a:chExt cx="0" cy="0"/>
        </a:xfrm>
      </p:grpSpPr>
      <p:sp>
        <p:nvSpPr>
          <p:cNvPr id="17" name="Text Placeholder 15">
            <a:extLst>
              <a:ext uri="{FF2B5EF4-FFF2-40B4-BE49-F238E27FC236}">
                <a16:creationId xmlns:a16="http://schemas.microsoft.com/office/drawing/2014/main" id="{CD52A8F3-D5FC-85A5-1756-76424F98C910}"/>
              </a:ext>
            </a:extLst>
          </p:cNvPr>
          <p:cNvSpPr>
            <a:spLocks noGrp="1"/>
          </p:cNvSpPr>
          <p:nvPr>
            <p:ph type="body" sz="quarter" idx="40" hasCustomPrompt="1"/>
          </p:nvPr>
        </p:nvSpPr>
        <p:spPr>
          <a:xfrm flipH="1" flipV="1">
            <a:off x="8135935" y="1348484"/>
            <a:ext cx="3675063" cy="4564953"/>
          </a:xfrm>
          <a:blipFill>
            <a:blip r:embed="rId2">
              <a:extLst>
                <a:ext uri="{96DAC541-7B7A-43D3-8B79-37D633B846F1}">
                  <asvg:svgBlip xmlns:asvg="http://schemas.microsoft.com/office/drawing/2016/SVG/main" r:embed="rId3"/>
                </a:ext>
              </a:extLst>
            </a:blip>
            <a:stretch>
              <a:fillRect t="-4" r="-106636" b="-1226"/>
            </a:stretch>
          </a:blipFill>
        </p:spPr>
        <p:txBody>
          <a:bodyPr/>
          <a:lstStyle>
            <a:lvl1pPr>
              <a:defRPr sz="100"/>
            </a:lvl1pPr>
          </a:lstStyle>
          <a:p>
            <a:pPr lvl="0"/>
            <a:r>
              <a:rPr lang="en-GB"/>
              <a:t> </a:t>
            </a:r>
          </a:p>
        </p:txBody>
      </p:sp>
      <p:sp>
        <p:nvSpPr>
          <p:cNvPr id="3" name="Datumsplatzhalter 2">
            <a:extLst>
              <a:ext uri="{FF2B5EF4-FFF2-40B4-BE49-F238E27FC236}">
                <a16:creationId xmlns:a16="http://schemas.microsoft.com/office/drawing/2014/main" id="{571F443D-BEF1-AD6D-93E3-F0255E4E090C}"/>
              </a:ext>
            </a:extLst>
          </p:cNvPr>
          <p:cNvSpPr>
            <a:spLocks noGrp="1"/>
          </p:cNvSpPr>
          <p:nvPr>
            <p:ph type="dt" sz="half" idx="10"/>
          </p:nvPr>
        </p:nvSpPr>
        <p:spPr/>
        <p:txBody>
          <a:bodyPr/>
          <a:lstStyle/>
          <a:p>
            <a:endParaRPr lang="en-GB"/>
          </a:p>
        </p:txBody>
      </p:sp>
      <p:sp>
        <p:nvSpPr>
          <p:cNvPr id="4" name="Fußzeilenplatzhalter 3">
            <a:extLst>
              <a:ext uri="{FF2B5EF4-FFF2-40B4-BE49-F238E27FC236}">
                <a16:creationId xmlns:a16="http://schemas.microsoft.com/office/drawing/2014/main" id="{757A8FE5-7D9E-F3BA-B101-8ACA8F4BAD31}"/>
              </a:ext>
            </a:extLst>
          </p:cNvPr>
          <p:cNvSpPr>
            <a:spLocks noGrp="1"/>
          </p:cNvSpPr>
          <p:nvPr>
            <p:ph type="ftr" sz="quarter" idx="11"/>
          </p:nvPr>
        </p:nvSpPr>
        <p:spPr/>
        <p:txBody>
          <a:bodyPr/>
          <a:lstStyle/>
          <a:p>
            <a:endParaRPr lang="en-GB"/>
          </a:p>
        </p:txBody>
      </p:sp>
      <p:sp>
        <p:nvSpPr>
          <p:cNvPr id="5" name="Foliennummernplatzhalter 4">
            <a:extLst>
              <a:ext uri="{FF2B5EF4-FFF2-40B4-BE49-F238E27FC236}">
                <a16:creationId xmlns:a16="http://schemas.microsoft.com/office/drawing/2014/main" id="{ED83F2E9-4382-2369-7824-1A4C14A98CE8}"/>
              </a:ext>
            </a:extLst>
          </p:cNvPr>
          <p:cNvSpPr>
            <a:spLocks noGrp="1"/>
          </p:cNvSpPr>
          <p:nvPr>
            <p:ph type="sldNum" sz="quarter" idx="12"/>
          </p:nvPr>
        </p:nvSpPr>
        <p:spPr/>
        <p:txBody>
          <a:bodyPr/>
          <a:lstStyle/>
          <a:p>
            <a:fld id="{62010F87-0EE0-4D14-B1AC-3EF143679DC7}" type="slidenum">
              <a:rPr lang="en-GB" smtClean="0"/>
              <a:t>‹#›</a:t>
            </a:fld>
            <a:endParaRPr lang="en-GB"/>
          </a:p>
        </p:txBody>
      </p:sp>
      <p:sp>
        <p:nvSpPr>
          <p:cNvPr id="7" name="Titel 15">
            <a:extLst>
              <a:ext uri="{FF2B5EF4-FFF2-40B4-BE49-F238E27FC236}">
                <a16:creationId xmlns:a16="http://schemas.microsoft.com/office/drawing/2014/main" id="{72B92A30-31E6-30DA-D565-BAEE1072EE5A}"/>
              </a:ext>
            </a:extLst>
          </p:cNvPr>
          <p:cNvSpPr>
            <a:spLocks noGrp="1"/>
          </p:cNvSpPr>
          <p:nvPr>
            <p:ph type="title"/>
          </p:nvPr>
        </p:nvSpPr>
        <p:spPr>
          <a:xfrm>
            <a:off x="386459" y="545005"/>
            <a:ext cx="11419082" cy="283219"/>
          </a:xfrm>
        </p:spPr>
        <p:txBody>
          <a:bodyPr/>
          <a:lstStyle/>
          <a:p>
            <a:r>
              <a:rPr lang="en-US"/>
              <a:t>Click to edit Master title style</a:t>
            </a:r>
            <a:endParaRPr lang="de-DE"/>
          </a:p>
        </p:txBody>
      </p:sp>
      <p:sp>
        <p:nvSpPr>
          <p:cNvPr id="9" name="Datumsplatzhalter 3">
            <a:extLst>
              <a:ext uri="{FF2B5EF4-FFF2-40B4-BE49-F238E27FC236}">
                <a16:creationId xmlns:a16="http://schemas.microsoft.com/office/drawing/2014/main" id="{7F4F0D78-8FAC-B269-CD9E-CD35E0362F97}"/>
              </a:ext>
            </a:extLst>
          </p:cNvPr>
          <p:cNvSpPr txBox="1">
            <a:spLocks/>
          </p:cNvSpPr>
          <p:nvPr/>
        </p:nvSpPr>
        <p:spPr>
          <a:xfrm>
            <a:off x="2511512" y="6387525"/>
            <a:ext cx="592173" cy="123111"/>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2DA243A-9D1D-3E46-A2DD-F1D32E405BBA}" type="datetime1">
              <a:rPr lang="de-DE" smtClean="0"/>
              <a:pPr/>
              <a:t>07.06.2024</a:t>
            </a:fld>
            <a:endParaRPr lang="en-US"/>
          </a:p>
        </p:txBody>
      </p:sp>
      <p:sp>
        <p:nvSpPr>
          <p:cNvPr id="10" name="Fußzeilenplatzhalter 4">
            <a:extLst>
              <a:ext uri="{FF2B5EF4-FFF2-40B4-BE49-F238E27FC236}">
                <a16:creationId xmlns:a16="http://schemas.microsoft.com/office/drawing/2014/main" id="{448005CC-442B-D4CB-648F-CF56C31904E8}"/>
              </a:ext>
            </a:extLst>
          </p:cNvPr>
          <p:cNvSpPr txBox="1">
            <a:spLocks/>
          </p:cNvSpPr>
          <p:nvPr/>
        </p:nvSpPr>
        <p:spPr>
          <a:xfrm>
            <a:off x="3441655" y="6387525"/>
            <a:ext cx="5451520" cy="123111"/>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Event | Location | Topic | Author </a:t>
            </a:r>
          </a:p>
        </p:txBody>
      </p:sp>
      <p:sp>
        <p:nvSpPr>
          <p:cNvPr id="11" name="Foliennummernplatzhalter 5">
            <a:extLst>
              <a:ext uri="{FF2B5EF4-FFF2-40B4-BE49-F238E27FC236}">
                <a16:creationId xmlns:a16="http://schemas.microsoft.com/office/drawing/2014/main" id="{9BC9C1F9-4681-F3E1-C525-809CAD53D38A}"/>
              </a:ext>
            </a:extLst>
          </p:cNvPr>
          <p:cNvSpPr txBox="1">
            <a:spLocks/>
          </p:cNvSpPr>
          <p:nvPr/>
        </p:nvSpPr>
        <p:spPr>
          <a:xfrm>
            <a:off x="382589" y="6386334"/>
            <a:ext cx="265112" cy="123111"/>
          </a:xfrm>
          <a:prstGeom prst="rect">
            <a:avLst/>
          </a:prstGeom>
        </p:spPr>
        <p:txBody>
          <a:bodyPr vert="horz" lIns="0" tIns="0" rIns="0" bIns="0" rtlCol="0" anchor="t" anchorCtr="0"/>
          <a:lstStyle>
            <a:defPPr>
              <a:defRPr lang="de-DE"/>
            </a:defPPr>
            <a:lvl1pPr marL="0" algn="l" defTabSz="914400" rtl="0" eaLnBrk="1" latinLnBrk="0" hangingPunct="1">
              <a:defRPr sz="800" kern="1200">
                <a:solidFill>
                  <a:schemeClr val="tx2"/>
                </a:solidFill>
                <a:latin typeface="Lexend HM"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115CDC9-74CB-4F6C-8CD3-A6C89F254EE7}" type="slidenum">
              <a:rPr lang="en-US" smtClean="0"/>
              <a:pPr/>
              <a:t>‹#›</a:t>
            </a:fld>
            <a:endParaRPr lang="en-US"/>
          </a:p>
        </p:txBody>
      </p:sp>
      <p:sp>
        <p:nvSpPr>
          <p:cNvPr id="15" name="Textplatzhalter 3">
            <a:extLst>
              <a:ext uri="{FF2B5EF4-FFF2-40B4-BE49-F238E27FC236}">
                <a16:creationId xmlns:a16="http://schemas.microsoft.com/office/drawing/2014/main" id="{684DFFB5-2FD7-5C03-29A7-C08485CD7269}"/>
              </a:ext>
            </a:extLst>
          </p:cNvPr>
          <p:cNvSpPr>
            <a:spLocks noGrp="1"/>
          </p:cNvSpPr>
          <p:nvPr>
            <p:ph type="body" sz="quarter" idx="35" hasCustomPrompt="1"/>
          </p:nvPr>
        </p:nvSpPr>
        <p:spPr>
          <a:xfrm>
            <a:off x="382588" y="265541"/>
            <a:ext cx="11419082" cy="136525"/>
          </a:xfrm>
        </p:spPr>
        <p:txBody>
          <a:bodyPr anchor="b" anchorCtr="0">
            <a:noAutofit/>
          </a:bodyPr>
          <a:lstStyle>
            <a:lvl1pPr marL="0" indent="0">
              <a:buNone/>
              <a:defRPr sz="1000">
                <a:solidFill>
                  <a:schemeClr val="tx2"/>
                </a:solidFill>
              </a:defRPr>
            </a:lvl1pPr>
          </a:lstStyle>
          <a:p>
            <a:pPr lvl="0"/>
            <a:r>
              <a:rPr lang="en-US" noProof="0"/>
              <a:t>Topline</a:t>
            </a:r>
          </a:p>
        </p:txBody>
      </p:sp>
      <p:sp>
        <p:nvSpPr>
          <p:cNvPr id="19" name="Bildplatzhalter 18">
            <a:extLst>
              <a:ext uri="{FF2B5EF4-FFF2-40B4-BE49-F238E27FC236}">
                <a16:creationId xmlns:a16="http://schemas.microsoft.com/office/drawing/2014/main" id="{6EA84F42-B9C3-B001-15D2-F7B612E1B571}"/>
              </a:ext>
            </a:extLst>
          </p:cNvPr>
          <p:cNvSpPr>
            <a:spLocks noGrp="1"/>
          </p:cNvSpPr>
          <p:nvPr>
            <p:ph type="pic" sz="quarter" idx="41" hasCustomPrompt="1"/>
          </p:nvPr>
        </p:nvSpPr>
        <p:spPr>
          <a:xfrm>
            <a:off x="382588" y="1348484"/>
            <a:ext cx="7554912" cy="4564954"/>
          </a:xfrm>
        </p:spPr>
        <p:txBody>
          <a:body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de-DE"/>
          </a:p>
        </p:txBody>
      </p:sp>
      <p:sp>
        <p:nvSpPr>
          <p:cNvPr id="21" name="Textplatzhalter 20">
            <a:extLst>
              <a:ext uri="{FF2B5EF4-FFF2-40B4-BE49-F238E27FC236}">
                <a16:creationId xmlns:a16="http://schemas.microsoft.com/office/drawing/2014/main" id="{C69650E9-5933-6010-EE05-FEC3E3AC4186}"/>
              </a:ext>
            </a:extLst>
          </p:cNvPr>
          <p:cNvSpPr>
            <a:spLocks noGrp="1"/>
          </p:cNvSpPr>
          <p:nvPr>
            <p:ph type="body" sz="quarter" idx="42" hasCustomPrompt="1"/>
          </p:nvPr>
        </p:nvSpPr>
        <p:spPr>
          <a:xfrm>
            <a:off x="8534399" y="1692000"/>
            <a:ext cx="2498725" cy="3479799"/>
          </a:xfrm>
        </p:spPr>
        <p:txBody>
          <a:bodyPr/>
          <a:lstStyle>
            <a:lvl1pPr algn="l">
              <a:defRPr sz="1600">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r>
              <a:rPr lang="en-US">
                <a:solidFill>
                  <a:schemeClr val="bg1"/>
                </a:solidFill>
              </a:rPr>
              <a:t>Lorem ipsum dolor sit </a:t>
            </a:r>
            <a:r>
              <a:rPr lang="en-US" err="1">
                <a:solidFill>
                  <a:schemeClr val="bg1"/>
                </a:solidFill>
              </a:rPr>
              <a:t>amet</a:t>
            </a:r>
            <a:r>
              <a:rPr lang="en-US">
                <a:solidFill>
                  <a:schemeClr val="bg1"/>
                </a:solidFill>
              </a:rPr>
              <a:t>, </a:t>
            </a:r>
            <a:r>
              <a:rPr lang="en-US" err="1">
                <a:solidFill>
                  <a:schemeClr val="bg1"/>
                </a:solidFill>
              </a:rPr>
              <a:t>consectetuer</a:t>
            </a:r>
            <a:r>
              <a:rPr lang="en-US">
                <a:solidFill>
                  <a:schemeClr val="bg1"/>
                </a:solidFill>
              </a:rPr>
              <a:t> </a:t>
            </a:r>
            <a:r>
              <a:rPr lang="en-US" err="1">
                <a:solidFill>
                  <a:schemeClr val="bg1"/>
                </a:solidFill>
              </a:rPr>
              <a:t>adipiscing</a:t>
            </a:r>
            <a:r>
              <a:rPr lang="en-US">
                <a:solidFill>
                  <a:schemeClr val="bg1"/>
                </a:solidFill>
              </a:rPr>
              <a:t> </a:t>
            </a:r>
            <a:r>
              <a:rPr lang="en-US" err="1">
                <a:solidFill>
                  <a:schemeClr val="bg1"/>
                </a:solidFill>
              </a:rPr>
              <a:t>elit</a:t>
            </a:r>
            <a:r>
              <a:rPr lang="en-US">
                <a:solidFill>
                  <a:schemeClr val="bg1"/>
                </a:solidFill>
              </a:rPr>
              <a:t>. Maecenas </a:t>
            </a:r>
            <a:r>
              <a:rPr lang="en-US" err="1">
                <a:solidFill>
                  <a:schemeClr val="bg1"/>
                </a:solidFill>
              </a:rPr>
              <a:t>porttitor</a:t>
            </a:r>
            <a:r>
              <a:rPr lang="en-US">
                <a:solidFill>
                  <a:schemeClr val="bg1"/>
                </a:solidFill>
              </a:rPr>
              <a:t> </a:t>
            </a:r>
            <a:r>
              <a:rPr lang="en-US" err="1">
                <a:solidFill>
                  <a:schemeClr val="bg1"/>
                </a:solidFill>
              </a:rPr>
              <a:t>congue</a:t>
            </a:r>
            <a:r>
              <a:rPr lang="en-US">
                <a:solidFill>
                  <a:schemeClr val="bg1"/>
                </a:solidFill>
              </a:rPr>
              <a:t> </a:t>
            </a:r>
            <a:r>
              <a:rPr lang="en-US" err="1">
                <a:solidFill>
                  <a:schemeClr val="bg1"/>
                </a:solidFill>
              </a:rPr>
              <a:t>massa</a:t>
            </a:r>
            <a:r>
              <a:rPr lang="en-US">
                <a:solidFill>
                  <a:schemeClr val="bg1"/>
                </a:solidFill>
              </a:rPr>
              <a:t>. Lorem ipsum dolor sit </a:t>
            </a:r>
            <a:r>
              <a:rPr lang="en-US" err="1">
                <a:solidFill>
                  <a:schemeClr val="bg1"/>
                </a:solidFill>
              </a:rPr>
              <a:t>amet</a:t>
            </a:r>
            <a:r>
              <a:rPr lang="en-US">
                <a:solidFill>
                  <a:schemeClr val="bg1"/>
                </a:solidFill>
              </a:rPr>
              <a:t>, </a:t>
            </a:r>
            <a:r>
              <a:rPr lang="en-US" err="1">
                <a:solidFill>
                  <a:schemeClr val="bg1"/>
                </a:solidFill>
              </a:rPr>
              <a:t>consectetuer</a:t>
            </a:r>
            <a:r>
              <a:rPr lang="en-US">
                <a:solidFill>
                  <a:schemeClr val="bg1"/>
                </a:solidFill>
              </a:rPr>
              <a:t> </a:t>
            </a:r>
            <a:r>
              <a:rPr lang="en-US" err="1">
                <a:solidFill>
                  <a:schemeClr val="bg1"/>
                </a:solidFill>
              </a:rPr>
              <a:t>adipiscing</a:t>
            </a:r>
            <a:r>
              <a:rPr lang="en-US">
                <a:solidFill>
                  <a:schemeClr val="bg1"/>
                </a:solidFill>
              </a:rPr>
              <a:t> </a:t>
            </a:r>
            <a:r>
              <a:rPr lang="en-US" err="1">
                <a:solidFill>
                  <a:schemeClr val="bg1"/>
                </a:solidFill>
              </a:rPr>
              <a:t>elit</a:t>
            </a:r>
            <a:r>
              <a:rPr lang="en-US">
                <a:solidFill>
                  <a:schemeClr val="bg1"/>
                </a:solidFill>
              </a:rPr>
              <a:t>. Maecenas </a:t>
            </a:r>
            <a:r>
              <a:rPr lang="en-US" err="1">
                <a:solidFill>
                  <a:schemeClr val="bg1"/>
                </a:solidFill>
              </a:rPr>
              <a:t>porttitor</a:t>
            </a:r>
            <a:r>
              <a:rPr lang="en-US">
                <a:solidFill>
                  <a:schemeClr val="bg1"/>
                </a:solidFill>
              </a:rPr>
              <a:t> </a:t>
            </a:r>
            <a:r>
              <a:rPr lang="en-US" err="1">
                <a:solidFill>
                  <a:schemeClr val="bg1"/>
                </a:solidFill>
              </a:rPr>
              <a:t>congue</a:t>
            </a:r>
            <a:r>
              <a:rPr lang="en-US">
                <a:solidFill>
                  <a:schemeClr val="bg1"/>
                </a:solidFill>
              </a:rPr>
              <a:t> </a:t>
            </a:r>
            <a:r>
              <a:rPr lang="en-US" err="1">
                <a:solidFill>
                  <a:schemeClr val="bg1"/>
                </a:solidFill>
              </a:rPr>
              <a:t>massa</a:t>
            </a:r>
            <a:r>
              <a:rPr lang="en-US">
                <a:solidFill>
                  <a:schemeClr val="bg1"/>
                </a:solidFill>
              </a:rPr>
              <a:t>. Maecenas </a:t>
            </a:r>
            <a:r>
              <a:rPr lang="en-US" err="1">
                <a:solidFill>
                  <a:schemeClr val="bg1"/>
                </a:solidFill>
              </a:rPr>
              <a:t>porttitor</a:t>
            </a:r>
            <a:r>
              <a:rPr lang="en-US">
                <a:solidFill>
                  <a:schemeClr val="bg1"/>
                </a:solidFill>
              </a:rPr>
              <a:t>. </a:t>
            </a:r>
          </a:p>
        </p:txBody>
      </p:sp>
    </p:spTree>
    <p:extLst>
      <p:ext uri="{BB962C8B-B14F-4D97-AF65-F5344CB8AC3E}">
        <p14:creationId xmlns:p14="http://schemas.microsoft.com/office/powerpoint/2010/main" val="221423000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Key messages 1">
    <p:spTree>
      <p:nvGrpSpPr>
        <p:cNvPr id="1" name=""/>
        <p:cNvGrpSpPr/>
        <p:nvPr/>
      </p:nvGrpSpPr>
      <p:grpSpPr>
        <a:xfrm>
          <a:off x="0" y="0"/>
          <a:ext cx="0" cy="0"/>
          <a:chOff x="0" y="0"/>
          <a:chExt cx="0" cy="0"/>
        </a:xfrm>
      </p:grpSpPr>
      <p:graphicFrame>
        <p:nvGraphicFramePr>
          <p:cNvPr id="11" name="Object 10" hidden="1">
            <a:extLst>
              <a:ext uri="{FF2B5EF4-FFF2-40B4-BE49-F238E27FC236}">
                <a16:creationId xmlns:a16="http://schemas.microsoft.com/office/drawing/2014/main" id="{D51EC0EF-3B5C-A574-21DA-24BBC9DE1B5A}"/>
              </a:ext>
            </a:extLst>
          </p:cNvPr>
          <p:cNvGraphicFramePr>
            <a:graphicFrameLocks noChangeAspect="1"/>
          </p:cNvGraphicFramePr>
          <p:nvPr>
            <p:custDataLst>
              <p:tags r:id="rId1"/>
            </p:custDataLst>
            <p:extLst>
              <p:ext uri="{D42A27DB-BD31-4B8C-83A1-F6EECF244321}">
                <p14:modId xmlns:p14="http://schemas.microsoft.com/office/powerpoint/2010/main" val="13092643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11" name="Object 10" hidden="1">
                        <a:extLst>
                          <a:ext uri="{FF2B5EF4-FFF2-40B4-BE49-F238E27FC236}">
                            <a16:creationId xmlns:a16="http://schemas.microsoft.com/office/drawing/2014/main" id="{D51EC0EF-3B5C-A574-21DA-24BBC9DE1B5A}"/>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Rechteck 1">
            <a:extLst>
              <a:ext uri="{FF2B5EF4-FFF2-40B4-BE49-F238E27FC236}">
                <a16:creationId xmlns:a16="http://schemas.microsoft.com/office/drawing/2014/main" id="{51B21D90-9527-D4BA-D5D6-44BF1191E543}"/>
              </a:ext>
            </a:extLst>
          </p:cNvPr>
          <p:cNvSpPr/>
          <p:nvPr/>
        </p:nvSpPr>
        <p:spPr bwMode="gray">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bg1"/>
              </a:solidFill>
            </a:endParaRPr>
          </a:p>
        </p:txBody>
      </p:sp>
      <p:grpSp>
        <p:nvGrpSpPr>
          <p:cNvPr id="19" name="object 8">
            <a:extLst>
              <a:ext uri="{FF2B5EF4-FFF2-40B4-BE49-F238E27FC236}">
                <a16:creationId xmlns:a16="http://schemas.microsoft.com/office/drawing/2014/main" id="{B08133C7-62F4-2197-0A1B-6918494C178F}"/>
              </a:ext>
            </a:extLst>
          </p:cNvPr>
          <p:cNvGrpSpPr>
            <a:grpSpLocks noChangeAspect="1"/>
          </p:cNvGrpSpPr>
          <p:nvPr/>
        </p:nvGrpSpPr>
        <p:grpSpPr bwMode="gray">
          <a:xfrm>
            <a:off x="11523000" y="6201700"/>
            <a:ext cx="288000" cy="288000"/>
            <a:chOff x="18934851" y="10156759"/>
            <a:chExt cx="523875" cy="523875"/>
          </a:xfrm>
        </p:grpSpPr>
        <p:sp>
          <p:nvSpPr>
            <p:cNvPr id="24" name="object 9">
              <a:extLst>
                <a:ext uri="{FF2B5EF4-FFF2-40B4-BE49-F238E27FC236}">
                  <a16:creationId xmlns:a16="http://schemas.microsoft.com/office/drawing/2014/main" id="{91607325-ECDA-5A9D-D5ED-87FC82253497}"/>
                </a:ext>
              </a:extLst>
            </p:cNvPr>
            <p:cNvSpPr/>
            <p:nvPr/>
          </p:nvSpPr>
          <p:spPr bwMode="gray">
            <a:xfrm>
              <a:off x="18934851" y="10156759"/>
              <a:ext cx="523875" cy="523875"/>
            </a:xfrm>
            <a:custGeom>
              <a:avLst/>
              <a:gdLst/>
              <a:ahLst/>
              <a:cxnLst/>
              <a:rect l="l" t="t" r="r" b="b"/>
              <a:pathLst>
                <a:path w="523875" h="523875">
                  <a:moveTo>
                    <a:pt x="322178" y="0"/>
                  </a:moveTo>
                  <a:lnTo>
                    <a:pt x="0" y="0"/>
                  </a:lnTo>
                  <a:lnTo>
                    <a:pt x="0" y="322178"/>
                  </a:lnTo>
                  <a:lnTo>
                    <a:pt x="5318" y="368349"/>
                  </a:lnTo>
                  <a:lnTo>
                    <a:pt x="20467" y="410734"/>
                  </a:lnTo>
                  <a:lnTo>
                    <a:pt x="44237" y="448122"/>
                  </a:lnTo>
                  <a:lnTo>
                    <a:pt x="75421" y="479306"/>
                  </a:lnTo>
                  <a:lnTo>
                    <a:pt x="112810" y="503077"/>
                  </a:lnTo>
                  <a:lnTo>
                    <a:pt x="155194" y="518226"/>
                  </a:lnTo>
                  <a:lnTo>
                    <a:pt x="201365" y="523544"/>
                  </a:lnTo>
                  <a:lnTo>
                    <a:pt x="523544" y="523544"/>
                  </a:lnTo>
                  <a:lnTo>
                    <a:pt x="523544" y="201365"/>
                  </a:lnTo>
                  <a:lnTo>
                    <a:pt x="518226" y="155194"/>
                  </a:lnTo>
                  <a:lnTo>
                    <a:pt x="503077" y="112810"/>
                  </a:lnTo>
                  <a:lnTo>
                    <a:pt x="479306" y="75421"/>
                  </a:lnTo>
                  <a:lnTo>
                    <a:pt x="448122" y="44237"/>
                  </a:lnTo>
                  <a:lnTo>
                    <a:pt x="410734" y="20467"/>
                  </a:lnTo>
                  <a:lnTo>
                    <a:pt x="368349" y="5318"/>
                  </a:lnTo>
                  <a:lnTo>
                    <a:pt x="322178" y="0"/>
                  </a:lnTo>
                  <a:close/>
                </a:path>
              </a:pathLst>
            </a:custGeom>
            <a:solidFill>
              <a:srgbClr val="FFFFFF"/>
            </a:solidFill>
          </p:spPr>
          <p:txBody>
            <a:bodyPr wrap="square" lIns="0" tIns="0" rIns="0" bIns="0" rtlCol="0"/>
            <a:lstStyle/>
            <a:p>
              <a:endParaRPr lang="en-US" noProof="0"/>
            </a:p>
          </p:txBody>
        </p:sp>
        <p:sp>
          <p:nvSpPr>
            <p:cNvPr id="26" name="object 10">
              <a:extLst>
                <a:ext uri="{FF2B5EF4-FFF2-40B4-BE49-F238E27FC236}">
                  <a16:creationId xmlns:a16="http://schemas.microsoft.com/office/drawing/2014/main" id="{4D1BC8E8-509E-E8C2-8F96-92FF0CC5ABF5}"/>
                </a:ext>
              </a:extLst>
            </p:cNvPr>
            <p:cNvSpPr/>
            <p:nvPr/>
          </p:nvSpPr>
          <p:spPr bwMode="gray">
            <a:xfrm>
              <a:off x="19216760" y="10337986"/>
              <a:ext cx="161290" cy="262255"/>
            </a:xfrm>
            <a:custGeom>
              <a:avLst/>
              <a:gdLst/>
              <a:ahLst/>
              <a:cxnLst/>
              <a:rect l="l" t="t" r="r" b="b"/>
              <a:pathLst>
                <a:path w="161290" h="262254">
                  <a:moveTo>
                    <a:pt x="40271" y="0"/>
                  </a:moveTo>
                  <a:lnTo>
                    <a:pt x="0" y="0"/>
                  </a:lnTo>
                  <a:lnTo>
                    <a:pt x="0" y="140959"/>
                  </a:lnTo>
                  <a:lnTo>
                    <a:pt x="9494" y="187983"/>
                  </a:lnTo>
                  <a:lnTo>
                    <a:pt x="35386" y="226385"/>
                  </a:lnTo>
                  <a:lnTo>
                    <a:pt x="73788" y="252277"/>
                  </a:lnTo>
                  <a:lnTo>
                    <a:pt x="120813" y="261772"/>
                  </a:lnTo>
                  <a:lnTo>
                    <a:pt x="161094" y="261772"/>
                  </a:lnTo>
                  <a:lnTo>
                    <a:pt x="161094" y="120813"/>
                  </a:lnTo>
                  <a:lnTo>
                    <a:pt x="151599" y="73788"/>
                  </a:lnTo>
                  <a:lnTo>
                    <a:pt x="125706" y="35386"/>
                  </a:lnTo>
                  <a:lnTo>
                    <a:pt x="87301" y="9494"/>
                  </a:lnTo>
                  <a:lnTo>
                    <a:pt x="40271" y="0"/>
                  </a:lnTo>
                  <a:close/>
                </a:path>
              </a:pathLst>
            </a:custGeom>
            <a:solidFill>
              <a:srgbClr val="00DE15"/>
            </a:solidFill>
          </p:spPr>
          <p:txBody>
            <a:bodyPr wrap="square" lIns="0" tIns="0" rIns="0" bIns="0" rtlCol="0"/>
            <a:lstStyle/>
            <a:p>
              <a:endParaRPr lang="en-US" noProof="0"/>
            </a:p>
          </p:txBody>
        </p:sp>
        <p:sp>
          <p:nvSpPr>
            <p:cNvPr id="27" name="object 11">
              <a:extLst>
                <a:ext uri="{FF2B5EF4-FFF2-40B4-BE49-F238E27FC236}">
                  <a16:creationId xmlns:a16="http://schemas.microsoft.com/office/drawing/2014/main" id="{C1701DE8-E408-F071-1863-64F262546DE0}"/>
                </a:ext>
              </a:extLst>
            </p:cNvPr>
            <p:cNvSpPr/>
            <p:nvPr/>
          </p:nvSpPr>
          <p:spPr bwMode="gray">
            <a:xfrm>
              <a:off x="19015396" y="10237304"/>
              <a:ext cx="161290" cy="362585"/>
            </a:xfrm>
            <a:custGeom>
              <a:avLst/>
              <a:gdLst/>
              <a:ahLst/>
              <a:cxnLst/>
              <a:rect l="l" t="t" r="r" b="b"/>
              <a:pathLst>
                <a:path w="161290" h="362584">
                  <a:moveTo>
                    <a:pt x="161094" y="0"/>
                  </a:moveTo>
                  <a:lnTo>
                    <a:pt x="0" y="0"/>
                  </a:lnTo>
                  <a:lnTo>
                    <a:pt x="0" y="241636"/>
                  </a:lnTo>
                  <a:lnTo>
                    <a:pt x="9494" y="288661"/>
                  </a:lnTo>
                  <a:lnTo>
                    <a:pt x="35387" y="327063"/>
                  </a:lnTo>
                  <a:lnTo>
                    <a:pt x="73792" y="352955"/>
                  </a:lnTo>
                  <a:lnTo>
                    <a:pt x="120823" y="362449"/>
                  </a:lnTo>
                  <a:lnTo>
                    <a:pt x="161094" y="362449"/>
                  </a:lnTo>
                  <a:lnTo>
                    <a:pt x="161094" y="0"/>
                  </a:lnTo>
                  <a:close/>
                </a:path>
              </a:pathLst>
            </a:custGeom>
            <a:solidFill>
              <a:srgbClr val="004D24"/>
            </a:solidFill>
          </p:spPr>
          <p:txBody>
            <a:bodyPr wrap="square" lIns="0" tIns="0" rIns="0" bIns="0" rtlCol="0"/>
            <a:lstStyle/>
            <a:p>
              <a:endParaRPr lang="en-US" noProof="0"/>
            </a:p>
          </p:txBody>
        </p:sp>
      </p:grpSp>
      <p:sp>
        <p:nvSpPr>
          <p:cNvPr id="3" name="Titel 2">
            <a:extLst>
              <a:ext uri="{FF2B5EF4-FFF2-40B4-BE49-F238E27FC236}">
                <a16:creationId xmlns:a16="http://schemas.microsoft.com/office/drawing/2014/main" id="{9C43D2FD-0155-0953-79ED-FFE947D0A6CE}"/>
              </a:ext>
            </a:extLst>
          </p:cNvPr>
          <p:cNvSpPr>
            <a:spLocks noGrp="1"/>
          </p:cNvSpPr>
          <p:nvPr>
            <p:ph type="title" hasCustomPrompt="1"/>
          </p:nvPr>
        </p:nvSpPr>
        <p:spPr bwMode="gray">
          <a:xfrm>
            <a:off x="386459" y="540561"/>
            <a:ext cx="4838004" cy="283219"/>
          </a:xfrm>
        </p:spPr>
        <p:txBody>
          <a:bodyPr vert="horz"/>
          <a:lstStyle>
            <a:lvl1pPr>
              <a:defRPr>
                <a:solidFill>
                  <a:schemeClr val="bg1"/>
                </a:solidFill>
              </a:defRPr>
            </a:lvl1pPr>
          </a:lstStyle>
          <a:p>
            <a:r>
              <a:rPr lang="en-US" noProof="0"/>
              <a:t>Slide heading</a:t>
            </a:r>
          </a:p>
        </p:txBody>
      </p:sp>
      <p:sp>
        <p:nvSpPr>
          <p:cNvPr id="4" name="Inhaltsplatzhalter 2">
            <a:extLst>
              <a:ext uri="{FF2B5EF4-FFF2-40B4-BE49-F238E27FC236}">
                <a16:creationId xmlns:a16="http://schemas.microsoft.com/office/drawing/2014/main" id="{47F19C68-1EAE-C615-A117-F18BA4B7E5C1}"/>
              </a:ext>
            </a:extLst>
          </p:cNvPr>
          <p:cNvSpPr>
            <a:spLocks noGrp="1"/>
          </p:cNvSpPr>
          <p:nvPr>
            <p:ph idx="1" hasCustomPrompt="1"/>
          </p:nvPr>
        </p:nvSpPr>
        <p:spPr bwMode="gray">
          <a:xfrm>
            <a:off x="386459" y="1341437"/>
            <a:ext cx="4838004" cy="4571999"/>
          </a:xfrm>
        </p:spPr>
        <p:txBody>
          <a:bodyPr>
            <a:noAutofit/>
          </a:bodyPr>
          <a:lstStyle>
            <a:lvl1pPr>
              <a:defRPr sz="1600" b="1">
                <a:solidFill>
                  <a:schemeClr val="bg1"/>
                </a:solidFill>
                <a:latin typeface="+mn-lt"/>
              </a:defRPr>
            </a:lvl1pPr>
            <a:lvl2pPr>
              <a:defRPr sz="1600"/>
            </a:lvl2pPr>
            <a:lvl3pPr>
              <a:defRPr sz="1600"/>
            </a:lvl3pPr>
            <a:lvl4pPr>
              <a:defRPr sz="1600"/>
            </a:lvl4pPr>
            <a:lvl5pPr>
              <a:defRPr sz="1600"/>
            </a:lvl5pPr>
            <a:lvl6pPr marL="0" indent="0">
              <a:buFontTx/>
              <a:buNone/>
              <a:defRPr sz="1600"/>
            </a:lvl6pPr>
          </a:lstStyle>
          <a:p>
            <a:pPr lvl="0"/>
            <a:r>
              <a:rPr lang="en-US" noProof="0"/>
              <a:t>Lorem ipsum dolor sit amet, consectetuer adipiscing elit. Maecenas porttitor congue massa. Fusce posuere, magna sed pulvinar ultricies, purus lectus malesuada libero, sit amet commodo magna eros quis urna.</a:t>
            </a:r>
          </a:p>
          <a:p>
            <a:pPr lvl="0"/>
            <a:endParaRPr lang="en-US" noProof="0"/>
          </a:p>
        </p:txBody>
      </p:sp>
      <p:sp>
        <p:nvSpPr>
          <p:cNvPr id="12" name="Textplatzhalter 3">
            <a:extLst>
              <a:ext uri="{FF2B5EF4-FFF2-40B4-BE49-F238E27FC236}">
                <a16:creationId xmlns:a16="http://schemas.microsoft.com/office/drawing/2014/main" id="{89B3C9A3-7326-6535-D16A-3475569EFCA0}"/>
              </a:ext>
            </a:extLst>
          </p:cNvPr>
          <p:cNvSpPr>
            <a:spLocks noGrp="1"/>
          </p:cNvSpPr>
          <p:nvPr>
            <p:ph type="body" sz="quarter" idx="14" hasCustomPrompt="1"/>
          </p:nvPr>
        </p:nvSpPr>
        <p:spPr bwMode="gray">
          <a:xfrm>
            <a:off x="382587" y="265541"/>
            <a:ext cx="4838004" cy="136525"/>
          </a:xfrm>
        </p:spPr>
        <p:txBody>
          <a:bodyPr anchor="b" anchorCtr="0">
            <a:noAutofit/>
          </a:bodyPr>
          <a:lstStyle>
            <a:lvl1pPr marL="0" indent="0">
              <a:buNone/>
              <a:defRPr sz="1000">
                <a:solidFill>
                  <a:schemeClr val="bg1"/>
                </a:solidFill>
              </a:defRPr>
            </a:lvl1pPr>
          </a:lstStyle>
          <a:p>
            <a:pPr lvl="0"/>
            <a:r>
              <a:rPr lang="en-US" noProof="0"/>
              <a:t>Topline</a:t>
            </a:r>
          </a:p>
        </p:txBody>
      </p:sp>
      <p:sp>
        <p:nvSpPr>
          <p:cNvPr id="16" name="Date Placeholder 15">
            <a:extLst>
              <a:ext uri="{FF2B5EF4-FFF2-40B4-BE49-F238E27FC236}">
                <a16:creationId xmlns:a16="http://schemas.microsoft.com/office/drawing/2014/main" id="{8861C867-F64F-FD09-643F-923839A7602C}"/>
              </a:ext>
            </a:extLst>
          </p:cNvPr>
          <p:cNvSpPr>
            <a:spLocks noGrp="1"/>
          </p:cNvSpPr>
          <p:nvPr>
            <p:ph type="dt" sz="half" idx="36"/>
          </p:nvPr>
        </p:nvSpPr>
        <p:spPr bwMode="gray"/>
        <p:txBody>
          <a:bodyPr/>
          <a:lstStyle>
            <a:lvl1pPr>
              <a:defRPr>
                <a:solidFill>
                  <a:schemeClr val="bg1"/>
                </a:solidFill>
              </a:defRPr>
            </a:lvl1pPr>
          </a:lstStyle>
          <a:p>
            <a:endParaRPr lang="en-GB"/>
          </a:p>
        </p:txBody>
      </p:sp>
      <p:sp>
        <p:nvSpPr>
          <p:cNvPr id="17" name="Footer Placeholder 16">
            <a:extLst>
              <a:ext uri="{FF2B5EF4-FFF2-40B4-BE49-F238E27FC236}">
                <a16:creationId xmlns:a16="http://schemas.microsoft.com/office/drawing/2014/main" id="{1804ECAA-19CF-86AE-BED2-90C1314D7CEA}"/>
              </a:ext>
            </a:extLst>
          </p:cNvPr>
          <p:cNvSpPr>
            <a:spLocks noGrp="1"/>
          </p:cNvSpPr>
          <p:nvPr>
            <p:ph type="ftr" sz="quarter" idx="37"/>
          </p:nvPr>
        </p:nvSpPr>
        <p:spPr bwMode="gray"/>
        <p:txBody>
          <a:bodyPr/>
          <a:lstStyle>
            <a:lvl1pPr>
              <a:defRPr>
                <a:solidFill>
                  <a:schemeClr val="bg1"/>
                </a:solidFill>
              </a:defRPr>
            </a:lvl1pPr>
          </a:lstStyle>
          <a:p>
            <a:endParaRPr lang="en-GB"/>
          </a:p>
        </p:txBody>
      </p:sp>
      <p:sp>
        <p:nvSpPr>
          <p:cNvPr id="18" name="Slide Number Placeholder 17">
            <a:extLst>
              <a:ext uri="{FF2B5EF4-FFF2-40B4-BE49-F238E27FC236}">
                <a16:creationId xmlns:a16="http://schemas.microsoft.com/office/drawing/2014/main" id="{8AF8704E-6EB0-1481-0229-46A7145CC79A}"/>
              </a:ext>
            </a:extLst>
          </p:cNvPr>
          <p:cNvSpPr>
            <a:spLocks noGrp="1"/>
          </p:cNvSpPr>
          <p:nvPr>
            <p:ph type="sldNum" sz="quarter" idx="38"/>
          </p:nvPr>
        </p:nvSpPr>
        <p:spPr bwMode="gray"/>
        <p:txBody>
          <a:bodyPr/>
          <a:lstStyle>
            <a:lvl1pPr>
              <a:defRPr>
                <a:solidFill>
                  <a:schemeClr val="bg1"/>
                </a:solidFill>
              </a:defRPr>
            </a:lvl1pPr>
          </a:lstStyle>
          <a:p>
            <a:fld id="{62010F87-0EE0-4D14-B1AC-3EF143679DC7}" type="slidenum">
              <a:rPr lang="en-GB" smtClean="0"/>
              <a:t>‹#›</a:t>
            </a:fld>
            <a:endParaRPr lang="en-GB"/>
          </a:p>
        </p:txBody>
      </p:sp>
      <p:sp>
        <p:nvSpPr>
          <p:cNvPr id="5" name="Bildplatzhalter 19">
            <a:extLst>
              <a:ext uri="{FF2B5EF4-FFF2-40B4-BE49-F238E27FC236}">
                <a16:creationId xmlns:a16="http://schemas.microsoft.com/office/drawing/2014/main" id="{A171EABD-2926-72D9-A8EE-2C941C0E44AA}"/>
              </a:ext>
            </a:extLst>
          </p:cNvPr>
          <p:cNvSpPr>
            <a:spLocks noGrp="1"/>
          </p:cNvSpPr>
          <p:nvPr>
            <p:ph type="pic" sz="quarter" idx="39" hasCustomPrompt="1"/>
          </p:nvPr>
        </p:nvSpPr>
        <p:spPr bwMode="gray">
          <a:xfrm>
            <a:off x="1025514" y="6410506"/>
            <a:ext cx="1062384" cy="103295"/>
          </a:xfrm>
          <a:blipFill>
            <a:blip r:embed="rId5"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
        <p:nvSpPr>
          <p:cNvPr id="20" name="Bildplatzhalter 19">
            <a:extLst>
              <a:ext uri="{FF2B5EF4-FFF2-40B4-BE49-F238E27FC236}">
                <a16:creationId xmlns:a16="http://schemas.microsoft.com/office/drawing/2014/main" id="{0214F31A-2650-B932-30E3-6AD9839D7098}"/>
              </a:ext>
            </a:extLst>
          </p:cNvPr>
          <p:cNvSpPr>
            <a:spLocks noGrp="1"/>
          </p:cNvSpPr>
          <p:nvPr>
            <p:ph type="pic" sz="quarter" idx="40" hasCustomPrompt="1"/>
          </p:nvPr>
        </p:nvSpPr>
        <p:spPr>
          <a:xfrm>
            <a:off x="6192838" y="0"/>
            <a:ext cx="5999162" cy="5913438"/>
          </a:xfrm>
          <a:custGeom>
            <a:avLst/>
            <a:gdLst>
              <a:gd name="connsiteX0" fmla="*/ 0 w 5999162"/>
              <a:gd name="connsiteY0" fmla="*/ 0 h 5913438"/>
              <a:gd name="connsiteX1" fmla="*/ 5999162 w 5999162"/>
              <a:gd name="connsiteY1" fmla="*/ 0 h 5913438"/>
              <a:gd name="connsiteX2" fmla="*/ 5999162 w 5999162"/>
              <a:gd name="connsiteY2" fmla="*/ 5913438 h 5913438"/>
              <a:gd name="connsiteX3" fmla="*/ 1305628 w 5999162"/>
              <a:gd name="connsiteY3" fmla="*/ 5913438 h 5913438"/>
              <a:gd name="connsiteX4" fmla="*/ 0 w 5999162"/>
              <a:gd name="connsiteY4" fmla="*/ 4607810 h 5913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99162" h="5913438">
                <a:moveTo>
                  <a:pt x="0" y="0"/>
                </a:moveTo>
                <a:lnTo>
                  <a:pt x="5999162" y="0"/>
                </a:lnTo>
                <a:lnTo>
                  <a:pt x="5999162" y="5913438"/>
                </a:lnTo>
                <a:lnTo>
                  <a:pt x="1305628" y="5913438"/>
                </a:lnTo>
                <a:cubicBezTo>
                  <a:pt x="584550" y="5913438"/>
                  <a:pt x="0" y="5328888"/>
                  <a:pt x="0" y="4607810"/>
                </a:cubicBezTo>
                <a:close/>
              </a:path>
            </a:pathLst>
          </a:custGeom>
        </p:spPr>
        <p:txBody>
          <a:bodyPr wrap="square">
            <a:noAutofit/>
          </a:bodyPr>
          <a:lstStyle>
            <a:lvl1pPr>
              <a:defRPr>
                <a:solidFill>
                  <a:schemeClr val="bg1"/>
                </a:solidFill>
              </a:defRPr>
            </a:lvl1pPr>
          </a:lstStyle>
          <a:p>
            <a:pPr marL="0" marR="0" lvl="0" indent="0" algn="r"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p:txBody>
      </p:sp>
    </p:spTree>
    <p:extLst>
      <p:ext uri="{BB962C8B-B14F-4D97-AF65-F5344CB8AC3E}">
        <p14:creationId xmlns:p14="http://schemas.microsoft.com/office/powerpoint/2010/main" val="359792353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p:cSld name="Key messages 2">
    <p:spTree>
      <p:nvGrpSpPr>
        <p:cNvPr id="1" name=""/>
        <p:cNvGrpSpPr/>
        <p:nvPr/>
      </p:nvGrpSpPr>
      <p:grpSpPr>
        <a:xfrm>
          <a:off x="0" y="0"/>
          <a:ext cx="0" cy="0"/>
          <a:chOff x="0" y="0"/>
          <a:chExt cx="0" cy="0"/>
        </a:xfrm>
      </p:grpSpPr>
      <p:graphicFrame>
        <p:nvGraphicFramePr>
          <p:cNvPr id="11" name="Object 10" hidden="1">
            <a:extLst>
              <a:ext uri="{FF2B5EF4-FFF2-40B4-BE49-F238E27FC236}">
                <a16:creationId xmlns:a16="http://schemas.microsoft.com/office/drawing/2014/main" id="{D51EC0EF-3B5C-A574-21DA-24BBC9DE1B5A}"/>
              </a:ext>
            </a:extLst>
          </p:cNvPr>
          <p:cNvGraphicFramePr>
            <a:graphicFrameLocks noChangeAspect="1"/>
          </p:cNvGraphicFramePr>
          <p:nvPr>
            <p:custDataLst>
              <p:tags r:id="rId1"/>
            </p:custDataLst>
            <p:extLst>
              <p:ext uri="{D42A27DB-BD31-4B8C-83A1-F6EECF244321}">
                <p14:modId xmlns:p14="http://schemas.microsoft.com/office/powerpoint/2010/main" val="414191222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11" name="Object 10" hidden="1">
                        <a:extLst>
                          <a:ext uri="{FF2B5EF4-FFF2-40B4-BE49-F238E27FC236}">
                            <a16:creationId xmlns:a16="http://schemas.microsoft.com/office/drawing/2014/main" id="{D51EC0EF-3B5C-A574-21DA-24BBC9DE1B5A}"/>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icture Placeholder 7">
            <a:extLst>
              <a:ext uri="{FF2B5EF4-FFF2-40B4-BE49-F238E27FC236}">
                <a16:creationId xmlns:a16="http://schemas.microsoft.com/office/drawing/2014/main" id="{E352819E-ABC6-4358-1106-D59378A29649}"/>
              </a:ext>
            </a:extLst>
          </p:cNvPr>
          <p:cNvSpPr>
            <a:spLocks noGrp="1"/>
          </p:cNvSpPr>
          <p:nvPr>
            <p:ph type="pic" sz="quarter" idx="36" hasCustomPrompt="1"/>
          </p:nvPr>
        </p:nvSpPr>
        <p:spPr>
          <a:xfrm>
            <a:off x="0" y="0"/>
            <a:ext cx="12192000" cy="6858000"/>
          </a:xfrm>
          <a:noFill/>
        </p:spPr>
        <p:txBody>
          <a:bodyPr/>
          <a:lstStyle>
            <a:lvl1pPr algn="r">
              <a:defRPr>
                <a:solidFill>
                  <a:schemeClr val="tx1"/>
                </a:solidFill>
              </a:defRPr>
            </a:lvl1pPr>
          </a:lstStyle>
          <a:p>
            <a:pPr marL="0" marR="0" lvl="0" indent="0" algn="r"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17" name="Textplatzhalter 16">
            <a:extLst>
              <a:ext uri="{FF2B5EF4-FFF2-40B4-BE49-F238E27FC236}">
                <a16:creationId xmlns:a16="http://schemas.microsoft.com/office/drawing/2014/main" id="{B8A171A1-0DC6-532F-037F-F9D3F3B20C69}"/>
              </a:ext>
            </a:extLst>
          </p:cNvPr>
          <p:cNvSpPr>
            <a:spLocks noGrp="1"/>
          </p:cNvSpPr>
          <p:nvPr>
            <p:ph type="body" sz="quarter" idx="44" hasCustomPrompt="1"/>
          </p:nvPr>
        </p:nvSpPr>
        <p:spPr>
          <a:xfrm>
            <a:off x="-3136" y="-11151"/>
            <a:ext cx="5987973" cy="5913438"/>
          </a:xfrm>
          <a:blipFill>
            <a:blip r:embed="rId5">
              <a:extLst>
                <a:ext uri="{96DAC541-7B7A-43D3-8B79-37D633B846F1}">
                  <asvg:svgBlip xmlns:asvg="http://schemas.microsoft.com/office/drawing/2016/SVG/main" r:embed="rId6"/>
                </a:ext>
              </a:extLst>
            </a:blip>
            <a:stretch>
              <a:fillRect/>
            </a:stretch>
          </a:blipFill>
        </p:spPr>
        <p:txBody>
          <a:bodyPr/>
          <a:lstStyle>
            <a:lvl1pPr>
              <a:defRPr/>
            </a:lvl1pPr>
          </a:lstStyle>
          <a:p>
            <a:pPr lvl="0"/>
            <a:r>
              <a:rPr lang="en-US"/>
              <a:t> </a:t>
            </a:r>
          </a:p>
        </p:txBody>
      </p:sp>
      <p:sp>
        <p:nvSpPr>
          <p:cNvPr id="4" name="Inhaltsplatzhalter 2">
            <a:extLst>
              <a:ext uri="{FF2B5EF4-FFF2-40B4-BE49-F238E27FC236}">
                <a16:creationId xmlns:a16="http://schemas.microsoft.com/office/drawing/2014/main" id="{47F19C68-1EAE-C615-A117-F18BA4B7E5C1}"/>
              </a:ext>
            </a:extLst>
          </p:cNvPr>
          <p:cNvSpPr>
            <a:spLocks noGrp="1"/>
          </p:cNvSpPr>
          <p:nvPr>
            <p:ph idx="1" hasCustomPrompt="1"/>
          </p:nvPr>
        </p:nvSpPr>
        <p:spPr bwMode="gray">
          <a:xfrm>
            <a:off x="386459" y="1341438"/>
            <a:ext cx="4838004" cy="4572000"/>
          </a:xfrm>
        </p:spPr>
        <p:txBody>
          <a:bodyPr>
            <a:noAutofit/>
          </a:bodyPr>
          <a:lstStyle>
            <a:lvl1pPr>
              <a:defRPr sz="1600" b="1">
                <a:solidFill>
                  <a:schemeClr val="bg1"/>
                </a:solidFill>
                <a:latin typeface="+mn-lt"/>
              </a:defRPr>
            </a:lvl1pPr>
            <a:lvl2pPr>
              <a:defRPr sz="1600"/>
            </a:lvl2pPr>
            <a:lvl3pPr>
              <a:defRPr sz="1600"/>
            </a:lvl3pPr>
            <a:lvl4pPr>
              <a:defRPr sz="1600"/>
            </a:lvl4pPr>
            <a:lvl5pPr>
              <a:defRPr sz="1600"/>
            </a:lvl5pPr>
            <a:lvl6pPr marL="0" indent="0">
              <a:buFontTx/>
              <a:buNone/>
              <a:defRPr sz="1600"/>
            </a:lvl6pPr>
          </a:lstStyle>
          <a:p>
            <a:pPr lvl="0"/>
            <a:r>
              <a:rPr lang="en-US" noProof="0"/>
              <a:t>Lorem ipsum dolor sit amet, consectetuer adipiscing elit. Maecenas porttitor congue massa. Fusce posuere, magna sed pulvinar ultricies, purus lectus malesuada libero, sit amet commodo magna eros quis urna.</a:t>
            </a:r>
          </a:p>
          <a:p>
            <a:pPr lvl="0"/>
            <a:endParaRPr lang="en-US" noProof="0"/>
          </a:p>
        </p:txBody>
      </p:sp>
      <p:sp>
        <p:nvSpPr>
          <p:cNvPr id="7" name="Title 6">
            <a:extLst>
              <a:ext uri="{FF2B5EF4-FFF2-40B4-BE49-F238E27FC236}">
                <a16:creationId xmlns:a16="http://schemas.microsoft.com/office/drawing/2014/main" id="{DBC0DD27-114C-DDAE-A24F-D30CE00169D5}"/>
              </a:ext>
            </a:extLst>
          </p:cNvPr>
          <p:cNvSpPr>
            <a:spLocks noGrp="1"/>
          </p:cNvSpPr>
          <p:nvPr>
            <p:ph type="title" hasCustomPrompt="1"/>
          </p:nvPr>
        </p:nvSpPr>
        <p:spPr bwMode="gray">
          <a:xfrm>
            <a:off x="386459" y="539778"/>
            <a:ext cx="4838004" cy="283219"/>
          </a:xfrm>
        </p:spPr>
        <p:txBody>
          <a:bodyPr vert="horz"/>
          <a:lstStyle>
            <a:lvl1pPr>
              <a:defRPr>
                <a:solidFill>
                  <a:schemeClr val="bg1"/>
                </a:solidFill>
              </a:defRPr>
            </a:lvl1pPr>
          </a:lstStyle>
          <a:p>
            <a:r>
              <a:rPr lang="en-US" noProof="0"/>
              <a:t>Slide heading</a:t>
            </a:r>
          </a:p>
        </p:txBody>
      </p:sp>
      <p:sp>
        <p:nvSpPr>
          <p:cNvPr id="2" name="Textplatzhalter 3">
            <a:extLst>
              <a:ext uri="{FF2B5EF4-FFF2-40B4-BE49-F238E27FC236}">
                <a16:creationId xmlns:a16="http://schemas.microsoft.com/office/drawing/2014/main" id="{98E6F30E-C587-42D4-20C1-1CFEBFEDD66A}"/>
              </a:ext>
            </a:extLst>
          </p:cNvPr>
          <p:cNvSpPr>
            <a:spLocks noGrp="1"/>
          </p:cNvSpPr>
          <p:nvPr>
            <p:ph type="body" sz="quarter" idx="14" hasCustomPrompt="1"/>
          </p:nvPr>
        </p:nvSpPr>
        <p:spPr bwMode="gray">
          <a:xfrm>
            <a:off x="382588" y="265541"/>
            <a:ext cx="4838004" cy="136525"/>
          </a:xfrm>
        </p:spPr>
        <p:txBody>
          <a:bodyPr anchor="b" anchorCtr="0">
            <a:noAutofit/>
          </a:bodyPr>
          <a:lstStyle>
            <a:lvl1pPr marL="0" indent="0">
              <a:buNone/>
              <a:defRPr sz="1000">
                <a:solidFill>
                  <a:schemeClr val="bg1"/>
                </a:solidFill>
              </a:defRPr>
            </a:lvl1pPr>
          </a:lstStyle>
          <a:p>
            <a:pPr lvl="0"/>
            <a:r>
              <a:rPr lang="en-US" noProof="0"/>
              <a:t>Topline</a:t>
            </a:r>
          </a:p>
        </p:txBody>
      </p:sp>
      <p:sp>
        <p:nvSpPr>
          <p:cNvPr id="19" name="Date Placeholder 18">
            <a:extLst>
              <a:ext uri="{FF2B5EF4-FFF2-40B4-BE49-F238E27FC236}">
                <a16:creationId xmlns:a16="http://schemas.microsoft.com/office/drawing/2014/main" id="{3B511F25-4227-D392-D30A-77594980A722}"/>
              </a:ext>
            </a:extLst>
          </p:cNvPr>
          <p:cNvSpPr>
            <a:spLocks noGrp="1"/>
          </p:cNvSpPr>
          <p:nvPr>
            <p:ph type="dt" sz="half" idx="37"/>
          </p:nvPr>
        </p:nvSpPr>
        <p:spPr bwMode="gray"/>
        <p:txBody>
          <a:bodyPr/>
          <a:lstStyle>
            <a:lvl1pPr>
              <a:defRPr>
                <a:solidFill>
                  <a:schemeClr val="bg1"/>
                </a:solidFill>
              </a:defRPr>
            </a:lvl1pPr>
          </a:lstStyle>
          <a:p>
            <a:endParaRPr lang="en-GB"/>
          </a:p>
        </p:txBody>
      </p:sp>
      <p:sp>
        <p:nvSpPr>
          <p:cNvPr id="20" name="Footer Placeholder 19">
            <a:extLst>
              <a:ext uri="{FF2B5EF4-FFF2-40B4-BE49-F238E27FC236}">
                <a16:creationId xmlns:a16="http://schemas.microsoft.com/office/drawing/2014/main" id="{1A11871C-9E7F-6D51-815E-03231CC4DEBF}"/>
              </a:ext>
            </a:extLst>
          </p:cNvPr>
          <p:cNvSpPr>
            <a:spLocks noGrp="1"/>
          </p:cNvSpPr>
          <p:nvPr>
            <p:ph type="ftr" sz="quarter" idx="38"/>
          </p:nvPr>
        </p:nvSpPr>
        <p:spPr bwMode="gray"/>
        <p:txBody>
          <a:bodyPr/>
          <a:lstStyle>
            <a:lvl1pPr>
              <a:defRPr>
                <a:solidFill>
                  <a:schemeClr val="bg1"/>
                </a:solidFill>
              </a:defRPr>
            </a:lvl1pPr>
          </a:lstStyle>
          <a:p>
            <a:endParaRPr lang="en-GB"/>
          </a:p>
        </p:txBody>
      </p:sp>
      <p:sp>
        <p:nvSpPr>
          <p:cNvPr id="21" name="Slide Number Placeholder 20">
            <a:extLst>
              <a:ext uri="{FF2B5EF4-FFF2-40B4-BE49-F238E27FC236}">
                <a16:creationId xmlns:a16="http://schemas.microsoft.com/office/drawing/2014/main" id="{61E346A6-1557-C4E8-55FC-4385179FF757}"/>
              </a:ext>
            </a:extLst>
          </p:cNvPr>
          <p:cNvSpPr>
            <a:spLocks noGrp="1"/>
          </p:cNvSpPr>
          <p:nvPr>
            <p:ph type="sldNum" sz="quarter" idx="39"/>
          </p:nvPr>
        </p:nvSpPr>
        <p:spPr bwMode="gray"/>
        <p:txBody>
          <a:bodyPr/>
          <a:lstStyle>
            <a:lvl1pPr>
              <a:defRPr>
                <a:solidFill>
                  <a:schemeClr val="bg1"/>
                </a:solidFill>
              </a:defRPr>
            </a:lvl1pPr>
          </a:lstStyle>
          <a:p>
            <a:fld id="{62010F87-0EE0-4D14-B1AC-3EF143679DC7}" type="slidenum">
              <a:rPr lang="en-GB" smtClean="0"/>
              <a:t>‹#›</a:t>
            </a:fld>
            <a:endParaRPr lang="en-GB"/>
          </a:p>
        </p:txBody>
      </p:sp>
      <p:sp>
        <p:nvSpPr>
          <p:cNvPr id="6" name="Bildplatzhalter 19">
            <a:extLst>
              <a:ext uri="{FF2B5EF4-FFF2-40B4-BE49-F238E27FC236}">
                <a16:creationId xmlns:a16="http://schemas.microsoft.com/office/drawing/2014/main" id="{058959EE-C3C4-2D61-D00B-F4179AF53E41}"/>
              </a:ext>
            </a:extLst>
          </p:cNvPr>
          <p:cNvSpPr>
            <a:spLocks noGrp="1"/>
          </p:cNvSpPr>
          <p:nvPr>
            <p:ph type="pic" sz="quarter" idx="43" hasCustomPrompt="1"/>
          </p:nvPr>
        </p:nvSpPr>
        <p:spPr bwMode="gray">
          <a:xfrm>
            <a:off x="1025514" y="6410506"/>
            <a:ext cx="1062384" cy="103295"/>
          </a:xfrm>
          <a:blipFill>
            <a:blip r:embed="rId7"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
        <p:nvSpPr>
          <p:cNvPr id="3" name="Text Placeholder 9">
            <a:extLst>
              <a:ext uri="{FF2B5EF4-FFF2-40B4-BE49-F238E27FC236}">
                <a16:creationId xmlns:a16="http://schemas.microsoft.com/office/drawing/2014/main" id="{E32BCDD6-C35F-F7E9-0084-D4DF4B404F17}"/>
              </a:ext>
            </a:extLst>
          </p:cNvPr>
          <p:cNvSpPr>
            <a:spLocks noGrp="1" noChangeAspect="1"/>
          </p:cNvSpPr>
          <p:nvPr>
            <p:ph type="body" sz="quarter" idx="19" hasCustomPrompt="1"/>
          </p:nvPr>
        </p:nvSpPr>
        <p:spPr>
          <a:xfrm>
            <a:off x="11523000" y="6201700"/>
            <a:ext cx="288000" cy="288000"/>
          </a:xfrm>
          <a:blipFill>
            <a:blip r:embed="rId8">
              <a:extLst>
                <a:ext uri="{96DAC541-7B7A-43D3-8B79-37D633B846F1}">
                  <asvg:svgBlip xmlns:asvg="http://schemas.microsoft.com/office/drawing/2016/SVG/main" r:embed="rId9"/>
                </a:ext>
              </a:extLst>
            </a:blip>
            <a:stretch>
              <a:fillRect/>
            </a:stretch>
          </a:blipFill>
        </p:spPr>
        <p:txBody>
          <a:bodyPr/>
          <a:lstStyle>
            <a:lvl1pPr>
              <a:defRPr sz="100"/>
            </a:lvl1pPr>
          </a:lstStyle>
          <a:p>
            <a:pPr lvl="0"/>
            <a:r>
              <a:rPr lang="de-DE"/>
              <a:t> </a:t>
            </a:r>
            <a:endParaRPr lang="en-US"/>
          </a:p>
        </p:txBody>
      </p:sp>
    </p:spTree>
    <p:extLst>
      <p:ext uri="{BB962C8B-B14F-4D97-AF65-F5344CB8AC3E}">
        <p14:creationId xmlns:p14="http://schemas.microsoft.com/office/powerpoint/2010/main" val="165854664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Key messages 3">
    <p:spTree>
      <p:nvGrpSpPr>
        <p:cNvPr id="1" name=""/>
        <p:cNvGrpSpPr/>
        <p:nvPr/>
      </p:nvGrpSpPr>
      <p:grpSpPr>
        <a:xfrm>
          <a:off x="0" y="0"/>
          <a:ext cx="0" cy="0"/>
          <a:chOff x="0" y="0"/>
          <a:chExt cx="0" cy="0"/>
        </a:xfrm>
      </p:grpSpPr>
      <p:graphicFrame>
        <p:nvGraphicFramePr>
          <p:cNvPr id="11" name="Object 10" hidden="1">
            <a:extLst>
              <a:ext uri="{FF2B5EF4-FFF2-40B4-BE49-F238E27FC236}">
                <a16:creationId xmlns:a16="http://schemas.microsoft.com/office/drawing/2014/main" id="{D51EC0EF-3B5C-A574-21DA-24BBC9DE1B5A}"/>
              </a:ext>
            </a:extLst>
          </p:cNvPr>
          <p:cNvGraphicFramePr>
            <a:graphicFrameLocks noChangeAspect="1"/>
          </p:cNvGraphicFramePr>
          <p:nvPr>
            <p:custDataLst>
              <p:tags r:id="rId1"/>
            </p:custDataLst>
            <p:extLst>
              <p:ext uri="{D42A27DB-BD31-4B8C-83A1-F6EECF244321}">
                <p14:modId xmlns:p14="http://schemas.microsoft.com/office/powerpoint/2010/main" val="62921803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11" name="Object 10" hidden="1">
                        <a:extLst>
                          <a:ext uri="{FF2B5EF4-FFF2-40B4-BE49-F238E27FC236}">
                            <a16:creationId xmlns:a16="http://schemas.microsoft.com/office/drawing/2014/main" id="{D51EC0EF-3B5C-A574-21DA-24BBC9DE1B5A}"/>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Titel 2">
            <a:extLst>
              <a:ext uri="{FF2B5EF4-FFF2-40B4-BE49-F238E27FC236}">
                <a16:creationId xmlns:a16="http://schemas.microsoft.com/office/drawing/2014/main" id="{9C43D2FD-0155-0953-79ED-FFE947D0A6CE}"/>
              </a:ext>
            </a:extLst>
          </p:cNvPr>
          <p:cNvSpPr>
            <a:spLocks noGrp="1"/>
          </p:cNvSpPr>
          <p:nvPr>
            <p:ph type="title" hasCustomPrompt="1"/>
          </p:nvPr>
        </p:nvSpPr>
        <p:spPr bwMode="gray">
          <a:xfrm>
            <a:off x="386459" y="540561"/>
            <a:ext cx="4838004" cy="283219"/>
          </a:xfrm>
        </p:spPr>
        <p:txBody>
          <a:bodyPr vert="horz"/>
          <a:lstStyle>
            <a:lvl1pPr>
              <a:defRPr>
                <a:solidFill>
                  <a:schemeClr val="tx2"/>
                </a:solidFill>
              </a:defRPr>
            </a:lvl1pPr>
          </a:lstStyle>
          <a:p>
            <a:r>
              <a:rPr lang="en-US" noProof="0"/>
              <a:t>Slide heading</a:t>
            </a:r>
          </a:p>
        </p:txBody>
      </p:sp>
      <p:sp>
        <p:nvSpPr>
          <p:cNvPr id="4" name="Inhaltsplatzhalter 2">
            <a:extLst>
              <a:ext uri="{FF2B5EF4-FFF2-40B4-BE49-F238E27FC236}">
                <a16:creationId xmlns:a16="http://schemas.microsoft.com/office/drawing/2014/main" id="{47F19C68-1EAE-C615-A117-F18BA4B7E5C1}"/>
              </a:ext>
            </a:extLst>
          </p:cNvPr>
          <p:cNvSpPr>
            <a:spLocks noGrp="1"/>
          </p:cNvSpPr>
          <p:nvPr>
            <p:ph idx="1" hasCustomPrompt="1"/>
          </p:nvPr>
        </p:nvSpPr>
        <p:spPr bwMode="gray">
          <a:xfrm>
            <a:off x="386459" y="1341437"/>
            <a:ext cx="4838004" cy="4571999"/>
          </a:xfrm>
        </p:spPr>
        <p:txBody>
          <a:bodyPr>
            <a:noAutofit/>
          </a:bodyPr>
          <a:lstStyle>
            <a:lvl1pPr>
              <a:defRPr sz="1600" b="1">
                <a:solidFill>
                  <a:schemeClr val="tx2"/>
                </a:solidFill>
                <a:latin typeface="+mn-lt"/>
              </a:defRPr>
            </a:lvl1pPr>
            <a:lvl2pPr>
              <a:defRPr sz="1600"/>
            </a:lvl2pPr>
            <a:lvl3pPr>
              <a:defRPr sz="1600"/>
            </a:lvl3pPr>
            <a:lvl4pPr>
              <a:defRPr sz="1600"/>
            </a:lvl4pPr>
            <a:lvl5pPr>
              <a:defRPr sz="1600"/>
            </a:lvl5pPr>
            <a:lvl6pPr marL="0" indent="0">
              <a:buFontTx/>
              <a:buNone/>
              <a:defRPr sz="1600"/>
            </a:lvl6pPr>
          </a:lstStyle>
          <a:p>
            <a:pPr lvl="0"/>
            <a:r>
              <a:rPr lang="en-US" noProof="0"/>
              <a:t>Lorem ipsum dolor sit </a:t>
            </a:r>
            <a:r>
              <a:rPr lang="en-US" noProof="0" err="1"/>
              <a:t>amet</a:t>
            </a:r>
            <a:r>
              <a:rPr lang="en-US" noProof="0"/>
              <a:t>, </a:t>
            </a:r>
            <a:r>
              <a:rPr lang="en-US" noProof="0" err="1"/>
              <a:t>consectetuer</a:t>
            </a:r>
            <a:r>
              <a:rPr lang="en-US" noProof="0"/>
              <a:t> </a:t>
            </a:r>
            <a:r>
              <a:rPr lang="en-US" noProof="0" err="1"/>
              <a:t>adipiscing</a:t>
            </a:r>
            <a:r>
              <a:rPr lang="en-US" noProof="0"/>
              <a:t> </a:t>
            </a:r>
            <a:r>
              <a:rPr lang="en-US" noProof="0" err="1"/>
              <a:t>elit</a:t>
            </a:r>
            <a:r>
              <a:rPr lang="en-US" noProof="0"/>
              <a:t>. Maecenas </a:t>
            </a:r>
            <a:r>
              <a:rPr lang="en-US" noProof="0" err="1"/>
              <a:t>porttitor</a:t>
            </a:r>
            <a:r>
              <a:rPr lang="en-US" noProof="0"/>
              <a:t> </a:t>
            </a:r>
            <a:r>
              <a:rPr lang="en-US" noProof="0" err="1"/>
              <a:t>congue</a:t>
            </a:r>
            <a:r>
              <a:rPr lang="en-US" noProof="0"/>
              <a:t> </a:t>
            </a:r>
            <a:r>
              <a:rPr lang="en-US" noProof="0" err="1"/>
              <a:t>massa</a:t>
            </a:r>
            <a:r>
              <a:rPr lang="en-US" noProof="0"/>
              <a:t>. </a:t>
            </a:r>
            <a:r>
              <a:rPr lang="en-US" noProof="0" err="1"/>
              <a:t>Fusce</a:t>
            </a:r>
            <a:r>
              <a:rPr lang="en-US" noProof="0"/>
              <a:t> </a:t>
            </a:r>
            <a:r>
              <a:rPr lang="en-US" noProof="0" err="1"/>
              <a:t>posuere</a:t>
            </a:r>
            <a:r>
              <a:rPr lang="en-US" noProof="0"/>
              <a:t>, magna sed pulvinar </a:t>
            </a:r>
            <a:r>
              <a:rPr lang="en-US" noProof="0" err="1"/>
              <a:t>ultricies</a:t>
            </a:r>
            <a:r>
              <a:rPr lang="en-US" noProof="0"/>
              <a:t>, </a:t>
            </a:r>
            <a:r>
              <a:rPr lang="en-US" noProof="0" err="1"/>
              <a:t>purus</a:t>
            </a:r>
            <a:r>
              <a:rPr lang="en-US" noProof="0"/>
              <a:t> </a:t>
            </a:r>
            <a:r>
              <a:rPr lang="en-US" noProof="0" err="1"/>
              <a:t>lectus</a:t>
            </a:r>
            <a:r>
              <a:rPr lang="en-US" noProof="0"/>
              <a:t> </a:t>
            </a:r>
            <a:r>
              <a:rPr lang="en-US" noProof="0" err="1"/>
              <a:t>malesuada</a:t>
            </a:r>
            <a:r>
              <a:rPr lang="en-US" noProof="0"/>
              <a:t> libero, sit </a:t>
            </a:r>
            <a:r>
              <a:rPr lang="en-US" noProof="0" err="1"/>
              <a:t>amet</a:t>
            </a:r>
            <a:r>
              <a:rPr lang="en-US" noProof="0"/>
              <a:t> </a:t>
            </a:r>
            <a:r>
              <a:rPr lang="en-US" noProof="0" err="1"/>
              <a:t>commodo</a:t>
            </a:r>
            <a:r>
              <a:rPr lang="en-US" noProof="0"/>
              <a:t> magna eros </a:t>
            </a:r>
            <a:r>
              <a:rPr lang="en-US" noProof="0" err="1"/>
              <a:t>quis</a:t>
            </a:r>
            <a:r>
              <a:rPr lang="en-US" noProof="0"/>
              <a:t> </a:t>
            </a:r>
            <a:r>
              <a:rPr lang="en-US" noProof="0" err="1"/>
              <a:t>urna</a:t>
            </a:r>
            <a:r>
              <a:rPr lang="en-US" noProof="0"/>
              <a:t>.</a:t>
            </a:r>
          </a:p>
          <a:p>
            <a:pPr lvl="0"/>
            <a:endParaRPr lang="en-US" noProof="0"/>
          </a:p>
        </p:txBody>
      </p:sp>
      <p:sp>
        <p:nvSpPr>
          <p:cNvPr id="12" name="Textplatzhalter 3">
            <a:extLst>
              <a:ext uri="{FF2B5EF4-FFF2-40B4-BE49-F238E27FC236}">
                <a16:creationId xmlns:a16="http://schemas.microsoft.com/office/drawing/2014/main" id="{89B3C9A3-7326-6535-D16A-3475569EFCA0}"/>
              </a:ext>
            </a:extLst>
          </p:cNvPr>
          <p:cNvSpPr>
            <a:spLocks noGrp="1"/>
          </p:cNvSpPr>
          <p:nvPr>
            <p:ph type="body" sz="quarter" idx="14" hasCustomPrompt="1"/>
          </p:nvPr>
        </p:nvSpPr>
        <p:spPr bwMode="gray">
          <a:xfrm>
            <a:off x="382587" y="265541"/>
            <a:ext cx="4838004" cy="136525"/>
          </a:xfrm>
        </p:spPr>
        <p:txBody>
          <a:bodyPr anchor="b" anchorCtr="0">
            <a:noAutofit/>
          </a:bodyPr>
          <a:lstStyle>
            <a:lvl1pPr marL="0" indent="0">
              <a:buNone/>
              <a:defRPr sz="1000">
                <a:solidFill>
                  <a:schemeClr val="tx2"/>
                </a:solidFill>
              </a:defRPr>
            </a:lvl1pPr>
          </a:lstStyle>
          <a:p>
            <a:pPr lvl="0"/>
            <a:r>
              <a:rPr lang="en-US" noProof="0"/>
              <a:t>Topline</a:t>
            </a:r>
          </a:p>
        </p:txBody>
      </p:sp>
      <p:sp>
        <p:nvSpPr>
          <p:cNvPr id="16" name="Date Placeholder 15">
            <a:extLst>
              <a:ext uri="{FF2B5EF4-FFF2-40B4-BE49-F238E27FC236}">
                <a16:creationId xmlns:a16="http://schemas.microsoft.com/office/drawing/2014/main" id="{8861C867-F64F-FD09-643F-923839A7602C}"/>
              </a:ext>
            </a:extLst>
          </p:cNvPr>
          <p:cNvSpPr>
            <a:spLocks noGrp="1"/>
          </p:cNvSpPr>
          <p:nvPr>
            <p:ph type="dt" sz="half" idx="36"/>
          </p:nvPr>
        </p:nvSpPr>
        <p:spPr bwMode="gray"/>
        <p:txBody>
          <a:bodyPr/>
          <a:lstStyle>
            <a:lvl1pPr>
              <a:defRPr>
                <a:solidFill>
                  <a:schemeClr val="tx2"/>
                </a:solidFill>
              </a:defRPr>
            </a:lvl1pPr>
          </a:lstStyle>
          <a:p>
            <a:endParaRPr lang="en-GB"/>
          </a:p>
        </p:txBody>
      </p:sp>
      <p:sp>
        <p:nvSpPr>
          <p:cNvPr id="17" name="Footer Placeholder 16">
            <a:extLst>
              <a:ext uri="{FF2B5EF4-FFF2-40B4-BE49-F238E27FC236}">
                <a16:creationId xmlns:a16="http://schemas.microsoft.com/office/drawing/2014/main" id="{1804ECAA-19CF-86AE-BED2-90C1314D7CEA}"/>
              </a:ext>
            </a:extLst>
          </p:cNvPr>
          <p:cNvSpPr>
            <a:spLocks noGrp="1"/>
          </p:cNvSpPr>
          <p:nvPr>
            <p:ph type="ftr" sz="quarter" idx="37"/>
          </p:nvPr>
        </p:nvSpPr>
        <p:spPr bwMode="gray"/>
        <p:txBody>
          <a:bodyPr/>
          <a:lstStyle>
            <a:lvl1pPr>
              <a:defRPr>
                <a:solidFill>
                  <a:schemeClr val="tx2"/>
                </a:solidFill>
              </a:defRPr>
            </a:lvl1pPr>
          </a:lstStyle>
          <a:p>
            <a:endParaRPr lang="en-GB"/>
          </a:p>
        </p:txBody>
      </p:sp>
      <p:sp>
        <p:nvSpPr>
          <p:cNvPr id="18" name="Slide Number Placeholder 17">
            <a:extLst>
              <a:ext uri="{FF2B5EF4-FFF2-40B4-BE49-F238E27FC236}">
                <a16:creationId xmlns:a16="http://schemas.microsoft.com/office/drawing/2014/main" id="{8AF8704E-6EB0-1481-0229-46A7145CC79A}"/>
              </a:ext>
            </a:extLst>
          </p:cNvPr>
          <p:cNvSpPr>
            <a:spLocks noGrp="1"/>
          </p:cNvSpPr>
          <p:nvPr>
            <p:ph type="sldNum" sz="quarter" idx="38"/>
          </p:nvPr>
        </p:nvSpPr>
        <p:spPr bwMode="gray"/>
        <p:txBody>
          <a:bodyPr/>
          <a:lstStyle>
            <a:lvl1pPr>
              <a:defRPr>
                <a:solidFill>
                  <a:schemeClr val="tx2"/>
                </a:solidFill>
              </a:defRPr>
            </a:lvl1pPr>
          </a:lstStyle>
          <a:p>
            <a:fld id="{62010F87-0EE0-4D14-B1AC-3EF143679DC7}" type="slidenum">
              <a:rPr lang="en-GB" smtClean="0"/>
              <a:t>‹#›</a:t>
            </a:fld>
            <a:endParaRPr lang="en-GB"/>
          </a:p>
        </p:txBody>
      </p:sp>
      <p:sp>
        <p:nvSpPr>
          <p:cNvPr id="5" name="Bildplatzhalter 4">
            <a:extLst>
              <a:ext uri="{FF2B5EF4-FFF2-40B4-BE49-F238E27FC236}">
                <a16:creationId xmlns:a16="http://schemas.microsoft.com/office/drawing/2014/main" id="{6E261041-6472-1289-89CE-BD20089A62B8}"/>
              </a:ext>
            </a:extLst>
          </p:cNvPr>
          <p:cNvSpPr>
            <a:spLocks noGrp="1"/>
          </p:cNvSpPr>
          <p:nvPr>
            <p:ph type="pic" sz="quarter" idx="40" hasCustomPrompt="1"/>
          </p:nvPr>
        </p:nvSpPr>
        <p:spPr>
          <a:xfrm>
            <a:off x="6192838" y="0"/>
            <a:ext cx="5999162" cy="5913438"/>
          </a:xfrm>
          <a:custGeom>
            <a:avLst/>
            <a:gdLst>
              <a:gd name="connsiteX0" fmla="*/ 0 w 5999162"/>
              <a:gd name="connsiteY0" fmla="*/ 0 h 5913438"/>
              <a:gd name="connsiteX1" fmla="*/ 5999162 w 5999162"/>
              <a:gd name="connsiteY1" fmla="*/ 0 h 5913438"/>
              <a:gd name="connsiteX2" fmla="*/ 5999162 w 5999162"/>
              <a:gd name="connsiteY2" fmla="*/ 5913438 h 5913438"/>
              <a:gd name="connsiteX3" fmla="*/ 1305628 w 5999162"/>
              <a:gd name="connsiteY3" fmla="*/ 5913438 h 5913438"/>
              <a:gd name="connsiteX4" fmla="*/ 0 w 5999162"/>
              <a:gd name="connsiteY4" fmla="*/ 4607810 h 5913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99162" h="5913438">
                <a:moveTo>
                  <a:pt x="0" y="0"/>
                </a:moveTo>
                <a:lnTo>
                  <a:pt x="5999162" y="0"/>
                </a:lnTo>
                <a:lnTo>
                  <a:pt x="5999162" y="5913438"/>
                </a:lnTo>
                <a:lnTo>
                  <a:pt x="1305628" y="5913438"/>
                </a:lnTo>
                <a:cubicBezTo>
                  <a:pt x="584550" y="5913438"/>
                  <a:pt x="0" y="5328888"/>
                  <a:pt x="0" y="4607810"/>
                </a:cubicBezTo>
                <a:close/>
              </a:path>
            </a:pathLst>
          </a:custGeom>
        </p:spPr>
        <p:txBody>
          <a:bodyPr wrap="square">
            <a:noAutofit/>
          </a:bodyPr>
          <a:lstStyle/>
          <a:p>
            <a:pPr marL="0" marR="0" lvl="0" indent="0" algn="r"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p:txBody>
      </p:sp>
    </p:spTree>
    <p:extLst>
      <p:ext uri="{BB962C8B-B14F-4D97-AF65-F5344CB8AC3E}">
        <p14:creationId xmlns:p14="http://schemas.microsoft.com/office/powerpoint/2010/main" val="310707108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Quote 1">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48B947A7-049B-C730-FA11-7792B23B1702}"/>
              </a:ext>
            </a:extLst>
          </p:cNvPr>
          <p:cNvGraphicFramePr>
            <a:graphicFrameLocks noChangeAspect="1"/>
          </p:cNvGraphicFramePr>
          <p:nvPr>
            <p:custDataLst>
              <p:tags r:id="rId1"/>
            </p:custDataLst>
            <p:extLst>
              <p:ext uri="{D42A27DB-BD31-4B8C-83A1-F6EECF244321}">
                <p14:modId xmlns:p14="http://schemas.microsoft.com/office/powerpoint/2010/main" val="212690254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3" name="Object 2" hidden="1">
                        <a:extLst>
                          <a:ext uri="{FF2B5EF4-FFF2-40B4-BE49-F238E27FC236}">
                            <a16:creationId xmlns:a16="http://schemas.microsoft.com/office/drawing/2014/main" id="{48B947A7-049B-C730-FA11-7792B23B1702}"/>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Rechteck 1">
            <a:extLst>
              <a:ext uri="{FF2B5EF4-FFF2-40B4-BE49-F238E27FC236}">
                <a16:creationId xmlns:a16="http://schemas.microsoft.com/office/drawing/2014/main" id="{51B21D90-9527-D4BA-D5D6-44BF1191E543}"/>
              </a:ext>
            </a:extLst>
          </p:cNvPr>
          <p:cNvSpPr/>
          <p:nvPr/>
        </p:nvSpPr>
        <p:spPr bwMode="gray">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bg1"/>
              </a:solidFill>
            </a:endParaRPr>
          </a:p>
        </p:txBody>
      </p:sp>
      <p:sp>
        <p:nvSpPr>
          <p:cNvPr id="20" name="Bildplatzhalter 19">
            <a:extLst>
              <a:ext uri="{FF2B5EF4-FFF2-40B4-BE49-F238E27FC236}">
                <a16:creationId xmlns:a16="http://schemas.microsoft.com/office/drawing/2014/main" id="{8A7E4CB8-E511-3A4F-D795-F35E070C5709}"/>
              </a:ext>
            </a:extLst>
          </p:cNvPr>
          <p:cNvSpPr>
            <a:spLocks noGrp="1"/>
          </p:cNvSpPr>
          <p:nvPr>
            <p:ph type="pic" sz="quarter" idx="44"/>
          </p:nvPr>
        </p:nvSpPr>
        <p:spPr bwMode="gray">
          <a:xfrm>
            <a:off x="6953250" y="747712"/>
            <a:ext cx="4857750" cy="5165726"/>
          </a:xfrm>
          <a:custGeom>
            <a:avLst/>
            <a:gdLst>
              <a:gd name="connsiteX0" fmla="*/ 0 w 4857750"/>
              <a:gd name="connsiteY0" fmla="*/ 0 h 5165726"/>
              <a:gd name="connsiteX1" fmla="*/ 4857750 w 4857750"/>
              <a:gd name="connsiteY1" fmla="*/ 0 h 5165726"/>
              <a:gd name="connsiteX2" fmla="*/ 4857750 w 4857750"/>
              <a:gd name="connsiteY2" fmla="*/ 5165726 h 5165726"/>
              <a:gd name="connsiteX3" fmla="*/ 1358275 w 4857750"/>
              <a:gd name="connsiteY3" fmla="*/ 5165726 h 5165726"/>
              <a:gd name="connsiteX4" fmla="*/ 0 w 4857750"/>
              <a:gd name="connsiteY4" fmla="*/ 3807451 h 51657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57750" h="5165726">
                <a:moveTo>
                  <a:pt x="0" y="0"/>
                </a:moveTo>
                <a:lnTo>
                  <a:pt x="4857750" y="0"/>
                </a:lnTo>
                <a:lnTo>
                  <a:pt x="4857750" y="5165726"/>
                </a:lnTo>
                <a:lnTo>
                  <a:pt x="1358275" y="5165726"/>
                </a:lnTo>
                <a:cubicBezTo>
                  <a:pt x="608120" y="5165726"/>
                  <a:pt x="0" y="4557606"/>
                  <a:pt x="0" y="3807451"/>
                </a:cubicBezTo>
                <a:close/>
              </a:path>
            </a:pathLst>
          </a:custGeom>
        </p:spPr>
        <p:txBody>
          <a:bodyPr wrap="square">
            <a:noAutofit/>
          </a:bodyPr>
          <a:lstStyle>
            <a:lvl1pPr>
              <a:defRPr>
                <a:solidFill>
                  <a:schemeClr val="bg1"/>
                </a:solidFill>
              </a:defRPr>
            </a:lvl1pPr>
          </a:lstStyle>
          <a:p>
            <a:r>
              <a:rPr lang="en-US" noProof="0"/>
              <a:t>Click icon to add picture</a:t>
            </a:r>
          </a:p>
        </p:txBody>
      </p:sp>
      <p:sp>
        <p:nvSpPr>
          <p:cNvPr id="12" name="Titel 11">
            <a:extLst>
              <a:ext uri="{FF2B5EF4-FFF2-40B4-BE49-F238E27FC236}">
                <a16:creationId xmlns:a16="http://schemas.microsoft.com/office/drawing/2014/main" id="{9528F242-BD3B-01EB-134C-F8E7E359791F}"/>
              </a:ext>
            </a:extLst>
          </p:cNvPr>
          <p:cNvSpPr>
            <a:spLocks noGrp="1"/>
          </p:cNvSpPr>
          <p:nvPr>
            <p:ph type="title" hasCustomPrompt="1"/>
          </p:nvPr>
        </p:nvSpPr>
        <p:spPr bwMode="gray">
          <a:xfrm>
            <a:off x="388130" y="1915840"/>
            <a:ext cx="5607858" cy="1636730"/>
          </a:xfrm>
        </p:spPr>
        <p:txBody>
          <a:bodyPr vert="horz" wrap="square" anchor="t" anchorCtr="0">
            <a:spAutoFit/>
          </a:bodyPr>
          <a:lstStyle>
            <a:lvl1pPr>
              <a:lnSpc>
                <a:spcPct val="120000"/>
              </a:lnSpc>
              <a:defRPr sz="3000">
                <a:solidFill>
                  <a:schemeClr val="bg1"/>
                </a:solidFill>
              </a:defRPr>
            </a:lvl1pPr>
          </a:lstStyle>
          <a:p>
            <a:r>
              <a:rPr lang="en-US" noProof="0"/>
              <a:t>Quote lorem ipsum</a:t>
            </a:r>
            <a:br>
              <a:rPr lang="en-US" noProof="0"/>
            </a:br>
            <a:br>
              <a:rPr lang="en-US" noProof="0"/>
            </a:br>
            <a:endParaRPr lang="en-US" noProof="0"/>
          </a:p>
        </p:txBody>
      </p:sp>
      <p:sp>
        <p:nvSpPr>
          <p:cNvPr id="13" name="Textfeld 12">
            <a:extLst>
              <a:ext uri="{FF2B5EF4-FFF2-40B4-BE49-F238E27FC236}">
                <a16:creationId xmlns:a16="http://schemas.microsoft.com/office/drawing/2014/main" id="{328D7683-162E-7913-135E-4F841CB805CD}"/>
              </a:ext>
            </a:extLst>
          </p:cNvPr>
          <p:cNvSpPr txBox="1"/>
          <p:nvPr/>
        </p:nvSpPr>
        <p:spPr bwMode="gray">
          <a:xfrm>
            <a:off x="380321" y="356533"/>
            <a:ext cx="1188648" cy="1273486"/>
          </a:xfrm>
          <a:prstGeom prst="rect">
            <a:avLst/>
          </a:prstGeom>
          <a:noFill/>
        </p:spPr>
        <p:txBody>
          <a:bodyPr wrap="square" lIns="0" tIns="0" rIns="0" bIns="0" rtlCol="0" anchor="t" anchorCtr="0">
            <a:noAutofit/>
          </a:bodyPr>
          <a:lstStyle/>
          <a:p>
            <a:r>
              <a:rPr lang="en-US" sz="16000" b="1" noProof="0">
                <a:solidFill>
                  <a:schemeClr val="bg1"/>
                </a:solidFill>
                <a:latin typeface="+mj-lt"/>
              </a:rPr>
              <a:t>”</a:t>
            </a:r>
          </a:p>
        </p:txBody>
      </p:sp>
      <p:grpSp>
        <p:nvGrpSpPr>
          <p:cNvPr id="14" name="object 8">
            <a:extLst>
              <a:ext uri="{FF2B5EF4-FFF2-40B4-BE49-F238E27FC236}">
                <a16:creationId xmlns:a16="http://schemas.microsoft.com/office/drawing/2014/main" id="{B39D7F6A-A6B6-798C-A424-8603966C6698}"/>
              </a:ext>
            </a:extLst>
          </p:cNvPr>
          <p:cNvGrpSpPr>
            <a:grpSpLocks noChangeAspect="1"/>
          </p:cNvGrpSpPr>
          <p:nvPr/>
        </p:nvGrpSpPr>
        <p:grpSpPr bwMode="gray">
          <a:xfrm>
            <a:off x="11523000" y="6201700"/>
            <a:ext cx="288000" cy="288000"/>
            <a:chOff x="18934851" y="10156759"/>
            <a:chExt cx="523875" cy="523875"/>
          </a:xfrm>
        </p:grpSpPr>
        <p:sp>
          <p:nvSpPr>
            <p:cNvPr id="15" name="object 9">
              <a:extLst>
                <a:ext uri="{FF2B5EF4-FFF2-40B4-BE49-F238E27FC236}">
                  <a16:creationId xmlns:a16="http://schemas.microsoft.com/office/drawing/2014/main" id="{510E9A11-EE0A-F303-7A3C-434F4EF4B3FA}"/>
                </a:ext>
              </a:extLst>
            </p:cNvPr>
            <p:cNvSpPr/>
            <p:nvPr/>
          </p:nvSpPr>
          <p:spPr bwMode="gray">
            <a:xfrm>
              <a:off x="18934851" y="10156759"/>
              <a:ext cx="523875" cy="523875"/>
            </a:xfrm>
            <a:custGeom>
              <a:avLst/>
              <a:gdLst/>
              <a:ahLst/>
              <a:cxnLst/>
              <a:rect l="l" t="t" r="r" b="b"/>
              <a:pathLst>
                <a:path w="523875" h="523875">
                  <a:moveTo>
                    <a:pt x="322178" y="0"/>
                  </a:moveTo>
                  <a:lnTo>
                    <a:pt x="0" y="0"/>
                  </a:lnTo>
                  <a:lnTo>
                    <a:pt x="0" y="322178"/>
                  </a:lnTo>
                  <a:lnTo>
                    <a:pt x="5318" y="368349"/>
                  </a:lnTo>
                  <a:lnTo>
                    <a:pt x="20467" y="410734"/>
                  </a:lnTo>
                  <a:lnTo>
                    <a:pt x="44237" y="448122"/>
                  </a:lnTo>
                  <a:lnTo>
                    <a:pt x="75421" y="479306"/>
                  </a:lnTo>
                  <a:lnTo>
                    <a:pt x="112810" y="503077"/>
                  </a:lnTo>
                  <a:lnTo>
                    <a:pt x="155194" y="518226"/>
                  </a:lnTo>
                  <a:lnTo>
                    <a:pt x="201365" y="523544"/>
                  </a:lnTo>
                  <a:lnTo>
                    <a:pt x="523544" y="523544"/>
                  </a:lnTo>
                  <a:lnTo>
                    <a:pt x="523544" y="201365"/>
                  </a:lnTo>
                  <a:lnTo>
                    <a:pt x="518226" y="155194"/>
                  </a:lnTo>
                  <a:lnTo>
                    <a:pt x="503077" y="112810"/>
                  </a:lnTo>
                  <a:lnTo>
                    <a:pt x="479306" y="75421"/>
                  </a:lnTo>
                  <a:lnTo>
                    <a:pt x="448122" y="44237"/>
                  </a:lnTo>
                  <a:lnTo>
                    <a:pt x="410734" y="20467"/>
                  </a:lnTo>
                  <a:lnTo>
                    <a:pt x="368349" y="5318"/>
                  </a:lnTo>
                  <a:lnTo>
                    <a:pt x="322178" y="0"/>
                  </a:lnTo>
                  <a:close/>
                </a:path>
              </a:pathLst>
            </a:custGeom>
            <a:solidFill>
              <a:srgbClr val="FFFFFF"/>
            </a:solidFill>
          </p:spPr>
          <p:txBody>
            <a:bodyPr wrap="square" lIns="0" tIns="0" rIns="0" bIns="0" rtlCol="0"/>
            <a:lstStyle/>
            <a:p>
              <a:endParaRPr lang="en-US" noProof="0"/>
            </a:p>
          </p:txBody>
        </p:sp>
        <p:sp>
          <p:nvSpPr>
            <p:cNvPr id="16" name="object 10">
              <a:extLst>
                <a:ext uri="{FF2B5EF4-FFF2-40B4-BE49-F238E27FC236}">
                  <a16:creationId xmlns:a16="http://schemas.microsoft.com/office/drawing/2014/main" id="{D186C636-C14F-C3B8-C0D6-24C3F7FB5056}"/>
                </a:ext>
              </a:extLst>
            </p:cNvPr>
            <p:cNvSpPr/>
            <p:nvPr/>
          </p:nvSpPr>
          <p:spPr bwMode="gray">
            <a:xfrm>
              <a:off x="19216760" y="10337986"/>
              <a:ext cx="161290" cy="262255"/>
            </a:xfrm>
            <a:custGeom>
              <a:avLst/>
              <a:gdLst/>
              <a:ahLst/>
              <a:cxnLst/>
              <a:rect l="l" t="t" r="r" b="b"/>
              <a:pathLst>
                <a:path w="161290" h="262254">
                  <a:moveTo>
                    <a:pt x="40271" y="0"/>
                  </a:moveTo>
                  <a:lnTo>
                    <a:pt x="0" y="0"/>
                  </a:lnTo>
                  <a:lnTo>
                    <a:pt x="0" y="140959"/>
                  </a:lnTo>
                  <a:lnTo>
                    <a:pt x="9494" y="187983"/>
                  </a:lnTo>
                  <a:lnTo>
                    <a:pt x="35386" y="226385"/>
                  </a:lnTo>
                  <a:lnTo>
                    <a:pt x="73788" y="252277"/>
                  </a:lnTo>
                  <a:lnTo>
                    <a:pt x="120813" y="261772"/>
                  </a:lnTo>
                  <a:lnTo>
                    <a:pt x="161094" y="261772"/>
                  </a:lnTo>
                  <a:lnTo>
                    <a:pt x="161094" y="120813"/>
                  </a:lnTo>
                  <a:lnTo>
                    <a:pt x="151599" y="73788"/>
                  </a:lnTo>
                  <a:lnTo>
                    <a:pt x="125706" y="35386"/>
                  </a:lnTo>
                  <a:lnTo>
                    <a:pt x="87301" y="9494"/>
                  </a:lnTo>
                  <a:lnTo>
                    <a:pt x="40271" y="0"/>
                  </a:lnTo>
                  <a:close/>
                </a:path>
              </a:pathLst>
            </a:custGeom>
            <a:solidFill>
              <a:srgbClr val="00DE15"/>
            </a:solidFill>
          </p:spPr>
          <p:txBody>
            <a:bodyPr wrap="square" lIns="0" tIns="0" rIns="0" bIns="0" rtlCol="0"/>
            <a:lstStyle/>
            <a:p>
              <a:endParaRPr lang="en-US" noProof="0"/>
            </a:p>
          </p:txBody>
        </p:sp>
        <p:sp>
          <p:nvSpPr>
            <p:cNvPr id="17" name="object 11">
              <a:extLst>
                <a:ext uri="{FF2B5EF4-FFF2-40B4-BE49-F238E27FC236}">
                  <a16:creationId xmlns:a16="http://schemas.microsoft.com/office/drawing/2014/main" id="{11EE4303-656A-2D9C-F100-FEFCEFA79B4D}"/>
                </a:ext>
              </a:extLst>
            </p:cNvPr>
            <p:cNvSpPr/>
            <p:nvPr/>
          </p:nvSpPr>
          <p:spPr bwMode="gray">
            <a:xfrm>
              <a:off x="19015396" y="10237304"/>
              <a:ext cx="161290" cy="362585"/>
            </a:xfrm>
            <a:custGeom>
              <a:avLst/>
              <a:gdLst/>
              <a:ahLst/>
              <a:cxnLst/>
              <a:rect l="l" t="t" r="r" b="b"/>
              <a:pathLst>
                <a:path w="161290" h="362584">
                  <a:moveTo>
                    <a:pt x="161094" y="0"/>
                  </a:moveTo>
                  <a:lnTo>
                    <a:pt x="0" y="0"/>
                  </a:lnTo>
                  <a:lnTo>
                    <a:pt x="0" y="241636"/>
                  </a:lnTo>
                  <a:lnTo>
                    <a:pt x="9494" y="288661"/>
                  </a:lnTo>
                  <a:lnTo>
                    <a:pt x="35387" y="327063"/>
                  </a:lnTo>
                  <a:lnTo>
                    <a:pt x="73792" y="352955"/>
                  </a:lnTo>
                  <a:lnTo>
                    <a:pt x="120823" y="362449"/>
                  </a:lnTo>
                  <a:lnTo>
                    <a:pt x="161094" y="362449"/>
                  </a:lnTo>
                  <a:lnTo>
                    <a:pt x="161094" y="0"/>
                  </a:lnTo>
                  <a:close/>
                </a:path>
              </a:pathLst>
            </a:custGeom>
            <a:solidFill>
              <a:srgbClr val="004D24"/>
            </a:solidFill>
          </p:spPr>
          <p:txBody>
            <a:bodyPr wrap="square" lIns="0" tIns="0" rIns="0" bIns="0" rtlCol="0"/>
            <a:lstStyle/>
            <a:p>
              <a:endParaRPr lang="en-US" noProof="0"/>
            </a:p>
          </p:txBody>
        </p:sp>
      </p:grpSp>
      <p:sp>
        <p:nvSpPr>
          <p:cNvPr id="5" name="Textplatzhalter 3">
            <a:extLst>
              <a:ext uri="{FF2B5EF4-FFF2-40B4-BE49-F238E27FC236}">
                <a16:creationId xmlns:a16="http://schemas.microsoft.com/office/drawing/2014/main" id="{06FF2DC0-43A9-01BB-1E47-AF975CB39908}"/>
              </a:ext>
            </a:extLst>
          </p:cNvPr>
          <p:cNvSpPr>
            <a:spLocks noGrp="1"/>
          </p:cNvSpPr>
          <p:nvPr>
            <p:ph type="body" sz="quarter" idx="14" hasCustomPrompt="1"/>
          </p:nvPr>
        </p:nvSpPr>
        <p:spPr bwMode="gray">
          <a:xfrm>
            <a:off x="382587" y="265541"/>
            <a:ext cx="11428413" cy="136525"/>
          </a:xfrm>
        </p:spPr>
        <p:txBody>
          <a:bodyPr anchor="b" anchorCtr="0">
            <a:noAutofit/>
          </a:bodyPr>
          <a:lstStyle>
            <a:lvl1pPr marL="0" indent="0">
              <a:buNone/>
              <a:defRPr sz="1000">
                <a:solidFill>
                  <a:schemeClr val="bg1"/>
                </a:solidFill>
              </a:defRPr>
            </a:lvl1pPr>
          </a:lstStyle>
          <a:p>
            <a:pPr lvl="0"/>
            <a:r>
              <a:rPr lang="en-US" noProof="0"/>
              <a:t>Topline</a:t>
            </a:r>
          </a:p>
        </p:txBody>
      </p:sp>
      <p:sp>
        <p:nvSpPr>
          <p:cNvPr id="21" name="Textplatzhalter 17">
            <a:extLst>
              <a:ext uri="{FF2B5EF4-FFF2-40B4-BE49-F238E27FC236}">
                <a16:creationId xmlns:a16="http://schemas.microsoft.com/office/drawing/2014/main" id="{5576433D-85DF-50B4-F97B-0CE3B6864211}"/>
              </a:ext>
            </a:extLst>
          </p:cNvPr>
          <p:cNvSpPr>
            <a:spLocks noGrp="1"/>
          </p:cNvSpPr>
          <p:nvPr>
            <p:ph type="body" sz="quarter" idx="39" hasCustomPrompt="1"/>
          </p:nvPr>
        </p:nvSpPr>
        <p:spPr bwMode="gray">
          <a:xfrm>
            <a:off x="388130" y="3562094"/>
            <a:ext cx="5607858" cy="528810"/>
          </a:xfrm>
        </p:spPr>
        <p:txBody>
          <a:bodyPr tIns="360000" anchor="b" anchorCtr="0">
            <a:noAutofit/>
          </a:bodyPr>
          <a:lstStyle>
            <a:lvl1pPr marL="0" indent="0">
              <a:lnSpc>
                <a:spcPct val="120000"/>
              </a:lnSpc>
              <a:spcBef>
                <a:spcPts val="0"/>
              </a:spcBef>
              <a:buNone/>
              <a:defRPr sz="1000" b="0">
                <a:solidFill>
                  <a:schemeClr val="bg1"/>
                </a:solidFill>
              </a:defRPr>
            </a:lvl1pPr>
          </a:lstStyle>
          <a:p>
            <a:pPr lvl="0"/>
            <a:r>
              <a:rPr lang="en-US" noProof="0"/>
              <a:t>First name </a:t>
            </a:r>
            <a:r>
              <a:rPr lang="en-US" noProof="0" err="1"/>
              <a:t>Name</a:t>
            </a:r>
            <a:endParaRPr lang="en-US" noProof="0"/>
          </a:p>
          <a:p>
            <a:pPr lvl="0"/>
            <a:r>
              <a:rPr lang="en-US" noProof="0"/>
              <a:t>Function, Department</a:t>
            </a:r>
          </a:p>
        </p:txBody>
      </p:sp>
      <p:sp>
        <p:nvSpPr>
          <p:cNvPr id="22" name="Date Placeholder 21">
            <a:extLst>
              <a:ext uri="{FF2B5EF4-FFF2-40B4-BE49-F238E27FC236}">
                <a16:creationId xmlns:a16="http://schemas.microsoft.com/office/drawing/2014/main" id="{28AA3A85-07EF-F7C7-87EB-4C82041264BE}"/>
              </a:ext>
            </a:extLst>
          </p:cNvPr>
          <p:cNvSpPr>
            <a:spLocks noGrp="1"/>
          </p:cNvSpPr>
          <p:nvPr>
            <p:ph type="dt" sz="half" idx="40"/>
          </p:nvPr>
        </p:nvSpPr>
        <p:spPr bwMode="gray"/>
        <p:txBody>
          <a:bodyPr/>
          <a:lstStyle>
            <a:lvl1pPr>
              <a:defRPr>
                <a:solidFill>
                  <a:schemeClr val="bg1"/>
                </a:solidFill>
              </a:defRPr>
            </a:lvl1pPr>
          </a:lstStyle>
          <a:p>
            <a:endParaRPr lang="en-GB"/>
          </a:p>
        </p:txBody>
      </p:sp>
      <p:sp>
        <p:nvSpPr>
          <p:cNvPr id="23" name="Footer Placeholder 22">
            <a:extLst>
              <a:ext uri="{FF2B5EF4-FFF2-40B4-BE49-F238E27FC236}">
                <a16:creationId xmlns:a16="http://schemas.microsoft.com/office/drawing/2014/main" id="{84D13B5F-F0D8-9550-4BBC-7DA49B3F6C2E}"/>
              </a:ext>
            </a:extLst>
          </p:cNvPr>
          <p:cNvSpPr>
            <a:spLocks noGrp="1"/>
          </p:cNvSpPr>
          <p:nvPr>
            <p:ph type="ftr" sz="quarter" idx="41"/>
          </p:nvPr>
        </p:nvSpPr>
        <p:spPr bwMode="gray"/>
        <p:txBody>
          <a:bodyPr/>
          <a:lstStyle>
            <a:lvl1pPr>
              <a:defRPr>
                <a:solidFill>
                  <a:schemeClr val="bg1"/>
                </a:solidFill>
              </a:defRPr>
            </a:lvl1pPr>
          </a:lstStyle>
          <a:p>
            <a:endParaRPr lang="en-GB"/>
          </a:p>
        </p:txBody>
      </p:sp>
      <p:sp>
        <p:nvSpPr>
          <p:cNvPr id="24" name="Slide Number Placeholder 23">
            <a:extLst>
              <a:ext uri="{FF2B5EF4-FFF2-40B4-BE49-F238E27FC236}">
                <a16:creationId xmlns:a16="http://schemas.microsoft.com/office/drawing/2014/main" id="{8185244A-1FBC-A6AF-EE8C-DAF00ABACFB6}"/>
              </a:ext>
            </a:extLst>
          </p:cNvPr>
          <p:cNvSpPr>
            <a:spLocks noGrp="1"/>
          </p:cNvSpPr>
          <p:nvPr>
            <p:ph type="sldNum" sz="quarter" idx="42"/>
          </p:nvPr>
        </p:nvSpPr>
        <p:spPr bwMode="gray"/>
        <p:txBody>
          <a:bodyPr/>
          <a:lstStyle>
            <a:lvl1pPr>
              <a:defRPr>
                <a:solidFill>
                  <a:schemeClr val="bg1"/>
                </a:solidFill>
              </a:defRPr>
            </a:lvl1pPr>
          </a:lstStyle>
          <a:p>
            <a:fld id="{62010F87-0EE0-4D14-B1AC-3EF143679DC7}" type="slidenum">
              <a:rPr lang="en-GB" smtClean="0"/>
              <a:t>‹#›</a:t>
            </a:fld>
            <a:endParaRPr lang="en-GB"/>
          </a:p>
        </p:txBody>
      </p:sp>
      <p:sp>
        <p:nvSpPr>
          <p:cNvPr id="6" name="Bildplatzhalter 19">
            <a:extLst>
              <a:ext uri="{FF2B5EF4-FFF2-40B4-BE49-F238E27FC236}">
                <a16:creationId xmlns:a16="http://schemas.microsoft.com/office/drawing/2014/main" id="{8A39FDF2-B4B7-5ABB-2D51-6BF444F2881C}"/>
              </a:ext>
            </a:extLst>
          </p:cNvPr>
          <p:cNvSpPr>
            <a:spLocks noGrp="1"/>
          </p:cNvSpPr>
          <p:nvPr>
            <p:ph type="pic" sz="quarter" idx="43" hasCustomPrompt="1"/>
          </p:nvPr>
        </p:nvSpPr>
        <p:spPr bwMode="gray">
          <a:xfrm>
            <a:off x="1025514" y="6410506"/>
            <a:ext cx="1062384" cy="103295"/>
          </a:xfrm>
          <a:blipFill>
            <a:blip r:embed="rId5"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Tree>
    <p:extLst>
      <p:ext uri="{BB962C8B-B14F-4D97-AF65-F5344CB8AC3E}">
        <p14:creationId xmlns:p14="http://schemas.microsoft.com/office/powerpoint/2010/main" val="140395767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Quote 2">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CC6DD037-76D7-BA1B-7CA9-13A5A9930FEF}"/>
              </a:ext>
            </a:extLst>
          </p:cNvPr>
          <p:cNvGraphicFramePr>
            <a:graphicFrameLocks noChangeAspect="1"/>
          </p:cNvGraphicFramePr>
          <p:nvPr>
            <p:custDataLst>
              <p:tags r:id="rId1"/>
            </p:custDataLst>
            <p:extLst>
              <p:ext uri="{D42A27DB-BD31-4B8C-83A1-F6EECF244321}">
                <p14:modId xmlns:p14="http://schemas.microsoft.com/office/powerpoint/2010/main" val="31108263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6" name="Object 5" hidden="1">
                        <a:extLst>
                          <a:ext uri="{FF2B5EF4-FFF2-40B4-BE49-F238E27FC236}">
                            <a16:creationId xmlns:a16="http://schemas.microsoft.com/office/drawing/2014/main" id="{CC6DD037-76D7-BA1B-7CA9-13A5A9930FE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Rechteck 1">
            <a:extLst>
              <a:ext uri="{FF2B5EF4-FFF2-40B4-BE49-F238E27FC236}">
                <a16:creationId xmlns:a16="http://schemas.microsoft.com/office/drawing/2014/main" id="{51B21D90-9527-D4BA-D5D6-44BF1191E543}"/>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3" name="Textfeld 12">
            <a:extLst>
              <a:ext uri="{FF2B5EF4-FFF2-40B4-BE49-F238E27FC236}">
                <a16:creationId xmlns:a16="http://schemas.microsoft.com/office/drawing/2014/main" id="{328D7683-162E-7913-135E-4F841CB805CD}"/>
              </a:ext>
            </a:extLst>
          </p:cNvPr>
          <p:cNvSpPr txBox="1"/>
          <p:nvPr/>
        </p:nvSpPr>
        <p:spPr>
          <a:xfrm>
            <a:off x="380321" y="356533"/>
            <a:ext cx="1188648" cy="1273486"/>
          </a:xfrm>
          <a:prstGeom prst="rect">
            <a:avLst/>
          </a:prstGeom>
          <a:noFill/>
        </p:spPr>
        <p:txBody>
          <a:bodyPr wrap="square" lIns="0" tIns="0" rIns="0" bIns="0" rtlCol="0" anchor="t" anchorCtr="0">
            <a:noAutofit/>
          </a:bodyPr>
          <a:lstStyle/>
          <a:p>
            <a:r>
              <a:rPr lang="en-US" sz="16000" b="1" noProof="0">
                <a:solidFill>
                  <a:schemeClr val="tx2"/>
                </a:solidFill>
                <a:latin typeface="+mj-lt"/>
              </a:rPr>
              <a:t>”</a:t>
            </a:r>
          </a:p>
        </p:txBody>
      </p:sp>
      <p:pic>
        <p:nvPicPr>
          <p:cNvPr id="22" name="Grafik 6">
            <a:extLst>
              <a:ext uri="{FF2B5EF4-FFF2-40B4-BE49-F238E27FC236}">
                <a16:creationId xmlns:a16="http://schemas.microsoft.com/office/drawing/2014/main" id="{3968FDED-7E8C-02F5-5853-4B0345D2FF29}"/>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11523000" y="6201700"/>
            <a:ext cx="288000" cy="288000"/>
          </a:xfrm>
          <a:prstGeom prst="rect">
            <a:avLst/>
          </a:prstGeom>
        </p:spPr>
      </p:pic>
      <p:sp>
        <p:nvSpPr>
          <p:cNvPr id="4" name="Textplatzhalter 3">
            <a:extLst>
              <a:ext uri="{FF2B5EF4-FFF2-40B4-BE49-F238E27FC236}">
                <a16:creationId xmlns:a16="http://schemas.microsoft.com/office/drawing/2014/main" id="{D212922A-EF6F-2597-1827-4FC6633BE89F}"/>
              </a:ext>
            </a:extLst>
          </p:cNvPr>
          <p:cNvSpPr>
            <a:spLocks noGrp="1"/>
          </p:cNvSpPr>
          <p:nvPr>
            <p:ph type="body" sz="quarter" idx="14" hasCustomPrompt="1"/>
          </p:nvPr>
        </p:nvSpPr>
        <p:spPr>
          <a:xfrm>
            <a:off x="382587" y="265541"/>
            <a:ext cx="11428413" cy="136525"/>
          </a:xfrm>
        </p:spPr>
        <p:txBody>
          <a:bodyPr anchor="b" anchorCtr="0">
            <a:noAutofit/>
          </a:bodyPr>
          <a:lstStyle>
            <a:lvl1pPr marL="0" indent="0">
              <a:buNone/>
              <a:defRPr sz="1000">
                <a:solidFill>
                  <a:schemeClr val="tx2"/>
                </a:solidFill>
              </a:defRPr>
            </a:lvl1pPr>
          </a:lstStyle>
          <a:p>
            <a:pPr lvl="0"/>
            <a:r>
              <a:rPr lang="en-US" noProof="0"/>
              <a:t>Topline</a:t>
            </a:r>
          </a:p>
        </p:txBody>
      </p:sp>
      <p:sp>
        <p:nvSpPr>
          <p:cNvPr id="16" name="Titel 11">
            <a:extLst>
              <a:ext uri="{FF2B5EF4-FFF2-40B4-BE49-F238E27FC236}">
                <a16:creationId xmlns:a16="http://schemas.microsoft.com/office/drawing/2014/main" id="{4F15C2F9-46FD-C9E3-6EF4-096A7B7EBEFF}"/>
              </a:ext>
            </a:extLst>
          </p:cNvPr>
          <p:cNvSpPr>
            <a:spLocks noGrp="1"/>
          </p:cNvSpPr>
          <p:nvPr>
            <p:ph type="title" hasCustomPrompt="1"/>
          </p:nvPr>
        </p:nvSpPr>
        <p:spPr>
          <a:xfrm>
            <a:off x="385200" y="1919993"/>
            <a:ext cx="5610788" cy="1636730"/>
          </a:xfrm>
        </p:spPr>
        <p:txBody>
          <a:bodyPr vert="horz" wrap="square" anchor="t" anchorCtr="0">
            <a:spAutoFit/>
          </a:bodyPr>
          <a:lstStyle>
            <a:lvl1pPr>
              <a:lnSpc>
                <a:spcPct val="120000"/>
              </a:lnSpc>
              <a:defRPr sz="3000">
                <a:solidFill>
                  <a:schemeClr val="tx2"/>
                </a:solidFill>
              </a:defRPr>
            </a:lvl1pPr>
          </a:lstStyle>
          <a:p>
            <a:r>
              <a:rPr lang="en-US" noProof="0"/>
              <a:t>Quote lorem ipsum</a:t>
            </a:r>
            <a:br>
              <a:rPr lang="en-US" noProof="0"/>
            </a:br>
            <a:br>
              <a:rPr lang="en-US" noProof="0"/>
            </a:br>
            <a:endParaRPr lang="en-US" noProof="0"/>
          </a:p>
        </p:txBody>
      </p:sp>
      <p:sp>
        <p:nvSpPr>
          <p:cNvPr id="20" name="Textplatzhalter 17">
            <a:extLst>
              <a:ext uri="{FF2B5EF4-FFF2-40B4-BE49-F238E27FC236}">
                <a16:creationId xmlns:a16="http://schemas.microsoft.com/office/drawing/2014/main" id="{FE503730-C14A-0841-7DAB-2525D610D8B8}"/>
              </a:ext>
            </a:extLst>
          </p:cNvPr>
          <p:cNvSpPr>
            <a:spLocks noGrp="1"/>
          </p:cNvSpPr>
          <p:nvPr>
            <p:ph type="body" sz="quarter" idx="39" hasCustomPrompt="1"/>
          </p:nvPr>
        </p:nvSpPr>
        <p:spPr>
          <a:xfrm>
            <a:off x="382588" y="3559104"/>
            <a:ext cx="5613400" cy="528810"/>
          </a:xfrm>
        </p:spPr>
        <p:txBody>
          <a:bodyPr tIns="360000" anchor="b" anchorCtr="0">
            <a:noAutofit/>
          </a:bodyPr>
          <a:lstStyle>
            <a:lvl1pPr marL="0" indent="0">
              <a:spcBef>
                <a:spcPts val="0"/>
              </a:spcBef>
              <a:buNone/>
              <a:defRPr sz="1000">
                <a:solidFill>
                  <a:schemeClr val="tx2"/>
                </a:solidFill>
              </a:defRPr>
            </a:lvl1pPr>
          </a:lstStyle>
          <a:p>
            <a:pPr lvl="0"/>
            <a:r>
              <a:rPr lang="en-US" noProof="0"/>
              <a:t>First name Name</a:t>
            </a:r>
          </a:p>
          <a:p>
            <a:pPr lvl="0"/>
            <a:r>
              <a:rPr lang="en-US" noProof="0"/>
              <a:t>Function, Department</a:t>
            </a:r>
          </a:p>
        </p:txBody>
      </p:sp>
      <p:sp>
        <p:nvSpPr>
          <p:cNvPr id="23" name="Date Placeholder 22">
            <a:extLst>
              <a:ext uri="{FF2B5EF4-FFF2-40B4-BE49-F238E27FC236}">
                <a16:creationId xmlns:a16="http://schemas.microsoft.com/office/drawing/2014/main" id="{F8A438A5-680C-45FC-11B2-3DCD9A8A3DC0}"/>
              </a:ext>
            </a:extLst>
          </p:cNvPr>
          <p:cNvSpPr>
            <a:spLocks noGrp="1"/>
          </p:cNvSpPr>
          <p:nvPr>
            <p:ph type="dt" sz="half" idx="40"/>
          </p:nvPr>
        </p:nvSpPr>
        <p:spPr/>
        <p:txBody>
          <a:bodyPr/>
          <a:lstStyle/>
          <a:p>
            <a:endParaRPr lang="en-GB"/>
          </a:p>
        </p:txBody>
      </p:sp>
      <p:sp>
        <p:nvSpPr>
          <p:cNvPr id="24" name="Footer Placeholder 23">
            <a:extLst>
              <a:ext uri="{FF2B5EF4-FFF2-40B4-BE49-F238E27FC236}">
                <a16:creationId xmlns:a16="http://schemas.microsoft.com/office/drawing/2014/main" id="{F19F2E06-072A-2160-7029-620DB52C940D}"/>
              </a:ext>
            </a:extLst>
          </p:cNvPr>
          <p:cNvSpPr>
            <a:spLocks noGrp="1"/>
          </p:cNvSpPr>
          <p:nvPr>
            <p:ph type="ftr" sz="quarter" idx="41"/>
          </p:nvPr>
        </p:nvSpPr>
        <p:spPr/>
        <p:txBody>
          <a:bodyPr/>
          <a:lstStyle/>
          <a:p>
            <a:endParaRPr lang="en-GB"/>
          </a:p>
        </p:txBody>
      </p:sp>
      <p:sp>
        <p:nvSpPr>
          <p:cNvPr id="25" name="Slide Number Placeholder 24">
            <a:extLst>
              <a:ext uri="{FF2B5EF4-FFF2-40B4-BE49-F238E27FC236}">
                <a16:creationId xmlns:a16="http://schemas.microsoft.com/office/drawing/2014/main" id="{D1F1F3A2-7B0C-3A1E-1013-99D1288752D7}"/>
              </a:ext>
            </a:extLst>
          </p:cNvPr>
          <p:cNvSpPr>
            <a:spLocks noGrp="1"/>
          </p:cNvSpPr>
          <p:nvPr>
            <p:ph type="sldNum" sz="quarter" idx="42"/>
          </p:nvPr>
        </p:nvSpPr>
        <p:spPr/>
        <p:txBody>
          <a:bodyPr/>
          <a:lstStyle/>
          <a:p>
            <a:fld id="{62010F87-0EE0-4D14-B1AC-3EF143679DC7}" type="slidenum">
              <a:rPr lang="en-GB" smtClean="0"/>
              <a:t>‹#›</a:t>
            </a:fld>
            <a:endParaRPr lang="en-GB"/>
          </a:p>
        </p:txBody>
      </p:sp>
      <p:sp>
        <p:nvSpPr>
          <p:cNvPr id="3" name="Bildplatzhalter 19">
            <a:extLst>
              <a:ext uri="{FF2B5EF4-FFF2-40B4-BE49-F238E27FC236}">
                <a16:creationId xmlns:a16="http://schemas.microsoft.com/office/drawing/2014/main" id="{251BD96D-5BCD-1833-AA18-FBF29CFC7929}"/>
              </a:ext>
            </a:extLst>
          </p:cNvPr>
          <p:cNvSpPr>
            <a:spLocks noGrp="1"/>
          </p:cNvSpPr>
          <p:nvPr>
            <p:ph type="pic" sz="quarter" idx="22" hasCustomPrompt="1"/>
          </p:nvPr>
        </p:nvSpPr>
        <p:spPr bwMode="gray">
          <a:xfrm>
            <a:off x="1025514" y="6410506"/>
            <a:ext cx="1062384" cy="103295"/>
          </a:xfrm>
          <a:blipFill>
            <a:blip r:embed="rId6"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
        <p:nvSpPr>
          <p:cNvPr id="5" name="Bildplatzhalter 4">
            <a:extLst>
              <a:ext uri="{FF2B5EF4-FFF2-40B4-BE49-F238E27FC236}">
                <a16:creationId xmlns:a16="http://schemas.microsoft.com/office/drawing/2014/main" id="{1A9CE0F2-8461-B352-F2DB-7CA4505DE4C2}"/>
              </a:ext>
            </a:extLst>
          </p:cNvPr>
          <p:cNvSpPr>
            <a:spLocks noGrp="1"/>
          </p:cNvSpPr>
          <p:nvPr>
            <p:ph type="pic" sz="quarter" idx="44" hasCustomPrompt="1"/>
          </p:nvPr>
        </p:nvSpPr>
        <p:spPr>
          <a:xfrm>
            <a:off x="6953250" y="747712"/>
            <a:ext cx="4857750" cy="5165726"/>
          </a:xfrm>
          <a:custGeom>
            <a:avLst/>
            <a:gdLst>
              <a:gd name="connsiteX0" fmla="*/ 0 w 4857750"/>
              <a:gd name="connsiteY0" fmla="*/ 0 h 5165726"/>
              <a:gd name="connsiteX1" fmla="*/ 4857750 w 4857750"/>
              <a:gd name="connsiteY1" fmla="*/ 0 h 5165726"/>
              <a:gd name="connsiteX2" fmla="*/ 4857750 w 4857750"/>
              <a:gd name="connsiteY2" fmla="*/ 5165726 h 5165726"/>
              <a:gd name="connsiteX3" fmla="*/ 1358275 w 4857750"/>
              <a:gd name="connsiteY3" fmla="*/ 5165726 h 5165726"/>
              <a:gd name="connsiteX4" fmla="*/ 0 w 4857750"/>
              <a:gd name="connsiteY4" fmla="*/ 3807451 h 51657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57750" h="5165726">
                <a:moveTo>
                  <a:pt x="0" y="0"/>
                </a:moveTo>
                <a:lnTo>
                  <a:pt x="4857750" y="0"/>
                </a:lnTo>
                <a:lnTo>
                  <a:pt x="4857750" y="5165726"/>
                </a:lnTo>
                <a:lnTo>
                  <a:pt x="1358275" y="5165726"/>
                </a:lnTo>
                <a:cubicBezTo>
                  <a:pt x="608120" y="5165726"/>
                  <a:pt x="0" y="4557606"/>
                  <a:pt x="0" y="3807451"/>
                </a:cubicBezTo>
                <a:close/>
              </a:path>
            </a:pathLst>
          </a:custGeom>
        </p:spPr>
        <p:txBody>
          <a:bodyPr wrap="square">
            <a:noAutofit/>
          </a:bodyPr>
          <a:lstStyle>
            <a:lvl1pPr algn="l">
              <a:defRPr/>
            </a:lvl1pPr>
          </a:lstStyle>
          <a:p>
            <a:pPr marL="0" marR="0" lvl="0" indent="0" algn="r"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p:txBody>
      </p:sp>
    </p:spTree>
    <p:extLst>
      <p:ext uri="{BB962C8B-B14F-4D97-AF65-F5344CB8AC3E}">
        <p14:creationId xmlns:p14="http://schemas.microsoft.com/office/powerpoint/2010/main" val="241420380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Quote 3">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8B026CF3-BCE9-9472-A4B9-B1D382CA9F10}"/>
              </a:ext>
            </a:extLst>
          </p:cNvPr>
          <p:cNvGraphicFramePr>
            <a:graphicFrameLocks noChangeAspect="1"/>
          </p:cNvGraphicFramePr>
          <p:nvPr>
            <p:custDataLst>
              <p:tags r:id="rId1"/>
            </p:custDataLst>
            <p:extLst>
              <p:ext uri="{D42A27DB-BD31-4B8C-83A1-F6EECF244321}">
                <p14:modId xmlns:p14="http://schemas.microsoft.com/office/powerpoint/2010/main" val="239524101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7" name="Object 6" hidden="1">
                        <a:extLst>
                          <a:ext uri="{FF2B5EF4-FFF2-40B4-BE49-F238E27FC236}">
                            <a16:creationId xmlns:a16="http://schemas.microsoft.com/office/drawing/2014/main" id="{8B026CF3-BCE9-9472-A4B9-B1D382CA9F10}"/>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Rechteck 1">
            <a:extLst>
              <a:ext uri="{FF2B5EF4-FFF2-40B4-BE49-F238E27FC236}">
                <a16:creationId xmlns:a16="http://schemas.microsoft.com/office/drawing/2014/main" id="{51B21D90-9527-D4BA-D5D6-44BF1191E543}"/>
              </a:ext>
            </a:extLst>
          </p:cNvPr>
          <p:cNvSpPr/>
          <p:nvPr/>
        </p:nvSpPr>
        <p:spPr bwMode="gray">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2" name="Titel 11">
            <a:extLst>
              <a:ext uri="{FF2B5EF4-FFF2-40B4-BE49-F238E27FC236}">
                <a16:creationId xmlns:a16="http://schemas.microsoft.com/office/drawing/2014/main" id="{9528F242-BD3B-01EB-134C-F8E7E359791F}"/>
              </a:ext>
            </a:extLst>
          </p:cNvPr>
          <p:cNvSpPr>
            <a:spLocks noGrp="1"/>
          </p:cNvSpPr>
          <p:nvPr>
            <p:ph type="title" hasCustomPrompt="1"/>
          </p:nvPr>
        </p:nvSpPr>
        <p:spPr bwMode="gray">
          <a:xfrm>
            <a:off x="4260850" y="1931779"/>
            <a:ext cx="7550150" cy="1615827"/>
          </a:xfrm>
        </p:spPr>
        <p:txBody>
          <a:bodyPr vert="horz" anchor="t" anchorCtr="0">
            <a:spAutoFit/>
          </a:bodyPr>
          <a:lstStyle>
            <a:lvl1pPr>
              <a:lnSpc>
                <a:spcPct val="120000"/>
              </a:lnSpc>
              <a:defRPr sz="3000">
                <a:solidFill>
                  <a:schemeClr val="tx2"/>
                </a:solidFill>
              </a:defRPr>
            </a:lvl1pPr>
          </a:lstStyle>
          <a:p>
            <a:r>
              <a:rPr lang="en-US" noProof="0"/>
              <a:t>Quote lorem ipsum</a:t>
            </a:r>
            <a:br>
              <a:rPr lang="en-US" noProof="0"/>
            </a:br>
            <a:br>
              <a:rPr lang="en-US" noProof="0"/>
            </a:br>
            <a:endParaRPr lang="en-US" noProof="0"/>
          </a:p>
        </p:txBody>
      </p:sp>
      <p:sp>
        <p:nvSpPr>
          <p:cNvPr id="13" name="Textfeld 12">
            <a:extLst>
              <a:ext uri="{FF2B5EF4-FFF2-40B4-BE49-F238E27FC236}">
                <a16:creationId xmlns:a16="http://schemas.microsoft.com/office/drawing/2014/main" id="{328D7683-162E-7913-135E-4F841CB805CD}"/>
              </a:ext>
            </a:extLst>
          </p:cNvPr>
          <p:cNvSpPr txBox="1"/>
          <p:nvPr/>
        </p:nvSpPr>
        <p:spPr bwMode="gray">
          <a:xfrm>
            <a:off x="3135288" y="1393376"/>
            <a:ext cx="1188648" cy="1273486"/>
          </a:xfrm>
          <a:prstGeom prst="rect">
            <a:avLst/>
          </a:prstGeom>
          <a:noFill/>
        </p:spPr>
        <p:txBody>
          <a:bodyPr wrap="square" lIns="0" tIns="0" rIns="0" bIns="0" rtlCol="0" anchor="t" anchorCtr="0">
            <a:noAutofit/>
          </a:bodyPr>
          <a:lstStyle/>
          <a:p>
            <a:r>
              <a:rPr lang="en-US" sz="16000" b="1" noProof="0">
                <a:solidFill>
                  <a:schemeClr val="tx2"/>
                </a:solidFill>
                <a:latin typeface="+mj-lt"/>
              </a:rPr>
              <a:t>”</a:t>
            </a:r>
          </a:p>
        </p:txBody>
      </p:sp>
      <p:pic>
        <p:nvPicPr>
          <p:cNvPr id="3" name="Grafik 2">
            <a:extLst>
              <a:ext uri="{FF2B5EF4-FFF2-40B4-BE49-F238E27FC236}">
                <a16:creationId xmlns:a16="http://schemas.microsoft.com/office/drawing/2014/main" id="{A6D96BAA-FDE4-28FE-7AEF-3F56BB4CD00C}"/>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bwMode="gray">
          <a:xfrm>
            <a:off x="11523000" y="6201700"/>
            <a:ext cx="288000" cy="288000"/>
          </a:xfrm>
          <a:prstGeom prst="rect">
            <a:avLst/>
          </a:prstGeom>
        </p:spPr>
      </p:pic>
      <p:sp>
        <p:nvSpPr>
          <p:cNvPr id="6" name="Textplatzhalter 3">
            <a:extLst>
              <a:ext uri="{FF2B5EF4-FFF2-40B4-BE49-F238E27FC236}">
                <a16:creationId xmlns:a16="http://schemas.microsoft.com/office/drawing/2014/main" id="{2C0747A9-A3E7-96FB-E929-23904A9EEA4E}"/>
              </a:ext>
            </a:extLst>
          </p:cNvPr>
          <p:cNvSpPr>
            <a:spLocks noGrp="1"/>
          </p:cNvSpPr>
          <p:nvPr>
            <p:ph type="body" sz="quarter" idx="14" hasCustomPrompt="1"/>
          </p:nvPr>
        </p:nvSpPr>
        <p:spPr bwMode="gray">
          <a:xfrm>
            <a:off x="382587" y="265541"/>
            <a:ext cx="11428413" cy="136525"/>
          </a:xfrm>
        </p:spPr>
        <p:txBody>
          <a:bodyPr anchor="b" anchorCtr="0">
            <a:noAutofit/>
          </a:bodyPr>
          <a:lstStyle>
            <a:lvl1pPr marL="0" indent="0">
              <a:buNone/>
              <a:defRPr sz="1000">
                <a:solidFill>
                  <a:schemeClr val="tx2"/>
                </a:solidFill>
              </a:defRPr>
            </a:lvl1pPr>
          </a:lstStyle>
          <a:p>
            <a:pPr lvl="0"/>
            <a:r>
              <a:rPr lang="en-US" noProof="0"/>
              <a:t>Topline</a:t>
            </a:r>
          </a:p>
        </p:txBody>
      </p:sp>
      <p:sp>
        <p:nvSpPr>
          <p:cNvPr id="4" name="Date Placeholder 3">
            <a:extLst>
              <a:ext uri="{FF2B5EF4-FFF2-40B4-BE49-F238E27FC236}">
                <a16:creationId xmlns:a16="http://schemas.microsoft.com/office/drawing/2014/main" id="{F0797FCB-13B1-A3B1-1025-6D435EDC4D68}"/>
              </a:ext>
            </a:extLst>
          </p:cNvPr>
          <p:cNvSpPr>
            <a:spLocks noGrp="1"/>
          </p:cNvSpPr>
          <p:nvPr>
            <p:ph type="dt" sz="half" idx="23"/>
          </p:nvPr>
        </p:nvSpPr>
        <p:spPr bwMode="gray"/>
        <p:txBody>
          <a:bodyPr/>
          <a:lstStyle/>
          <a:p>
            <a:endParaRPr lang="en-GB"/>
          </a:p>
        </p:txBody>
      </p:sp>
      <p:sp>
        <p:nvSpPr>
          <p:cNvPr id="8" name="Footer Placeholder 7">
            <a:extLst>
              <a:ext uri="{FF2B5EF4-FFF2-40B4-BE49-F238E27FC236}">
                <a16:creationId xmlns:a16="http://schemas.microsoft.com/office/drawing/2014/main" id="{AB475B5C-40E9-CFD0-B13B-D01A832FEA01}"/>
              </a:ext>
            </a:extLst>
          </p:cNvPr>
          <p:cNvSpPr>
            <a:spLocks noGrp="1"/>
          </p:cNvSpPr>
          <p:nvPr>
            <p:ph type="ftr" sz="quarter" idx="24"/>
          </p:nvPr>
        </p:nvSpPr>
        <p:spPr bwMode="gray"/>
        <p:txBody>
          <a:bodyPr/>
          <a:lstStyle/>
          <a:p>
            <a:endParaRPr lang="en-GB"/>
          </a:p>
        </p:txBody>
      </p:sp>
      <p:sp>
        <p:nvSpPr>
          <p:cNvPr id="20" name="Slide Number Placeholder 19">
            <a:extLst>
              <a:ext uri="{FF2B5EF4-FFF2-40B4-BE49-F238E27FC236}">
                <a16:creationId xmlns:a16="http://schemas.microsoft.com/office/drawing/2014/main" id="{CDB59002-1255-6078-3309-DFB1C7120D2D}"/>
              </a:ext>
            </a:extLst>
          </p:cNvPr>
          <p:cNvSpPr>
            <a:spLocks noGrp="1"/>
          </p:cNvSpPr>
          <p:nvPr>
            <p:ph type="sldNum" sz="quarter" idx="40"/>
          </p:nvPr>
        </p:nvSpPr>
        <p:spPr bwMode="gray"/>
        <p:txBody>
          <a:bodyPr/>
          <a:lstStyle/>
          <a:p>
            <a:fld id="{62010F87-0EE0-4D14-B1AC-3EF143679DC7}" type="slidenum">
              <a:rPr lang="en-GB" smtClean="0"/>
              <a:t>‹#›</a:t>
            </a:fld>
            <a:endParaRPr lang="en-GB"/>
          </a:p>
        </p:txBody>
      </p:sp>
      <p:sp>
        <p:nvSpPr>
          <p:cNvPr id="21" name="Textplatzhalter 17">
            <a:extLst>
              <a:ext uri="{FF2B5EF4-FFF2-40B4-BE49-F238E27FC236}">
                <a16:creationId xmlns:a16="http://schemas.microsoft.com/office/drawing/2014/main" id="{62E704E2-AB68-4955-E1C7-316B83D5A5B8}"/>
              </a:ext>
            </a:extLst>
          </p:cNvPr>
          <p:cNvSpPr>
            <a:spLocks noGrp="1"/>
          </p:cNvSpPr>
          <p:nvPr>
            <p:ph type="body" sz="quarter" idx="39" hasCustomPrompt="1"/>
          </p:nvPr>
        </p:nvSpPr>
        <p:spPr bwMode="gray">
          <a:xfrm>
            <a:off x="4260850" y="3568509"/>
            <a:ext cx="7550150" cy="528810"/>
          </a:xfrm>
        </p:spPr>
        <p:txBody>
          <a:bodyPr tIns="360000" anchor="b" anchorCtr="0">
            <a:noAutofit/>
          </a:bodyPr>
          <a:lstStyle>
            <a:lvl1pPr marL="0" indent="0">
              <a:spcBef>
                <a:spcPts val="0"/>
              </a:spcBef>
              <a:buNone/>
              <a:defRPr sz="1000">
                <a:solidFill>
                  <a:schemeClr val="tx2"/>
                </a:solidFill>
              </a:defRPr>
            </a:lvl1pPr>
          </a:lstStyle>
          <a:p>
            <a:pPr lvl="0"/>
            <a:r>
              <a:rPr lang="en-US" noProof="0"/>
              <a:t>First name </a:t>
            </a:r>
            <a:r>
              <a:rPr lang="en-US" noProof="0" err="1"/>
              <a:t>Name</a:t>
            </a:r>
            <a:endParaRPr lang="en-US" noProof="0"/>
          </a:p>
          <a:p>
            <a:pPr lvl="0"/>
            <a:r>
              <a:rPr lang="en-US" noProof="0"/>
              <a:t>Function, Department</a:t>
            </a:r>
          </a:p>
        </p:txBody>
      </p:sp>
      <p:sp>
        <p:nvSpPr>
          <p:cNvPr id="9" name="Bildplatzhalter 19">
            <a:extLst>
              <a:ext uri="{FF2B5EF4-FFF2-40B4-BE49-F238E27FC236}">
                <a16:creationId xmlns:a16="http://schemas.microsoft.com/office/drawing/2014/main" id="{F39A7CF6-4924-A210-E3DB-07D6509E83AA}"/>
              </a:ext>
            </a:extLst>
          </p:cNvPr>
          <p:cNvSpPr>
            <a:spLocks noGrp="1"/>
          </p:cNvSpPr>
          <p:nvPr>
            <p:ph type="pic" sz="quarter" idx="22" hasCustomPrompt="1"/>
          </p:nvPr>
        </p:nvSpPr>
        <p:spPr bwMode="gray">
          <a:xfrm>
            <a:off x="1025514" y="6410506"/>
            <a:ext cx="1062384" cy="103295"/>
          </a:xfrm>
          <a:blipFill>
            <a:blip r:embed="rId6"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Tree>
    <p:extLst>
      <p:ext uri="{BB962C8B-B14F-4D97-AF65-F5344CB8AC3E}">
        <p14:creationId xmlns:p14="http://schemas.microsoft.com/office/powerpoint/2010/main" val="544785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Quote 4">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D39BE747-69D4-BE40-4798-C5250BE5FA9E}"/>
              </a:ext>
            </a:extLst>
          </p:cNvPr>
          <p:cNvGraphicFramePr>
            <a:graphicFrameLocks noChangeAspect="1"/>
          </p:cNvGraphicFramePr>
          <p:nvPr>
            <p:custDataLst>
              <p:tags r:id="rId1"/>
            </p:custDataLst>
            <p:extLst>
              <p:ext uri="{D42A27DB-BD31-4B8C-83A1-F6EECF244321}">
                <p14:modId xmlns:p14="http://schemas.microsoft.com/office/powerpoint/2010/main" val="137737405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5" name="Object 4" hidden="1">
                        <a:extLst>
                          <a:ext uri="{FF2B5EF4-FFF2-40B4-BE49-F238E27FC236}">
                            <a16:creationId xmlns:a16="http://schemas.microsoft.com/office/drawing/2014/main" id="{D39BE747-69D4-BE40-4798-C5250BE5FA9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Rechteck 1">
            <a:extLst>
              <a:ext uri="{FF2B5EF4-FFF2-40B4-BE49-F238E27FC236}">
                <a16:creationId xmlns:a16="http://schemas.microsoft.com/office/drawing/2014/main" id="{51B21D90-9527-D4BA-D5D6-44BF1191E543}"/>
              </a:ext>
            </a:extLst>
          </p:cNvPr>
          <p:cNvSpPr/>
          <p:nvPr/>
        </p:nvSpPr>
        <p:spPr bwMode="gray">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2" name="Titel 11">
            <a:extLst>
              <a:ext uri="{FF2B5EF4-FFF2-40B4-BE49-F238E27FC236}">
                <a16:creationId xmlns:a16="http://schemas.microsoft.com/office/drawing/2014/main" id="{9528F242-BD3B-01EB-134C-F8E7E359791F}"/>
              </a:ext>
            </a:extLst>
          </p:cNvPr>
          <p:cNvSpPr>
            <a:spLocks noGrp="1"/>
          </p:cNvSpPr>
          <p:nvPr>
            <p:ph type="title" hasCustomPrompt="1"/>
          </p:nvPr>
        </p:nvSpPr>
        <p:spPr bwMode="gray">
          <a:xfrm>
            <a:off x="4260850" y="1931779"/>
            <a:ext cx="7550150" cy="1636730"/>
          </a:xfrm>
        </p:spPr>
        <p:txBody>
          <a:bodyPr vert="horz" wrap="square" anchor="t" anchorCtr="0">
            <a:spAutoFit/>
          </a:bodyPr>
          <a:lstStyle>
            <a:lvl1pPr>
              <a:lnSpc>
                <a:spcPct val="120000"/>
              </a:lnSpc>
              <a:defRPr sz="3000">
                <a:solidFill>
                  <a:schemeClr val="bg1"/>
                </a:solidFill>
              </a:defRPr>
            </a:lvl1pPr>
          </a:lstStyle>
          <a:p>
            <a:r>
              <a:rPr lang="en-US" noProof="0"/>
              <a:t>Quote lorem ipsum</a:t>
            </a:r>
            <a:br>
              <a:rPr lang="en-US" noProof="0"/>
            </a:br>
            <a:br>
              <a:rPr lang="en-US" noProof="0"/>
            </a:br>
            <a:endParaRPr lang="en-US" noProof="0"/>
          </a:p>
        </p:txBody>
      </p:sp>
      <p:sp>
        <p:nvSpPr>
          <p:cNvPr id="13" name="Textfeld 12">
            <a:extLst>
              <a:ext uri="{FF2B5EF4-FFF2-40B4-BE49-F238E27FC236}">
                <a16:creationId xmlns:a16="http://schemas.microsoft.com/office/drawing/2014/main" id="{328D7683-162E-7913-135E-4F841CB805CD}"/>
              </a:ext>
            </a:extLst>
          </p:cNvPr>
          <p:cNvSpPr txBox="1"/>
          <p:nvPr/>
        </p:nvSpPr>
        <p:spPr bwMode="gray">
          <a:xfrm>
            <a:off x="3135288" y="1393376"/>
            <a:ext cx="1188648" cy="1273486"/>
          </a:xfrm>
          <a:prstGeom prst="rect">
            <a:avLst/>
          </a:prstGeom>
          <a:noFill/>
        </p:spPr>
        <p:txBody>
          <a:bodyPr wrap="square" lIns="0" tIns="0" rIns="0" bIns="0" rtlCol="0" anchor="t" anchorCtr="0">
            <a:noAutofit/>
          </a:bodyPr>
          <a:lstStyle/>
          <a:p>
            <a:r>
              <a:rPr lang="en-US" sz="16000" b="1" noProof="0">
                <a:solidFill>
                  <a:schemeClr val="bg1"/>
                </a:solidFill>
                <a:latin typeface="+mj-lt"/>
              </a:rPr>
              <a:t>”</a:t>
            </a:r>
          </a:p>
        </p:txBody>
      </p:sp>
      <p:grpSp>
        <p:nvGrpSpPr>
          <p:cNvPr id="7" name="object 8">
            <a:extLst>
              <a:ext uri="{FF2B5EF4-FFF2-40B4-BE49-F238E27FC236}">
                <a16:creationId xmlns:a16="http://schemas.microsoft.com/office/drawing/2014/main" id="{BA33DC19-F39D-9A71-68F5-5C370C2AD846}"/>
              </a:ext>
            </a:extLst>
          </p:cNvPr>
          <p:cNvGrpSpPr/>
          <p:nvPr/>
        </p:nvGrpSpPr>
        <p:grpSpPr bwMode="gray">
          <a:xfrm>
            <a:off x="11523000" y="6201700"/>
            <a:ext cx="288000" cy="288000"/>
            <a:chOff x="18934851" y="10156759"/>
            <a:chExt cx="523875" cy="523875"/>
          </a:xfrm>
        </p:grpSpPr>
        <p:sp>
          <p:nvSpPr>
            <p:cNvPr id="11" name="object 9">
              <a:extLst>
                <a:ext uri="{FF2B5EF4-FFF2-40B4-BE49-F238E27FC236}">
                  <a16:creationId xmlns:a16="http://schemas.microsoft.com/office/drawing/2014/main" id="{801BE55F-9606-31E1-7763-7FEB8EC6F232}"/>
                </a:ext>
              </a:extLst>
            </p:cNvPr>
            <p:cNvSpPr/>
            <p:nvPr/>
          </p:nvSpPr>
          <p:spPr bwMode="gray">
            <a:xfrm>
              <a:off x="18934851" y="10156759"/>
              <a:ext cx="523875" cy="523875"/>
            </a:xfrm>
            <a:custGeom>
              <a:avLst/>
              <a:gdLst/>
              <a:ahLst/>
              <a:cxnLst/>
              <a:rect l="l" t="t" r="r" b="b"/>
              <a:pathLst>
                <a:path w="523875" h="523875">
                  <a:moveTo>
                    <a:pt x="322178" y="0"/>
                  </a:moveTo>
                  <a:lnTo>
                    <a:pt x="0" y="0"/>
                  </a:lnTo>
                  <a:lnTo>
                    <a:pt x="0" y="322178"/>
                  </a:lnTo>
                  <a:lnTo>
                    <a:pt x="5318" y="368349"/>
                  </a:lnTo>
                  <a:lnTo>
                    <a:pt x="20467" y="410734"/>
                  </a:lnTo>
                  <a:lnTo>
                    <a:pt x="44237" y="448122"/>
                  </a:lnTo>
                  <a:lnTo>
                    <a:pt x="75421" y="479306"/>
                  </a:lnTo>
                  <a:lnTo>
                    <a:pt x="112810" y="503077"/>
                  </a:lnTo>
                  <a:lnTo>
                    <a:pt x="155194" y="518226"/>
                  </a:lnTo>
                  <a:lnTo>
                    <a:pt x="201365" y="523544"/>
                  </a:lnTo>
                  <a:lnTo>
                    <a:pt x="523544" y="523544"/>
                  </a:lnTo>
                  <a:lnTo>
                    <a:pt x="523544" y="201365"/>
                  </a:lnTo>
                  <a:lnTo>
                    <a:pt x="518226" y="155194"/>
                  </a:lnTo>
                  <a:lnTo>
                    <a:pt x="503077" y="112810"/>
                  </a:lnTo>
                  <a:lnTo>
                    <a:pt x="479306" y="75421"/>
                  </a:lnTo>
                  <a:lnTo>
                    <a:pt x="448122" y="44237"/>
                  </a:lnTo>
                  <a:lnTo>
                    <a:pt x="410734" y="20467"/>
                  </a:lnTo>
                  <a:lnTo>
                    <a:pt x="368349" y="5318"/>
                  </a:lnTo>
                  <a:lnTo>
                    <a:pt x="322178" y="0"/>
                  </a:lnTo>
                  <a:close/>
                </a:path>
              </a:pathLst>
            </a:custGeom>
            <a:solidFill>
              <a:srgbClr val="FFFFFF"/>
            </a:solidFill>
          </p:spPr>
          <p:txBody>
            <a:bodyPr wrap="square" lIns="0" tIns="0" rIns="0" bIns="0" rtlCol="0"/>
            <a:lstStyle/>
            <a:p>
              <a:endParaRPr lang="en-US" noProof="0"/>
            </a:p>
          </p:txBody>
        </p:sp>
        <p:sp>
          <p:nvSpPr>
            <p:cNvPr id="14" name="object 10">
              <a:extLst>
                <a:ext uri="{FF2B5EF4-FFF2-40B4-BE49-F238E27FC236}">
                  <a16:creationId xmlns:a16="http://schemas.microsoft.com/office/drawing/2014/main" id="{AC519FB5-1AEA-E042-F41C-04E9DA964A51}"/>
                </a:ext>
              </a:extLst>
            </p:cNvPr>
            <p:cNvSpPr/>
            <p:nvPr/>
          </p:nvSpPr>
          <p:spPr bwMode="gray">
            <a:xfrm>
              <a:off x="19216760" y="10337986"/>
              <a:ext cx="161290" cy="262255"/>
            </a:xfrm>
            <a:custGeom>
              <a:avLst/>
              <a:gdLst/>
              <a:ahLst/>
              <a:cxnLst/>
              <a:rect l="l" t="t" r="r" b="b"/>
              <a:pathLst>
                <a:path w="161290" h="262254">
                  <a:moveTo>
                    <a:pt x="40271" y="0"/>
                  </a:moveTo>
                  <a:lnTo>
                    <a:pt x="0" y="0"/>
                  </a:lnTo>
                  <a:lnTo>
                    <a:pt x="0" y="140959"/>
                  </a:lnTo>
                  <a:lnTo>
                    <a:pt x="9494" y="187983"/>
                  </a:lnTo>
                  <a:lnTo>
                    <a:pt x="35386" y="226385"/>
                  </a:lnTo>
                  <a:lnTo>
                    <a:pt x="73788" y="252277"/>
                  </a:lnTo>
                  <a:lnTo>
                    <a:pt x="120813" y="261772"/>
                  </a:lnTo>
                  <a:lnTo>
                    <a:pt x="161094" y="261772"/>
                  </a:lnTo>
                  <a:lnTo>
                    <a:pt x="161094" y="120813"/>
                  </a:lnTo>
                  <a:lnTo>
                    <a:pt x="151599" y="73788"/>
                  </a:lnTo>
                  <a:lnTo>
                    <a:pt x="125706" y="35386"/>
                  </a:lnTo>
                  <a:lnTo>
                    <a:pt x="87301" y="9494"/>
                  </a:lnTo>
                  <a:lnTo>
                    <a:pt x="40271" y="0"/>
                  </a:lnTo>
                  <a:close/>
                </a:path>
              </a:pathLst>
            </a:custGeom>
            <a:solidFill>
              <a:srgbClr val="00DE15"/>
            </a:solidFill>
          </p:spPr>
          <p:txBody>
            <a:bodyPr wrap="square" lIns="0" tIns="0" rIns="0" bIns="0" rtlCol="0"/>
            <a:lstStyle/>
            <a:p>
              <a:endParaRPr lang="en-US" noProof="0"/>
            </a:p>
          </p:txBody>
        </p:sp>
        <p:sp>
          <p:nvSpPr>
            <p:cNvPr id="15" name="object 11">
              <a:extLst>
                <a:ext uri="{FF2B5EF4-FFF2-40B4-BE49-F238E27FC236}">
                  <a16:creationId xmlns:a16="http://schemas.microsoft.com/office/drawing/2014/main" id="{0DAF7A71-5B8A-32B5-28AC-258011C3E65B}"/>
                </a:ext>
              </a:extLst>
            </p:cNvPr>
            <p:cNvSpPr/>
            <p:nvPr/>
          </p:nvSpPr>
          <p:spPr bwMode="gray">
            <a:xfrm>
              <a:off x="19015396" y="10237304"/>
              <a:ext cx="161290" cy="362585"/>
            </a:xfrm>
            <a:custGeom>
              <a:avLst/>
              <a:gdLst/>
              <a:ahLst/>
              <a:cxnLst/>
              <a:rect l="l" t="t" r="r" b="b"/>
              <a:pathLst>
                <a:path w="161290" h="362584">
                  <a:moveTo>
                    <a:pt x="161094" y="0"/>
                  </a:moveTo>
                  <a:lnTo>
                    <a:pt x="0" y="0"/>
                  </a:lnTo>
                  <a:lnTo>
                    <a:pt x="0" y="241636"/>
                  </a:lnTo>
                  <a:lnTo>
                    <a:pt x="9494" y="288661"/>
                  </a:lnTo>
                  <a:lnTo>
                    <a:pt x="35387" y="327063"/>
                  </a:lnTo>
                  <a:lnTo>
                    <a:pt x="73792" y="352955"/>
                  </a:lnTo>
                  <a:lnTo>
                    <a:pt x="120823" y="362449"/>
                  </a:lnTo>
                  <a:lnTo>
                    <a:pt x="161094" y="362449"/>
                  </a:lnTo>
                  <a:lnTo>
                    <a:pt x="161094" y="0"/>
                  </a:lnTo>
                  <a:close/>
                </a:path>
              </a:pathLst>
            </a:custGeom>
            <a:solidFill>
              <a:srgbClr val="004D24"/>
            </a:solidFill>
          </p:spPr>
          <p:txBody>
            <a:bodyPr wrap="square" lIns="0" tIns="0" rIns="0" bIns="0" rtlCol="0"/>
            <a:lstStyle/>
            <a:p>
              <a:endParaRPr lang="en-US" noProof="0"/>
            </a:p>
          </p:txBody>
        </p:sp>
      </p:grpSp>
      <p:sp>
        <p:nvSpPr>
          <p:cNvPr id="3" name="Textplatzhalter 3">
            <a:extLst>
              <a:ext uri="{FF2B5EF4-FFF2-40B4-BE49-F238E27FC236}">
                <a16:creationId xmlns:a16="http://schemas.microsoft.com/office/drawing/2014/main" id="{D8971AA6-A8A8-C7C8-5EBF-D2786C0E8144}"/>
              </a:ext>
            </a:extLst>
          </p:cNvPr>
          <p:cNvSpPr>
            <a:spLocks noGrp="1"/>
          </p:cNvSpPr>
          <p:nvPr>
            <p:ph type="body" sz="quarter" idx="14" hasCustomPrompt="1"/>
          </p:nvPr>
        </p:nvSpPr>
        <p:spPr bwMode="gray">
          <a:xfrm>
            <a:off x="382587" y="265541"/>
            <a:ext cx="11428413" cy="136525"/>
          </a:xfrm>
        </p:spPr>
        <p:txBody>
          <a:bodyPr anchor="b" anchorCtr="0">
            <a:noAutofit/>
          </a:bodyPr>
          <a:lstStyle>
            <a:lvl1pPr marL="0" indent="0">
              <a:buNone/>
              <a:defRPr sz="1000">
                <a:solidFill>
                  <a:schemeClr val="bg1"/>
                </a:solidFill>
              </a:defRPr>
            </a:lvl1pPr>
          </a:lstStyle>
          <a:p>
            <a:pPr lvl="0"/>
            <a:r>
              <a:rPr lang="en-US" noProof="0"/>
              <a:t>Topline</a:t>
            </a:r>
          </a:p>
        </p:txBody>
      </p:sp>
      <p:sp>
        <p:nvSpPr>
          <p:cNvPr id="21" name="Date Placeholder 20">
            <a:extLst>
              <a:ext uri="{FF2B5EF4-FFF2-40B4-BE49-F238E27FC236}">
                <a16:creationId xmlns:a16="http://schemas.microsoft.com/office/drawing/2014/main" id="{6EAB4C59-066B-52F6-30C5-B303CB95353A}"/>
              </a:ext>
            </a:extLst>
          </p:cNvPr>
          <p:cNvSpPr>
            <a:spLocks noGrp="1"/>
          </p:cNvSpPr>
          <p:nvPr>
            <p:ph type="dt" sz="half" idx="40"/>
          </p:nvPr>
        </p:nvSpPr>
        <p:spPr bwMode="gray"/>
        <p:txBody>
          <a:bodyPr/>
          <a:lstStyle>
            <a:lvl1pPr>
              <a:defRPr>
                <a:solidFill>
                  <a:schemeClr val="bg1"/>
                </a:solidFill>
              </a:defRPr>
            </a:lvl1pPr>
          </a:lstStyle>
          <a:p>
            <a:endParaRPr lang="en-GB"/>
          </a:p>
        </p:txBody>
      </p:sp>
      <p:sp>
        <p:nvSpPr>
          <p:cNvPr id="22" name="Footer Placeholder 21">
            <a:extLst>
              <a:ext uri="{FF2B5EF4-FFF2-40B4-BE49-F238E27FC236}">
                <a16:creationId xmlns:a16="http://schemas.microsoft.com/office/drawing/2014/main" id="{A2494D20-7786-F9C5-4D69-F427B868B562}"/>
              </a:ext>
            </a:extLst>
          </p:cNvPr>
          <p:cNvSpPr>
            <a:spLocks noGrp="1"/>
          </p:cNvSpPr>
          <p:nvPr>
            <p:ph type="ftr" sz="quarter" idx="41"/>
          </p:nvPr>
        </p:nvSpPr>
        <p:spPr bwMode="gray"/>
        <p:txBody>
          <a:bodyPr/>
          <a:lstStyle>
            <a:lvl1pPr>
              <a:defRPr>
                <a:solidFill>
                  <a:schemeClr val="bg1"/>
                </a:solidFill>
              </a:defRPr>
            </a:lvl1pPr>
          </a:lstStyle>
          <a:p>
            <a:endParaRPr lang="en-GB"/>
          </a:p>
        </p:txBody>
      </p:sp>
      <p:sp>
        <p:nvSpPr>
          <p:cNvPr id="23" name="Slide Number Placeholder 22">
            <a:extLst>
              <a:ext uri="{FF2B5EF4-FFF2-40B4-BE49-F238E27FC236}">
                <a16:creationId xmlns:a16="http://schemas.microsoft.com/office/drawing/2014/main" id="{925C5F23-020F-D532-B9D0-18F02789CEFE}"/>
              </a:ext>
            </a:extLst>
          </p:cNvPr>
          <p:cNvSpPr>
            <a:spLocks noGrp="1"/>
          </p:cNvSpPr>
          <p:nvPr>
            <p:ph type="sldNum" sz="quarter" idx="42"/>
          </p:nvPr>
        </p:nvSpPr>
        <p:spPr bwMode="gray"/>
        <p:txBody>
          <a:bodyPr/>
          <a:lstStyle>
            <a:lvl1pPr>
              <a:defRPr>
                <a:solidFill>
                  <a:schemeClr val="bg1"/>
                </a:solidFill>
              </a:defRPr>
            </a:lvl1pPr>
          </a:lstStyle>
          <a:p>
            <a:fld id="{62010F87-0EE0-4D14-B1AC-3EF143679DC7}" type="slidenum">
              <a:rPr lang="en-GB" smtClean="0"/>
              <a:t>‹#›</a:t>
            </a:fld>
            <a:endParaRPr lang="en-GB"/>
          </a:p>
        </p:txBody>
      </p:sp>
      <p:sp>
        <p:nvSpPr>
          <p:cNvPr id="24" name="Textplatzhalter 17">
            <a:extLst>
              <a:ext uri="{FF2B5EF4-FFF2-40B4-BE49-F238E27FC236}">
                <a16:creationId xmlns:a16="http://schemas.microsoft.com/office/drawing/2014/main" id="{3021DC27-EA68-F613-3DE7-12EBDA2A8DD9}"/>
              </a:ext>
            </a:extLst>
          </p:cNvPr>
          <p:cNvSpPr>
            <a:spLocks noGrp="1"/>
          </p:cNvSpPr>
          <p:nvPr>
            <p:ph type="body" sz="quarter" idx="39" hasCustomPrompt="1"/>
          </p:nvPr>
        </p:nvSpPr>
        <p:spPr bwMode="gray">
          <a:xfrm>
            <a:off x="4260850" y="3568509"/>
            <a:ext cx="7550150" cy="528810"/>
          </a:xfrm>
        </p:spPr>
        <p:txBody>
          <a:bodyPr tIns="360000" anchor="b" anchorCtr="0">
            <a:noAutofit/>
          </a:bodyPr>
          <a:lstStyle>
            <a:lvl1pPr marL="0" indent="0">
              <a:spcBef>
                <a:spcPts val="0"/>
              </a:spcBef>
              <a:buNone/>
              <a:defRPr sz="1000">
                <a:solidFill>
                  <a:schemeClr val="bg1"/>
                </a:solidFill>
              </a:defRPr>
            </a:lvl1pPr>
          </a:lstStyle>
          <a:p>
            <a:pPr lvl="0"/>
            <a:r>
              <a:rPr lang="en-US" noProof="0"/>
              <a:t>First name </a:t>
            </a:r>
            <a:r>
              <a:rPr lang="en-US" noProof="0" err="1"/>
              <a:t>Name</a:t>
            </a:r>
            <a:endParaRPr lang="en-US" noProof="0"/>
          </a:p>
          <a:p>
            <a:pPr lvl="0"/>
            <a:r>
              <a:rPr lang="en-US" noProof="0"/>
              <a:t>Function, Department</a:t>
            </a:r>
          </a:p>
        </p:txBody>
      </p:sp>
      <p:sp>
        <p:nvSpPr>
          <p:cNvPr id="4" name="Bildplatzhalter 19">
            <a:extLst>
              <a:ext uri="{FF2B5EF4-FFF2-40B4-BE49-F238E27FC236}">
                <a16:creationId xmlns:a16="http://schemas.microsoft.com/office/drawing/2014/main" id="{93CD882A-7E5D-97E5-A907-6DDBD4E14E8A}"/>
              </a:ext>
            </a:extLst>
          </p:cNvPr>
          <p:cNvSpPr>
            <a:spLocks noGrp="1"/>
          </p:cNvSpPr>
          <p:nvPr>
            <p:ph type="pic" sz="quarter" idx="43" hasCustomPrompt="1"/>
          </p:nvPr>
        </p:nvSpPr>
        <p:spPr bwMode="gray">
          <a:xfrm>
            <a:off x="1025514" y="6410506"/>
            <a:ext cx="1062384" cy="103295"/>
          </a:xfrm>
          <a:blipFill>
            <a:blip r:embed="rId5"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Tree>
    <p:extLst>
      <p:ext uri="{BB962C8B-B14F-4D97-AF65-F5344CB8AC3E}">
        <p14:creationId xmlns:p14="http://schemas.microsoft.com/office/powerpoint/2010/main" val="139396585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cSld name="Sucess story 1">
    <p:spTree>
      <p:nvGrpSpPr>
        <p:cNvPr id="1" name=""/>
        <p:cNvGrpSpPr/>
        <p:nvPr/>
      </p:nvGrpSpPr>
      <p:grpSpPr>
        <a:xfrm>
          <a:off x="0" y="0"/>
          <a:ext cx="0" cy="0"/>
          <a:chOff x="0" y="0"/>
          <a:chExt cx="0" cy="0"/>
        </a:xfrm>
      </p:grpSpPr>
      <p:sp>
        <p:nvSpPr>
          <p:cNvPr id="27" name="Picture Placeholder 7">
            <a:extLst>
              <a:ext uri="{FF2B5EF4-FFF2-40B4-BE49-F238E27FC236}">
                <a16:creationId xmlns:a16="http://schemas.microsoft.com/office/drawing/2014/main" id="{1D7527EE-FD57-E1A7-7FCE-FBC254A905CE}"/>
              </a:ext>
            </a:extLst>
          </p:cNvPr>
          <p:cNvSpPr>
            <a:spLocks noGrp="1"/>
          </p:cNvSpPr>
          <p:nvPr>
            <p:ph type="pic" sz="quarter" idx="36" hasCustomPrompt="1"/>
          </p:nvPr>
        </p:nvSpPr>
        <p:spPr>
          <a:xfrm>
            <a:off x="8155826" y="0"/>
            <a:ext cx="4036174" cy="6858000"/>
          </a:xfrm>
          <a:noFill/>
        </p:spPr>
        <p:txBody>
          <a:bodyPr/>
          <a:lstStyle>
            <a:lvl1pPr algn="r">
              <a:defRPr>
                <a:solidFill>
                  <a:schemeClr val="tx1"/>
                </a:solidFill>
              </a:defRPr>
            </a:lvl1pPr>
          </a:lstStyle>
          <a:p>
            <a:pPr marL="0" marR="0" lvl="0" indent="0" algn="r"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3" name="Datumsplatzhalter 2">
            <a:extLst>
              <a:ext uri="{FF2B5EF4-FFF2-40B4-BE49-F238E27FC236}">
                <a16:creationId xmlns:a16="http://schemas.microsoft.com/office/drawing/2014/main" id="{AE8A75C4-9B78-DA64-69BA-84656A44B9D4}"/>
              </a:ext>
            </a:extLst>
          </p:cNvPr>
          <p:cNvSpPr>
            <a:spLocks noGrp="1"/>
          </p:cNvSpPr>
          <p:nvPr>
            <p:ph type="dt" sz="half" idx="10"/>
          </p:nvPr>
        </p:nvSpPr>
        <p:spPr/>
        <p:txBody>
          <a:bodyPr/>
          <a:lstStyle/>
          <a:p>
            <a:endParaRPr lang="en-GB"/>
          </a:p>
        </p:txBody>
      </p:sp>
      <p:sp>
        <p:nvSpPr>
          <p:cNvPr id="5" name="Foliennummernplatzhalter 4">
            <a:extLst>
              <a:ext uri="{FF2B5EF4-FFF2-40B4-BE49-F238E27FC236}">
                <a16:creationId xmlns:a16="http://schemas.microsoft.com/office/drawing/2014/main" id="{9E215333-629C-4978-44C1-2EA1766E5EBA}"/>
              </a:ext>
            </a:extLst>
          </p:cNvPr>
          <p:cNvSpPr>
            <a:spLocks noGrp="1"/>
          </p:cNvSpPr>
          <p:nvPr>
            <p:ph type="sldNum" sz="quarter" idx="12"/>
          </p:nvPr>
        </p:nvSpPr>
        <p:spPr/>
        <p:txBody>
          <a:bodyPr/>
          <a:lstStyle/>
          <a:p>
            <a:fld id="{62010F87-0EE0-4D14-B1AC-3EF143679DC7}" type="slidenum">
              <a:rPr lang="en-GB" smtClean="0"/>
              <a:t>‹#›</a:t>
            </a:fld>
            <a:endParaRPr lang="en-GB"/>
          </a:p>
        </p:txBody>
      </p:sp>
      <p:sp>
        <p:nvSpPr>
          <p:cNvPr id="11" name="Date Placeholder 14">
            <a:extLst>
              <a:ext uri="{FF2B5EF4-FFF2-40B4-BE49-F238E27FC236}">
                <a16:creationId xmlns:a16="http://schemas.microsoft.com/office/drawing/2014/main" id="{984998A4-2E7D-8C3E-E908-624A840AE53B}"/>
              </a:ext>
            </a:extLst>
          </p:cNvPr>
          <p:cNvSpPr txBox="1">
            <a:spLocks/>
          </p:cNvSpPr>
          <p:nvPr/>
        </p:nvSpPr>
        <p:spPr>
          <a:xfrm>
            <a:off x="2511512" y="6387525"/>
            <a:ext cx="592173" cy="123111"/>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2D49775-57E1-45F6-850F-4FB5360EF272}" type="datetime1">
              <a:rPr lang="de-DE" smtClean="0"/>
              <a:pPr/>
              <a:t>07.06.2024</a:t>
            </a:fld>
            <a:endParaRPr lang="en-US"/>
          </a:p>
        </p:txBody>
      </p:sp>
      <p:sp>
        <p:nvSpPr>
          <p:cNvPr id="13" name="Slide Number Placeholder 16">
            <a:extLst>
              <a:ext uri="{FF2B5EF4-FFF2-40B4-BE49-F238E27FC236}">
                <a16:creationId xmlns:a16="http://schemas.microsoft.com/office/drawing/2014/main" id="{A1A64625-6AA5-72C5-2CE0-631D3A97C1C3}"/>
              </a:ext>
            </a:extLst>
          </p:cNvPr>
          <p:cNvSpPr txBox="1">
            <a:spLocks/>
          </p:cNvSpPr>
          <p:nvPr/>
        </p:nvSpPr>
        <p:spPr>
          <a:xfrm>
            <a:off x="382589" y="6386334"/>
            <a:ext cx="265112" cy="123111"/>
          </a:xfrm>
          <a:prstGeom prst="rect">
            <a:avLst/>
          </a:prstGeom>
        </p:spPr>
        <p:txBody>
          <a:bodyPr vert="horz" lIns="0" tIns="0" rIns="0" bIns="0" rtlCol="0" anchor="t" anchorCtr="0"/>
          <a:lstStyle>
            <a:defPPr>
              <a:defRPr lang="de-DE"/>
            </a:defPPr>
            <a:lvl1pPr marL="0" algn="l" defTabSz="914400" rtl="0" eaLnBrk="1" latinLnBrk="0" hangingPunct="1">
              <a:defRPr sz="800" kern="1200">
                <a:solidFill>
                  <a:schemeClr val="tx2"/>
                </a:solidFill>
                <a:latin typeface="Lexend HM"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115CDC9-74CB-4F6C-8CD3-A6C89F254EE7}" type="slidenum">
              <a:rPr lang="en-US" smtClean="0"/>
              <a:pPr/>
              <a:t>‹#›</a:t>
            </a:fld>
            <a:endParaRPr lang="en-US"/>
          </a:p>
        </p:txBody>
      </p:sp>
      <p:sp>
        <p:nvSpPr>
          <p:cNvPr id="14" name="Text Placeholder 2">
            <a:extLst>
              <a:ext uri="{FF2B5EF4-FFF2-40B4-BE49-F238E27FC236}">
                <a16:creationId xmlns:a16="http://schemas.microsoft.com/office/drawing/2014/main" id="{CC39F106-1F31-7E67-1E49-2D9069819662}"/>
              </a:ext>
            </a:extLst>
          </p:cNvPr>
          <p:cNvSpPr txBox="1">
            <a:spLocks/>
          </p:cNvSpPr>
          <p:nvPr/>
        </p:nvSpPr>
        <p:spPr>
          <a:xfrm>
            <a:off x="382588" y="265541"/>
            <a:ext cx="11419082" cy="136525"/>
          </a:xfrm>
          <a:prstGeom prst="rect">
            <a:avLst/>
          </a:prstGeom>
        </p:spPr>
        <p:txBody>
          <a:bodyPr vert="horz" lIns="0" tIns="0" rIns="0" bIns="0" rtlCol="0">
            <a:noAutofit/>
          </a:bodyPr>
          <a:lstStyle>
            <a:lvl1pPr marL="0" indent="0" algn="l" defTabSz="914400" rtl="0" eaLnBrk="1" latinLnBrk="0" hangingPunct="1">
              <a:lnSpc>
                <a:spcPct val="120000"/>
              </a:lnSpc>
              <a:spcBef>
                <a:spcPts val="1000"/>
              </a:spcBef>
              <a:buFontTx/>
              <a:buNone/>
              <a:defRPr sz="1200" kern="1200">
                <a:solidFill>
                  <a:schemeClr val="tx1"/>
                </a:solidFill>
                <a:latin typeface="+mn-lt"/>
                <a:ea typeface="+mn-ea"/>
                <a:cs typeface="+mn-cs"/>
              </a:defRPr>
            </a:lvl1pPr>
            <a:lvl2pPr marL="452438" indent="-185738" algn="l" defTabSz="914400" rtl="0" eaLnBrk="1" latinLnBrk="0" hangingPunct="1">
              <a:lnSpc>
                <a:spcPct val="120000"/>
              </a:lnSpc>
              <a:spcBef>
                <a:spcPts val="500"/>
              </a:spcBef>
              <a:buFont typeface="Lexend HM" panose="020B0604020202020204" pitchFamily="34" charset="0"/>
              <a:buChar char="•"/>
              <a:defRPr sz="1200" kern="1200">
                <a:solidFill>
                  <a:schemeClr val="tx1"/>
                </a:solidFill>
                <a:latin typeface="+mn-lt"/>
                <a:ea typeface="+mn-ea"/>
                <a:cs typeface="+mn-cs"/>
              </a:defRPr>
            </a:lvl2pPr>
            <a:lvl3pPr marL="627063" indent="174625" algn="l" defTabSz="914400" rtl="0" eaLnBrk="1" latinLnBrk="0" hangingPunct="1">
              <a:lnSpc>
                <a:spcPct val="120000"/>
              </a:lnSpc>
              <a:spcBef>
                <a:spcPts val="500"/>
              </a:spcBef>
              <a:buFont typeface="Lexend HM" panose="020B0604020202020204" pitchFamily="34" charset="0"/>
              <a:buChar char="•"/>
              <a:defRPr sz="1200" kern="1200">
                <a:solidFill>
                  <a:schemeClr val="tx1"/>
                </a:solidFill>
                <a:latin typeface="+mn-lt"/>
                <a:ea typeface="+mn-ea"/>
                <a:cs typeface="+mn-cs"/>
              </a:defRPr>
            </a:lvl3pPr>
            <a:lvl4pPr marL="893763" indent="185738" algn="l" defTabSz="914400" rtl="0" eaLnBrk="1" latinLnBrk="0" hangingPunct="1">
              <a:lnSpc>
                <a:spcPct val="120000"/>
              </a:lnSpc>
              <a:spcBef>
                <a:spcPts val="500"/>
              </a:spcBef>
              <a:buFont typeface="Lexend HM" panose="020B0604020202020204" pitchFamily="34" charset="0"/>
              <a:buChar char="•"/>
              <a:tabLst>
                <a:tab pos="893763" algn="l"/>
              </a:tabLst>
              <a:defRPr sz="1200" kern="1200">
                <a:solidFill>
                  <a:schemeClr val="tx1"/>
                </a:solidFill>
                <a:latin typeface="+mn-lt"/>
                <a:ea typeface="+mn-ea"/>
                <a:cs typeface="+mn-cs"/>
              </a:defRPr>
            </a:lvl4pPr>
            <a:lvl5pPr marL="1160463" indent="180975" algn="l" defTabSz="914400" rtl="0" eaLnBrk="1" latinLnBrk="0" hangingPunct="1">
              <a:lnSpc>
                <a:spcPct val="120000"/>
              </a:lnSpc>
              <a:spcBef>
                <a:spcPts val="500"/>
              </a:spcBef>
              <a:buFont typeface="Lexend HM" panose="020B0604020202020204" pitchFamily="34" charset="0"/>
              <a:buChar char="•"/>
              <a:tabLst>
                <a:tab pos="1160463" algn="l"/>
              </a:tabLst>
              <a:defRPr sz="1200" kern="1200">
                <a:solidFill>
                  <a:schemeClr val="tx1"/>
                </a:solidFill>
                <a:latin typeface="+mn-lt"/>
                <a:ea typeface="+mn-ea"/>
                <a:cs typeface="+mn-cs"/>
              </a:defRPr>
            </a:lvl5pPr>
            <a:lvl6pPr marL="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Lexend HM"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Lexend HM"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Lexend HM" panose="020B0604020202020204" pitchFamily="34" charset="0"/>
              <a:buChar char="•"/>
              <a:defRPr sz="1800" kern="1200">
                <a:solidFill>
                  <a:schemeClr val="tx1"/>
                </a:solidFill>
                <a:latin typeface="+mn-lt"/>
                <a:ea typeface="+mn-ea"/>
                <a:cs typeface="+mn-cs"/>
              </a:defRPr>
            </a:lvl9pPr>
          </a:lstStyle>
          <a:p>
            <a:pPr marL="12700" marR="5080" indent="20955">
              <a:lnSpc>
                <a:spcPct val="98800"/>
              </a:lnSpc>
              <a:spcBef>
                <a:spcPts val="140"/>
              </a:spcBef>
            </a:pPr>
            <a:endParaRPr lang="en-US" sz="1000">
              <a:solidFill>
                <a:srgbClr val="004B2B"/>
              </a:solidFill>
            </a:endParaRPr>
          </a:p>
        </p:txBody>
      </p:sp>
      <p:sp>
        <p:nvSpPr>
          <p:cNvPr id="24" name="Textplatzhalter 3">
            <a:extLst>
              <a:ext uri="{FF2B5EF4-FFF2-40B4-BE49-F238E27FC236}">
                <a16:creationId xmlns:a16="http://schemas.microsoft.com/office/drawing/2014/main" id="{DC7BD42D-F214-5E55-2CB5-A73B70353DE0}"/>
              </a:ext>
            </a:extLst>
          </p:cNvPr>
          <p:cNvSpPr>
            <a:spLocks noGrp="1"/>
          </p:cNvSpPr>
          <p:nvPr>
            <p:ph type="body" sz="quarter" idx="35" hasCustomPrompt="1"/>
          </p:nvPr>
        </p:nvSpPr>
        <p:spPr>
          <a:xfrm>
            <a:off x="382588" y="265541"/>
            <a:ext cx="7552800" cy="136525"/>
          </a:xfrm>
        </p:spPr>
        <p:txBody>
          <a:bodyPr anchor="b" anchorCtr="0">
            <a:noAutofit/>
          </a:bodyPr>
          <a:lstStyle>
            <a:lvl1pPr marL="0" indent="0">
              <a:buNone/>
              <a:defRPr sz="1000">
                <a:solidFill>
                  <a:schemeClr val="tx2"/>
                </a:solidFill>
              </a:defRPr>
            </a:lvl1pPr>
          </a:lstStyle>
          <a:p>
            <a:pPr lvl="0"/>
            <a:r>
              <a:rPr lang="en-US" noProof="0"/>
              <a:t>Topline</a:t>
            </a:r>
          </a:p>
        </p:txBody>
      </p:sp>
      <p:sp>
        <p:nvSpPr>
          <p:cNvPr id="25" name="Textfeld 24">
            <a:extLst>
              <a:ext uri="{FF2B5EF4-FFF2-40B4-BE49-F238E27FC236}">
                <a16:creationId xmlns:a16="http://schemas.microsoft.com/office/drawing/2014/main" id="{C712A29F-48DC-177F-EC45-7878FD95D8C4}"/>
              </a:ext>
            </a:extLst>
          </p:cNvPr>
          <p:cNvSpPr txBox="1"/>
          <p:nvPr/>
        </p:nvSpPr>
        <p:spPr>
          <a:xfrm>
            <a:off x="292608" y="137160"/>
            <a:ext cx="0" cy="0"/>
          </a:xfrm>
          <a:prstGeom prst="rect">
            <a:avLst/>
          </a:prstGeom>
          <a:noFill/>
          <a:extLst>
            <a:ext uri="{909E8E84-426E-40DD-AFC4-6F175D3DCCD1}">
              <a14:hiddenFill xmlns:a14="http://schemas.microsoft.com/office/drawing/2010/main">
                <a:solidFill>
                  <a:srgbClr val="FFFFFF"/>
                </a:solidFill>
              </a14:hiddenFill>
            </a:ext>
          </a:extLst>
        </p:spPr>
        <p:txBody>
          <a:bodyPr vert="horz" wrap="none" lIns="0" tIns="0" rIns="0" bIns="0" rtlCol="0">
            <a:noAutofit/>
          </a:bodyPr>
          <a:lstStyle/>
          <a:p>
            <a:pPr algn="l"/>
            <a:endParaRPr lang="de-DE"/>
          </a:p>
        </p:txBody>
      </p:sp>
      <p:sp>
        <p:nvSpPr>
          <p:cNvPr id="26" name="Titel 1">
            <a:extLst>
              <a:ext uri="{FF2B5EF4-FFF2-40B4-BE49-F238E27FC236}">
                <a16:creationId xmlns:a16="http://schemas.microsoft.com/office/drawing/2014/main" id="{755EA6C1-D277-91D1-EC61-81211453104A}"/>
              </a:ext>
            </a:extLst>
          </p:cNvPr>
          <p:cNvSpPr>
            <a:spLocks noGrp="1"/>
          </p:cNvSpPr>
          <p:nvPr>
            <p:ph type="title" hasCustomPrompt="1"/>
          </p:nvPr>
        </p:nvSpPr>
        <p:spPr>
          <a:xfrm>
            <a:off x="386458" y="545005"/>
            <a:ext cx="7552800" cy="283219"/>
          </a:xfrm>
        </p:spPr>
        <p:txBody>
          <a:bodyPr vert="horz"/>
          <a:lstStyle/>
          <a:p>
            <a:r>
              <a:rPr lang="en-US" noProof="0"/>
              <a:t>Slide heading</a:t>
            </a:r>
          </a:p>
        </p:txBody>
      </p:sp>
      <p:sp>
        <p:nvSpPr>
          <p:cNvPr id="47" name="Textplatzhalter 46">
            <a:extLst>
              <a:ext uri="{FF2B5EF4-FFF2-40B4-BE49-F238E27FC236}">
                <a16:creationId xmlns:a16="http://schemas.microsoft.com/office/drawing/2014/main" id="{BA6BE779-3E94-2474-7417-B4BDE06D2086}"/>
              </a:ext>
            </a:extLst>
          </p:cNvPr>
          <p:cNvSpPr>
            <a:spLocks noGrp="1"/>
          </p:cNvSpPr>
          <p:nvPr>
            <p:ph type="body" sz="quarter" idx="42" hasCustomPrompt="1"/>
          </p:nvPr>
        </p:nvSpPr>
        <p:spPr>
          <a:xfrm>
            <a:off x="9110697" y="371475"/>
            <a:ext cx="2697387" cy="3240085"/>
          </a:xfrm>
          <a:custGeom>
            <a:avLst/>
            <a:gdLst>
              <a:gd name="connsiteX0" fmla="*/ 2697387 w 2697387"/>
              <a:gd name="connsiteY0" fmla="*/ 0 h 3240085"/>
              <a:gd name="connsiteX1" fmla="*/ 2697387 w 2697387"/>
              <a:gd name="connsiteY1" fmla="*/ 3240085 h 3240085"/>
              <a:gd name="connsiteX2" fmla="*/ 1246081 w 2697387"/>
              <a:gd name="connsiteY2" fmla="*/ 3240085 h 3240085"/>
              <a:gd name="connsiteX3" fmla="*/ 1167831 w 2697387"/>
              <a:gd name="connsiteY3" fmla="*/ 3236197 h 3240085"/>
              <a:gd name="connsiteX4" fmla="*/ 2437 w 2697387"/>
              <a:gd name="connsiteY4" fmla="*/ 2089419 h 3240085"/>
              <a:gd name="connsiteX5" fmla="*/ 0 w 2697387"/>
              <a:gd name="connsiteY5" fmla="*/ 2041931 h 3240085"/>
              <a:gd name="connsiteX6" fmla="*/ 0 w 2697387"/>
              <a:gd name="connsiteY6" fmla="*/ 2462 h 3240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97387" h="3240085">
                <a:moveTo>
                  <a:pt x="2697387" y="0"/>
                </a:moveTo>
                <a:lnTo>
                  <a:pt x="2697387" y="3240085"/>
                </a:lnTo>
                <a:lnTo>
                  <a:pt x="1246081" y="3240085"/>
                </a:lnTo>
                <a:lnTo>
                  <a:pt x="1167831" y="3236197"/>
                </a:lnTo>
                <a:cubicBezTo>
                  <a:pt x="553352" y="3174790"/>
                  <a:pt x="64841" y="2694082"/>
                  <a:pt x="2437" y="2089419"/>
                </a:cubicBezTo>
                <a:lnTo>
                  <a:pt x="0" y="2041931"/>
                </a:lnTo>
                <a:lnTo>
                  <a:pt x="0" y="2462"/>
                </a:lnTo>
                <a:close/>
              </a:path>
            </a:pathLst>
          </a:custGeom>
          <a:solidFill>
            <a:srgbClr val="FAFA64"/>
          </a:solidFill>
        </p:spPr>
        <p:txBody>
          <a:bodyPr wrap="square">
            <a:noAutofit/>
          </a:bodyPr>
          <a:lstStyle>
            <a:lvl1pPr>
              <a:defRPr sz="100">
                <a:solidFill>
                  <a:srgbClr val="FAFA64"/>
                </a:solidFill>
              </a:defRPr>
            </a:lvl1pPr>
          </a:lstStyle>
          <a:p>
            <a:pPr lvl="0"/>
            <a:r>
              <a:rPr lang="de-DE"/>
              <a:t> at bearbeiten</a:t>
            </a:r>
          </a:p>
        </p:txBody>
      </p:sp>
      <p:sp>
        <p:nvSpPr>
          <p:cNvPr id="50" name="Textplatzhalter 45">
            <a:extLst>
              <a:ext uri="{FF2B5EF4-FFF2-40B4-BE49-F238E27FC236}">
                <a16:creationId xmlns:a16="http://schemas.microsoft.com/office/drawing/2014/main" id="{407E35DE-36F9-3180-36AF-95DE5971550F}"/>
              </a:ext>
            </a:extLst>
          </p:cNvPr>
          <p:cNvSpPr>
            <a:spLocks noGrp="1"/>
          </p:cNvSpPr>
          <p:nvPr>
            <p:ph type="body" sz="quarter" idx="22" hasCustomPrompt="1"/>
          </p:nvPr>
        </p:nvSpPr>
        <p:spPr>
          <a:xfrm>
            <a:off x="9418617" y="343751"/>
            <a:ext cx="638175" cy="717953"/>
          </a:xfrm>
        </p:spPr>
        <p:txBody>
          <a:bodyPr/>
          <a:lstStyle>
            <a:lvl1pPr>
              <a:defRPr sz="8000">
                <a:solidFill>
                  <a:schemeClr val="tx2"/>
                </a:solidFill>
              </a:defRPr>
            </a:lvl1pPr>
          </a:lstStyle>
          <a:p>
            <a:pPr lvl="0"/>
            <a:r>
              <a:rPr lang="en-GB"/>
              <a:t>”</a:t>
            </a:r>
          </a:p>
        </p:txBody>
      </p:sp>
      <p:sp>
        <p:nvSpPr>
          <p:cNvPr id="51" name="Textplatzhalter 17">
            <a:extLst>
              <a:ext uri="{FF2B5EF4-FFF2-40B4-BE49-F238E27FC236}">
                <a16:creationId xmlns:a16="http://schemas.microsoft.com/office/drawing/2014/main" id="{61CB1595-C143-161E-7D8D-6F104D1CBDA8}"/>
              </a:ext>
            </a:extLst>
          </p:cNvPr>
          <p:cNvSpPr>
            <a:spLocks noGrp="1"/>
          </p:cNvSpPr>
          <p:nvPr>
            <p:ph type="body" sz="quarter" idx="39" hasCustomPrompt="1"/>
          </p:nvPr>
        </p:nvSpPr>
        <p:spPr>
          <a:xfrm>
            <a:off x="9504522" y="2388097"/>
            <a:ext cx="2088000" cy="463955"/>
          </a:xfrm>
        </p:spPr>
        <p:txBody>
          <a:bodyPr tIns="144000" anchor="b" anchorCtr="0">
            <a:spAutoFit/>
          </a:bodyPr>
          <a:lstStyle>
            <a:lvl1pPr marL="0" indent="0">
              <a:spcBef>
                <a:spcPts val="0"/>
              </a:spcBef>
              <a:buNone/>
              <a:defRPr sz="900">
                <a:solidFill>
                  <a:schemeClr val="tx2"/>
                </a:solidFill>
              </a:defRPr>
            </a:lvl1pPr>
          </a:lstStyle>
          <a:p>
            <a:pPr lvl="0"/>
            <a:r>
              <a:rPr lang="en-US" noProof="0"/>
              <a:t>First name Name</a:t>
            </a:r>
          </a:p>
          <a:p>
            <a:pPr lvl="0"/>
            <a:r>
              <a:rPr lang="en-US" noProof="0"/>
              <a:t>Function, Department</a:t>
            </a:r>
          </a:p>
        </p:txBody>
      </p:sp>
      <p:sp>
        <p:nvSpPr>
          <p:cNvPr id="52" name="Textplatzhalter 32">
            <a:extLst>
              <a:ext uri="{FF2B5EF4-FFF2-40B4-BE49-F238E27FC236}">
                <a16:creationId xmlns:a16="http://schemas.microsoft.com/office/drawing/2014/main" id="{96001D22-4A33-2255-7536-C78EDB5BE6D0}"/>
              </a:ext>
            </a:extLst>
          </p:cNvPr>
          <p:cNvSpPr>
            <a:spLocks noGrp="1"/>
          </p:cNvSpPr>
          <p:nvPr>
            <p:ph type="body" sz="quarter" idx="49" hasCustomPrompt="1"/>
          </p:nvPr>
        </p:nvSpPr>
        <p:spPr>
          <a:xfrm>
            <a:off x="9504522" y="1082123"/>
            <a:ext cx="2088000" cy="203133"/>
          </a:xfrm>
        </p:spPr>
        <p:txBody>
          <a:bodyPr>
            <a:spAutoFit/>
          </a:bodyPr>
          <a:lstStyle>
            <a:lvl1pPr>
              <a:defRPr sz="1200" b="1">
                <a:solidFill>
                  <a:schemeClr val="tx2"/>
                </a:solidFill>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de-DE"/>
              <a:t>Quote </a:t>
            </a:r>
            <a:r>
              <a:rPr lang="de-DE" err="1"/>
              <a:t>lorem</a:t>
            </a:r>
            <a:r>
              <a:rPr lang="de-DE"/>
              <a:t> </a:t>
            </a:r>
            <a:r>
              <a:rPr lang="de-DE" err="1"/>
              <a:t>ipsum</a:t>
            </a:r>
            <a:endParaRPr lang="de-DE"/>
          </a:p>
        </p:txBody>
      </p:sp>
      <p:sp>
        <p:nvSpPr>
          <p:cNvPr id="4" name="Textplatzhalter 13">
            <a:extLst>
              <a:ext uri="{FF2B5EF4-FFF2-40B4-BE49-F238E27FC236}">
                <a16:creationId xmlns:a16="http://schemas.microsoft.com/office/drawing/2014/main" id="{7C844830-F6BF-5361-B0A1-0E8B635B09C9}"/>
              </a:ext>
            </a:extLst>
          </p:cNvPr>
          <p:cNvSpPr>
            <a:spLocks noGrp="1"/>
          </p:cNvSpPr>
          <p:nvPr>
            <p:ph type="body" sz="quarter" idx="44" hasCustomPrompt="1"/>
          </p:nvPr>
        </p:nvSpPr>
        <p:spPr bwMode="gray">
          <a:xfrm>
            <a:off x="3306809" y="1351173"/>
            <a:ext cx="4633562" cy="166199"/>
          </a:xfrm>
        </p:spPr>
        <p:txBody>
          <a:bodyPr wrap="square" bIns="0">
            <a:spAutoFit/>
          </a:bodyPr>
          <a:lstStyle>
            <a:lvl1pPr marL="0" indent="0">
              <a:lnSpc>
                <a:spcPct val="90000"/>
              </a:lnSpc>
              <a:buFontTx/>
              <a:buNone/>
              <a:defRPr sz="1200" b="1">
                <a:solidFill>
                  <a:schemeClr val="tx2"/>
                </a:solidFill>
                <a:latin typeface="+mj-lt"/>
              </a:defRPr>
            </a:lvl1pPr>
            <a:lvl6pPr>
              <a:defRPr sz="2000">
                <a:solidFill>
                  <a:schemeClr val="bg1"/>
                </a:solidFill>
                <a:latin typeface="+mj-lt"/>
              </a:defRPr>
            </a:lvl6pPr>
          </a:lstStyle>
          <a:p>
            <a:pPr lvl="0"/>
            <a:r>
              <a:rPr lang="en-US" noProof="0"/>
              <a:t>Heading</a:t>
            </a:r>
          </a:p>
        </p:txBody>
      </p:sp>
      <p:sp>
        <p:nvSpPr>
          <p:cNvPr id="20" name="Textplatzhalter 56">
            <a:extLst>
              <a:ext uri="{FF2B5EF4-FFF2-40B4-BE49-F238E27FC236}">
                <a16:creationId xmlns:a16="http://schemas.microsoft.com/office/drawing/2014/main" id="{693C4347-ED9B-D1DB-B344-4532CC9D541B}"/>
              </a:ext>
            </a:extLst>
          </p:cNvPr>
          <p:cNvSpPr>
            <a:spLocks noGrp="1"/>
          </p:cNvSpPr>
          <p:nvPr>
            <p:ph type="body" sz="quarter" idx="54" hasCustomPrompt="1"/>
          </p:nvPr>
        </p:nvSpPr>
        <p:spPr>
          <a:xfrm>
            <a:off x="382588" y="1350518"/>
            <a:ext cx="2701925" cy="2870645"/>
          </a:xfrm>
        </p:spPr>
        <p:txBody>
          <a:bodyPr/>
          <a:lstStyle>
            <a:lvl1pPr>
              <a:defRPr sz="1200" b="1">
                <a:solidFill>
                  <a:schemeClr val="tx2"/>
                </a:solidFill>
              </a:defRPr>
            </a:lvl1pPr>
            <a:lvl2pPr>
              <a:defRPr b="1">
                <a:solidFill>
                  <a:schemeClr val="tx2"/>
                </a:solidFill>
              </a:defRPr>
            </a:lvl2pPr>
            <a:lvl3pPr>
              <a:defRPr b="1">
                <a:solidFill>
                  <a:schemeClr val="tx2"/>
                </a:solidFill>
              </a:defRPr>
            </a:lvl3pPr>
            <a:lvl4pPr>
              <a:defRPr b="1">
                <a:solidFill>
                  <a:schemeClr val="tx2"/>
                </a:solidFill>
              </a:defRPr>
            </a:lvl4pPr>
            <a:lvl5pPr>
              <a:defRPr b="1">
                <a:solidFill>
                  <a:schemeClr val="tx2"/>
                </a:solidFill>
              </a:defRPr>
            </a:lvl5pPr>
          </a:lstStyle>
          <a:p>
            <a:pPr lvl="0"/>
            <a:r>
              <a:rPr lang="de-DE"/>
              <a:t>Intro </a:t>
            </a:r>
            <a:r>
              <a:rPr lang="de-DE" err="1"/>
              <a:t>lorem</a:t>
            </a:r>
            <a:r>
              <a:rPr lang="de-DE"/>
              <a:t> </a:t>
            </a:r>
            <a:r>
              <a:rPr lang="de-DE" err="1"/>
              <a:t>ipsum</a:t>
            </a:r>
            <a:r>
              <a:rPr lang="de-DE"/>
              <a:t> </a:t>
            </a:r>
            <a:r>
              <a:rPr lang="de-DE" err="1"/>
              <a:t>dolor</a:t>
            </a:r>
            <a:r>
              <a:rPr lang="de-DE"/>
              <a:t> </a:t>
            </a:r>
            <a:r>
              <a:rPr lang="de-DE" err="1"/>
              <a:t>sit</a:t>
            </a:r>
            <a:endParaRPr lang="de-DE"/>
          </a:p>
        </p:txBody>
      </p:sp>
      <p:sp>
        <p:nvSpPr>
          <p:cNvPr id="21" name="Textplatzhalter 53">
            <a:extLst>
              <a:ext uri="{FF2B5EF4-FFF2-40B4-BE49-F238E27FC236}">
                <a16:creationId xmlns:a16="http://schemas.microsoft.com/office/drawing/2014/main" id="{F8E0B837-0F51-5DF6-C6C7-9FC94CFB08A3}"/>
              </a:ext>
            </a:extLst>
          </p:cNvPr>
          <p:cNvSpPr>
            <a:spLocks noGrp="1"/>
          </p:cNvSpPr>
          <p:nvPr>
            <p:ph type="body" sz="quarter" idx="50" hasCustomPrompt="1"/>
          </p:nvPr>
        </p:nvSpPr>
        <p:spPr>
          <a:xfrm>
            <a:off x="3306809" y="1520824"/>
            <a:ext cx="4628579" cy="1062000"/>
          </a:xfrm>
        </p:spPr>
        <p:txBody>
          <a:bodyPr/>
          <a:lstStyle>
            <a:lvl1pPr>
              <a:defRPr sz="1200"/>
            </a:lvl1pPr>
            <a:lvl2pPr>
              <a:defRPr sz="1200"/>
            </a:lvl2pPr>
            <a:lvl3pPr>
              <a:defRPr sz="1200"/>
            </a:lvl3pPr>
            <a:lvl4pPr>
              <a:defRPr sz="1200"/>
            </a:lvl4pPr>
            <a:lvl5pPr>
              <a:defRPr sz="1200"/>
            </a:lvl5pPr>
          </a:lstStyle>
          <a:p>
            <a:pPr lvl="0"/>
            <a:r>
              <a:rPr lang="en-GB" noProof="0"/>
              <a:t>12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23" name="Textplatzhalter 13">
            <a:extLst>
              <a:ext uri="{FF2B5EF4-FFF2-40B4-BE49-F238E27FC236}">
                <a16:creationId xmlns:a16="http://schemas.microsoft.com/office/drawing/2014/main" id="{923F24EF-31C0-CDBA-C005-196B172BF40D}"/>
              </a:ext>
            </a:extLst>
          </p:cNvPr>
          <p:cNvSpPr>
            <a:spLocks noGrp="1"/>
          </p:cNvSpPr>
          <p:nvPr>
            <p:ph type="body" sz="quarter" idx="55" hasCustomPrompt="1"/>
          </p:nvPr>
        </p:nvSpPr>
        <p:spPr bwMode="gray">
          <a:xfrm>
            <a:off x="3306809" y="4232596"/>
            <a:ext cx="4633562" cy="166199"/>
          </a:xfrm>
        </p:spPr>
        <p:txBody>
          <a:bodyPr wrap="square" bIns="0">
            <a:spAutoFit/>
          </a:bodyPr>
          <a:lstStyle>
            <a:lvl1pPr marL="0" indent="0">
              <a:lnSpc>
                <a:spcPct val="90000"/>
              </a:lnSpc>
              <a:buFontTx/>
              <a:buNone/>
              <a:defRPr sz="1200" b="1">
                <a:solidFill>
                  <a:schemeClr val="tx2"/>
                </a:solidFill>
                <a:latin typeface="+mj-lt"/>
              </a:defRPr>
            </a:lvl1pPr>
            <a:lvl6pPr>
              <a:defRPr sz="2000">
                <a:solidFill>
                  <a:schemeClr val="bg1"/>
                </a:solidFill>
                <a:latin typeface="+mj-lt"/>
              </a:defRPr>
            </a:lvl6pPr>
          </a:lstStyle>
          <a:p>
            <a:pPr lvl="0"/>
            <a:r>
              <a:rPr lang="en-US" noProof="0"/>
              <a:t>Heading</a:t>
            </a:r>
          </a:p>
        </p:txBody>
      </p:sp>
      <p:sp>
        <p:nvSpPr>
          <p:cNvPr id="28" name="Textplatzhalter 53">
            <a:extLst>
              <a:ext uri="{FF2B5EF4-FFF2-40B4-BE49-F238E27FC236}">
                <a16:creationId xmlns:a16="http://schemas.microsoft.com/office/drawing/2014/main" id="{65A62955-FD34-2034-ECAC-931350D8F5A6}"/>
              </a:ext>
            </a:extLst>
          </p:cNvPr>
          <p:cNvSpPr>
            <a:spLocks noGrp="1"/>
          </p:cNvSpPr>
          <p:nvPr>
            <p:ph type="body" sz="quarter" idx="56" hasCustomPrompt="1"/>
          </p:nvPr>
        </p:nvSpPr>
        <p:spPr>
          <a:xfrm>
            <a:off x="3306809" y="4402247"/>
            <a:ext cx="4628579" cy="1062000"/>
          </a:xfrm>
        </p:spPr>
        <p:txBody>
          <a:bodyPr/>
          <a:lstStyle>
            <a:lvl1pPr>
              <a:defRPr sz="1200"/>
            </a:lvl1pPr>
            <a:lvl2pPr>
              <a:defRPr sz="1200"/>
            </a:lvl2pPr>
            <a:lvl3pPr>
              <a:defRPr sz="1200"/>
            </a:lvl3pPr>
            <a:lvl4pPr>
              <a:defRPr sz="1200"/>
            </a:lvl4pPr>
            <a:lvl5pPr>
              <a:defRPr sz="1200"/>
            </a:lvl5pPr>
          </a:lstStyle>
          <a:p>
            <a:pPr lvl="0"/>
            <a:r>
              <a:rPr lang="en-GB" noProof="0"/>
              <a:t>12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29" name="Textplatzhalter 13">
            <a:extLst>
              <a:ext uri="{FF2B5EF4-FFF2-40B4-BE49-F238E27FC236}">
                <a16:creationId xmlns:a16="http://schemas.microsoft.com/office/drawing/2014/main" id="{84B1180E-13CD-DD8B-EF7D-BA57561EE7D7}"/>
              </a:ext>
            </a:extLst>
          </p:cNvPr>
          <p:cNvSpPr>
            <a:spLocks noGrp="1"/>
          </p:cNvSpPr>
          <p:nvPr>
            <p:ph type="body" sz="quarter" idx="57" hasCustomPrompt="1"/>
          </p:nvPr>
        </p:nvSpPr>
        <p:spPr bwMode="gray">
          <a:xfrm>
            <a:off x="3306809" y="2807833"/>
            <a:ext cx="4633562" cy="166199"/>
          </a:xfrm>
        </p:spPr>
        <p:txBody>
          <a:bodyPr wrap="square" bIns="0">
            <a:spAutoFit/>
          </a:bodyPr>
          <a:lstStyle>
            <a:lvl1pPr marL="0" indent="0">
              <a:lnSpc>
                <a:spcPct val="90000"/>
              </a:lnSpc>
              <a:buFontTx/>
              <a:buNone/>
              <a:defRPr sz="1200" b="1">
                <a:solidFill>
                  <a:schemeClr val="tx2"/>
                </a:solidFill>
                <a:latin typeface="+mj-lt"/>
              </a:defRPr>
            </a:lvl1pPr>
            <a:lvl6pPr>
              <a:defRPr sz="2000">
                <a:solidFill>
                  <a:schemeClr val="bg1"/>
                </a:solidFill>
                <a:latin typeface="+mj-lt"/>
              </a:defRPr>
            </a:lvl6pPr>
          </a:lstStyle>
          <a:p>
            <a:pPr lvl="0"/>
            <a:r>
              <a:rPr lang="en-US" noProof="0"/>
              <a:t>Heading</a:t>
            </a:r>
          </a:p>
        </p:txBody>
      </p:sp>
      <p:sp>
        <p:nvSpPr>
          <p:cNvPr id="30" name="Textplatzhalter 53">
            <a:extLst>
              <a:ext uri="{FF2B5EF4-FFF2-40B4-BE49-F238E27FC236}">
                <a16:creationId xmlns:a16="http://schemas.microsoft.com/office/drawing/2014/main" id="{A62673D7-8F8E-D297-5E70-FDF06AE49E18}"/>
              </a:ext>
            </a:extLst>
          </p:cNvPr>
          <p:cNvSpPr>
            <a:spLocks noGrp="1"/>
          </p:cNvSpPr>
          <p:nvPr>
            <p:ph type="body" sz="quarter" idx="58" hasCustomPrompt="1"/>
          </p:nvPr>
        </p:nvSpPr>
        <p:spPr>
          <a:xfrm>
            <a:off x="3306809" y="2977484"/>
            <a:ext cx="4628579" cy="1062000"/>
          </a:xfrm>
        </p:spPr>
        <p:txBody>
          <a:bodyPr/>
          <a:lstStyle>
            <a:lvl1pPr>
              <a:defRPr sz="1200"/>
            </a:lvl1pPr>
            <a:lvl2pPr>
              <a:defRPr sz="1200"/>
            </a:lvl2pPr>
            <a:lvl3pPr>
              <a:defRPr sz="1200"/>
            </a:lvl3pPr>
            <a:lvl4pPr>
              <a:defRPr sz="1200"/>
            </a:lvl4pPr>
            <a:lvl5pPr>
              <a:defRPr sz="1200"/>
            </a:lvl5pPr>
          </a:lstStyle>
          <a:p>
            <a:pPr lvl="0"/>
            <a:r>
              <a:rPr lang="en-GB" noProof="0"/>
              <a:t>12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31" name="Footer Placeholder 21">
            <a:extLst>
              <a:ext uri="{FF2B5EF4-FFF2-40B4-BE49-F238E27FC236}">
                <a16:creationId xmlns:a16="http://schemas.microsoft.com/office/drawing/2014/main" id="{8E97EDA8-BE8F-F12E-8F9D-28B0361F296D}"/>
              </a:ext>
            </a:extLst>
          </p:cNvPr>
          <p:cNvSpPr>
            <a:spLocks noGrp="1"/>
          </p:cNvSpPr>
          <p:nvPr>
            <p:ph type="ftr" sz="quarter" idx="16"/>
          </p:nvPr>
        </p:nvSpPr>
        <p:spPr>
          <a:xfrm>
            <a:off x="3441655" y="6387525"/>
            <a:ext cx="5451520" cy="123111"/>
          </a:xfrm>
        </p:spPr>
        <p:txBody>
          <a:bodyPr/>
          <a:lstStyle/>
          <a:p>
            <a:endParaRPr lang="en-GB"/>
          </a:p>
        </p:txBody>
      </p:sp>
      <p:sp>
        <p:nvSpPr>
          <p:cNvPr id="2" name="Text Placeholder 7">
            <a:extLst>
              <a:ext uri="{FF2B5EF4-FFF2-40B4-BE49-F238E27FC236}">
                <a16:creationId xmlns:a16="http://schemas.microsoft.com/office/drawing/2014/main" id="{B5BBACA4-049C-510F-29D0-37FA8972C4B4}"/>
              </a:ext>
            </a:extLst>
          </p:cNvPr>
          <p:cNvSpPr>
            <a:spLocks noGrp="1" noChangeAspect="1"/>
          </p:cNvSpPr>
          <p:nvPr>
            <p:ph type="body" sz="quarter" idx="59" hasCustomPrompt="1"/>
          </p:nvPr>
        </p:nvSpPr>
        <p:spPr>
          <a:xfrm>
            <a:off x="11523000" y="6201700"/>
            <a:ext cx="288000" cy="288000"/>
          </a:xfrm>
          <a:blipFill>
            <a:blip r:embed="rId2"/>
            <a:stretch>
              <a:fillRect/>
            </a:stretch>
          </a:blipFill>
        </p:spPr>
        <p:txBody>
          <a:bodyPr/>
          <a:lstStyle>
            <a:lvl1pPr>
              <a:defRPr sz="100"/>
            </a:lvl1pPr>
          </a:lstStyle>
          <a:p>
            <a:pPr lvl="0"/>
            <a:r>
              <a:rPr lang="de-DE"/>
              <a:t> </a:t>
            </a:r>
            <a:endParaRPr lang="en-US"/>
          </a:p>
        </p:txBody>
      </p:sp>
      <p:sp>
        <p:nvSpPr>
          <p:cNvPr id="6" name="Bildplatzhalter 19">
            <a:extLst>
              <a:ext uri="{FF2B5EF4-FFF2-40B4-BE49-F238E27FC236}">
                <a16:creationId xmlns:a16="http://schemas.microsoft.com/office/drawing/2014/main" id="{909BF846-AAC2-C2D1-3F4E-F2B432788D0A}"/>
              </a:ext>
            </a:extLst>
          </p:cNvPr>
          <p:cNvSpPr>
            <a:spLocks noGrp="1"/>
          </p:cNvSpPr>
          <p:nvPr>
            <p:ph type="pic" sz="quarter" idx="60" hasCustomPrompt="1"/>
          </p:nvPr>
        </p:nvSpPr>
        <p:spPr bwMode="gray">
          <a:xfrm>
            <a:off x="1025514" y="6410506"/>
            <a:ext cx="1062384" cy="103295"/>
          </a:xfrm>
          <a:blipFill>
            <a:blip r:embed="rId3"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Tree>
    <p:extLst>
      <p:ext uri="{BB962C8B-B14F-4D97-AF65-F5344CB8AC3E}">
        <p14:creationId xmlns:p14="http://schemas.microsoft.com/office/powerpoint/2010/main" val="359182173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cSld name="Sucess story 2">
    <p:spTree>
      <p:nvGrpSpPr>
        <p:cNvPr id="1" name=""/>
        <p:cNvGrpSpPr/>
        <p:nvPr/>
      </p:nvGrpSpPr>
      <p:grpSpPr>
        <a:xfrm>
          <a:off x="0" y="0"/>
          <a:ext cx="0" cy="0"/>
          <a:chOff x="0" y="0"/>
          <a:chExt cx="0" cy="0"/>
        </a:xfrm>
      </p:grpSpPr>
      <p:sp>
        <p:nvSpPr>
          <p:cNvPr id="31" name="Textplatzhalter 30">
            <a:extLst>
              <a:ext uri="{FF2B5EF4-FFF2-40B4-BE49-F238E27FC236}">
                <a16:creationId xmlns:a16="http://schemas.microsoft.com/office/drawing/2014/main" id="{BA58A6EA-F8D6-1EB9-BCFD-6389E3C87857}"/>
              </a:ext>
            </a:extLst>
          </p:cNvPr>
          <p:cNvSpPr>
            <a:spLocks noGrp="1"/>
          </p:cNvSpPr>
          <p:nvPr>
            <p:ph type="body" sz="quarter" idx="42" hasCustomPrompt="1"/>
          </p:nvPr>
        </p:nvSpPr>
        <p:spPr>
          <a:xfrm>
            <a:off x="9110697" y="2673352"/>
            <a:ext cx="2697387" cy="3240085"/>
          </a:xfrm>
          <a:custGeom>
            <a:avLst/>
            <a:gdLst>
              <a:gd name="connsiteX0" fmla="*/ 2697387 w 2697387"/>
              <a:gd name="connsiteY0" fmla="*/ 0 h 3240085"/>
              <a:gd name="connsiteX1" fmla="*/ 2697387 w 2697387"/>
              <a:gd name="connsiteY1" fmla="*/ 3240085 h 3240085"/>
              <a:gd name="connsiteX2" fmla="*/ 1246081 w 2697387"/>
              <a:gd name="connsiteY2" fmla="*/ 3240085 h 3240085"/>
              <a:gd name="connsiteX3" fmla="*/ 1167831 w 2697387"/>
              <a:gd name="connsiteY3" fmla="*/ 3236197 h 3240085"/>
              <a:gd name="connsiteX4" fmla="*/ 2437 w 2697387"/>
              <a:gd name="connsiteY4" fmla="*/ 2089419 h 3240085"/>
              <a:gd name="connsiteX5" fmla="*/ 0 w 2697387"/>
              <a:gd name="connsiteY5" fmla="*/ 2041931 h 3240085"/>
              <a:gd name="connsiteX6" fmla="*/ 0 w 2697387"/>
              <a:gd name="connsiteY6" fmla="*/ 2462 h 3240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97387" h="3240085">
                <a:moveTo>
                  <a:pt x="2697387" y="0"/>
                </a:moveTo>
                <a:lnTo>
                  <a:pt x="2697387" y="3240085"/>
                </a:lnTo>
                <a:lnTo>
                  <a:pt x="1246081" y="3240085"/>
                </a:lnTo>
                <a:lnTo>
                  <a:pt x="1167831" y="3236197"/>
                </a:lnTo>
                <a:cubicBezTo>
                  <a:pt x="553352" y="3174790"/>
                  <a:pt x="64841" y="2694082"/>
                  <a:pt x="2437" y="2089419"/>
                </a:cubicBezTo>
                <a:lnTo>
                  <a:pt x="0" y="2041931"/>
                </a:lnTo>
                <a:lnTo>
                  <a:pt x="0" y="2462"/>
                </a:lnTo>
                <a:close/>
              </a:path>
            </a:pathLst>
          </a:custGeom>
          <a:solidFill>
            <a:srgbClr val="FF0364"/>
          </a:solidFill>
        </p:spPr>
        <p:txBody>
          <a:bodyPr wrap="square">
            <a:noAutofit/>
          </a:bodyPr>
          <a:lstStyle>
            <a:lvl1pPr>
              <a:defRPr sz="100">
                <a:solidFill>
                  <a:srgbClr val="FF0364"/>
                </a:solidFill>
              </a:defRPr>
            </a:lvl1pPr>
          </a:lstStyle>
          <a:p>
            <a:pPr lvl="0"/>
            <a:r>
              <a:rPr lang="de-DE"/>
              <a:t> n</a:t>
            </a:r>
          </a:p>
        </p:txBody>
      </p:sp>
      <p:sp>
        <p:nvSpPr>
          <p:cNvPr id="3" name="Datumsplatzhalter 2">
            <a:extLst>
              <a:ext uri="{FF2B5EF4-FFF2-40B4-BE49-F238E27FC236}">
                <a16:creationId xmlns:a16="http://schemas.microsoft.com/office/drawing/2014/main" id="{AE8A75C4-9B78-DA64-69BA-84656A44B9D4}"/>
              </a:ext>
            </a:extLst>
          </p:cNvPr>
          <p:cNvSpPr>
            <a:spLocks noGrp="1"/>
          </p:cNvSpPr>
          <p:nvPr>
            <p:ph type="dt" sz="half" idx="10"/>
          </p:nvPr>
        </p:nvSpPr>
        <p:spPr/>
        <p:txBody>
          <a:bodyPr/>
          <a:lstStyle/>
          <a:p>
            <a:endParaRPr lang="en-GB"/>
          </a:p>
        </p:txBody>
      </p:sp>
      <p:sp>
        <p:nvSpPr>
          <p:cNvPr id="5" name="Foliennummernplatzhalter 4">
            <a:extLst>
              <a:ext uri="{FF2B5EF4-FFF2-40B4-BE49-F238E27FC236}">
                <a16:creationId xmlns:a16="http://schemas.microsoft.com/office/drawing/2014/main" id="{9E215333-629C-4978-44C1-2EA1766E5EBA}"/>
              </a:ext>
            </a:extLst>
          </p:cNvPr>
          <p:cNvSpPr>
            <a:spLocks noGrp="1"/>
          </p:cNvSpPr>
          <p:nvPr>
            <p:ph type="sldNum" sz="quarter" idx="12"/>
          </p:nvPr>
        </p:nvSpPr>
        <p:spPr/>
        <p:txBody>
          <a:bodyPr/>
          <a:lstStyle/>
          <a:p>
            <a:fld id="{62010F87-0EE0-4D14-B1AC-3EF143679DC7}" type="slidenum">
              <a:rPr lang="en-GB" smtClean="0"/>
              <a:t>‹#›</a:t>
            </a:fld>
            <a:endParaRPr lang="en-GB"/>
          </a:p>
        </p:txBody>
      </p:sp>
      <p:sp>
        <p:nvSpPr>
          <p:cNvPr id="11" name="Date Placeholder 14">
            <a:extLst>
              <a:ext uri="{FF2B5EF4-FFF2-40B4-BE49-F238E27FC236}">
                <a16:creationId xmlns:a16="http://schemas.microsoft.com/office/drawing/2014/main" id="{984998A4-2E7D-8C3E-E908-624A840AE53B}"/>
              </a:ext>
            </a:extLst>
          </p:cNvPr>
          <p:cNvSpPr txBox="1">
            <a:spLocks/>
          </p:cNvSpPr>
          <p:nvPr/>
        </p:nvSpPr>
        <p:spPr>
          <a:xfrm>
            <a:off x="2511512" y="6387525"/>
            <a:ext cx="592173" cy="123111"/>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2D49775-57E1-45F6-850F-4FB5360EF272}" type="datetime1">
              <a:rPr lang="de-DE" smtClean="0"/>
              <a:pPr/>
              <a:t>07.06.2024</a:t>
            </a:fld>
            <a:endParaRPr lang="en-US"/>
          </a:p>
        </p:txBody>
      </p:sp>
      <p:sp>
        <p:nvSpPr>
          <p:cNvPr id="13" name="Slide Number Placeholder 16">
            <a:extLst>
              <a:ext uri="{FF2B5EF4-FFF2-40B4-BE49-F238E27FC236}">
                <a16:creationId xmlns:a16="http://schemas.microsoft.com/office/drawing/2014/main" id="{A1A64625-6AA5-72C5-2CE0-631D3A97C1C3}"/>
              </a:ext>
            </a:extLst>
          </p:cNvPr>
          <p:cNvSpPr txBox="1">
            <a:spLocks/>
          </p:cNvSpPr>
          <p:nvPr/>
        </p:nvSpPr>
        <p:spPr>
          <a:xfrm>
            <a:off x="382589" y="6386334"/>
            <a:ext cx="265112" cy="123111"/>
          </a:xfrm>
          <a:prstGeom prst="rect">
            <a:avLst/>
          </a:prstGeom>
        </p:spPr>
        <p:txBody>
          <a:bodyPr vert="horz" lIns="0" tIns="0" rIns="0" bIns="0" rtlCol="0" anchor="t" anchorCtr="0"/>
          <a:lstStyle>
            <a:defPPr>
              <a:defRPr lang="de-DE"/>
            </a:defPPr>
            <a:lvl1pPr marL="0" algn="l" defTabSz="914400" rtl="0" eaLnBrk="1" latinLnBrk="0" hangingPunct="1">
              <a:defRPr sz="800" kern="1200">
                <a:solidFill>
                  <a:schemeClr val="tx2"/>
                </a:solidFill>
                <a:latin typeface="Lexend HM"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115CDC9-74CB-4F6C-8CD3-A6C89F254EE7}" type="slidenum">
              <a:rPr lang="en-US" smtClean="0"/>
              <a:pPr/>
              <a:t>‹#›</a:t>
            </a:fld>
            <a:endParaRPr lang="en-US"/>
          </a:p>
        </p:txBody>
      </p:sp>
      <p:sp>
        <p:nvSpPr>
          <p:cNvPr id="14" name="Text Placeholder 2">
            <a:extLst>
              <a:ext uri="{FF2B5EF4-FFF2-40B4-BE49-F238E27FC236}">
                <a16:creationId xmlns:a16="http://schemas.microsoft.com/office/drawing/2014/main" id="{CC39F106-1F31-7E67-1E49-2D9069819662}"/>
              </a:ext>
            </a:extLst>
          </p:cNvPr>
          <p:cNvSpPr txBox="1">
            <a:spLocks/>
          </p:cNvSpPr>
          <p:nvPr/>
        </p:nvSpPr>
        <p:spPr>
          <a:xfrm>
            <a:off x="382588" y="265541"/>
            <a:ext cx="11419082" cy="136525"/>
          </a:xfrm>
          <a:prstGeom prst="rect">
            <a:avLst/>
          </a:prstGeom>
        </p:spPr>
        <p:txBody>
          <a:bodyPr vert="horz" lIns="0" tIns="0" rIns="0" bIns="0" rtlCol="0">
            <a:noAutofit/>
          </a:bodyPr>
          <a:lstStyle>
            <a:lvl1pPr marL="0" indent="0" algn="l" defTabSz="914400" rtl="0" eaLnBrk="1" latinLnBrk="0" hangingPunct="1">
              <a:lnSpc>
                <a:spcPct val="120000"/>
              </a:lnSpc>
              <a:spcBef>
                <a:spcPts val="1000"/>
              </a:spcBef>
              <a:buFontTx/>
              <a:buNone/>
              <a:defRPr sz="1200" kern="1200">
                <a:solidFill>
                  <a:schemeClr val="tx1"/>
                </a:solidFill>
                <a:latin typeface="+mn-lt"/>
                <a:ea typeface="+mn-ea"/>
                <a:cs typeface="+mn-cs"/>
              </a:defRPr>
            </a:lvl1pPr>
            <a:lvl2pPr marL="452438" indent="-185738" algn="l" defTabSz="914400" rtl="0" eaLnBrk="1" latinLnBrk="0" hangingPunct="1">
              <a:lnSpc>
                <a:spcPct val="120000"/>
              </a:lnSpc>
              <a:spcBef>
                <a:spcPts val="500"/>
              </a:spcBef>
              <a:buFont typeface="Lexend HM" panose="020B0604020202020204" pitchFamily="34" charset="0"/>
              <a:buChar char="•"/>
              <a:defRPr sz="1200" kern="1200">
                <a:solidFill>
                  <a:schemeClr val="tx1"/>
                </a:solidFill>
                <a:latin typeface="+mn-lt"/>
                <a:ea typeface="+mn-ea"/>
                <a:cs typeface="+mn-cs"/>
              </a:defRPr>
            </a:lvl2pPr>
            <a:lvl3pPr marL="627063" indent="174625" algn="l" defTabSz="914400" rtl="0" eaLnBrk="1" latinLnBrk="0" hangingPunct="1">
              <a:lnSpc>
                <a:spcPct val="120000"/>
              </a:lnSpc>
              <a:spcBef>
                <a:spcPts val="500"/>
              </a:spcBef>
              <a:buFont typeface="Lexend HM" panose="020B0604020202020204" pitchFamily="34" charset="0"/>
              <a:buChar char="•"/>
              <a:defRPr sz="1200" kern="1200">
                <a:solidFill>
                  <a:schemeClr val="tx1"/>
                </a:solidFill>
                <a:latin typeface="+mn-lt"/>
                <a:ea typeface="+mn-ea"/>
                <a:cs typeface="+mn-cs"/>
              </a:defRPr>
            </a:lvl3pPr>
            <a:lvl4pPr marL="893763" indent="185738" algn="l" defTabSz="914400" rtl="0" eaLnBrk="1" latinLnBrk="0" hangingPunct="1">
              <a:lnSpc>
                <a:spcPct val="120000"/>
              </a:lnSpc>
              <a:spcBef>
                <a:spcPts val="500"/>
              </a:spcBef>
              <a:buFont typeface="Lexend HM" panose="020B0604020202020204" pitchFamily="34" charset="0"/>
              <a:buChar char="•"/>
              <a:tabLst>
                <a:tab pos="893763" algn="l"/>
              </a:tabLst>
              <a:defRPr sz="1200" kern="1200">
                <a:solidFill>
                  <a:schemeClr val="tx1"/>
                </a:solidFill>
                <a:latin typeface="+mn-lt"/>
                <a:ea typeface="+mn-ea"/>
                <a:cs typeface="+mn-cs"/>
              </a:defRPr>
            </a:lvl4pPr>
            <a:lvl5pPr marL="1160463" indent="180975" algn="l" defTabSz="914400" rtl="0" eaLnBrk="1" latinLnBrk="0" hangingPunct="1">
              <a:lnSpc>
                <a:spcPct val="120000"/>
              </a:lnSpc>
              <a:spcBef>
                <a:spcPts val="500"/>
              </a:spcBef>
              <a:buFont typeface="Lexend HM" panose="020B0604020202020204" pitchFamily="34" charset="0"/>
              <a:buChar char="•"/>
              <a:tabLst>
                <a:tab pos="1160463" algn="l"/>
              </a:tabLst>
              <a:defRPr sz="1200" kern="1200">
                <a:solidFill>
                  <a:schemeClr val="tx1"/>
                </a:solidFill>
                <a:latin typeface="+mn-lt"/>
                <a:ea typeface="+mn-ea"/>
                <a:cs typeface="+mn-cs"/>
              </a:defRPr>
            </a:lvl5pPr>
            <a:lvl6pPr marL="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Lexend HM"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Lexend HM"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Lexend HM" panose="020B0604020202020204" pitchFamily="34" charset="0"/>
              <a:buChar char="•"/>
              <a:defRPr sz="1800" kern="1200">
                <a:solidFill>
                  <a:schemeClr val="tx1"/>
                </a:solidFill>
                <a:latin typeface="+mn-lt"/>
                <a:ea typeface="+mn-ea"/>
                <a:cs typeface="+mn-cs"/>
              </a:defRPr>
            </a:lvl9pPr>
          </a:lstStyle>
          <a:p>
            <a:pPr marL="12700" marR="5080" indent="20955">
              <a:lnSpc>
                <a:spcPct val="98800"/>
              </a:lnSpc>
              <a:spcBef>
                <a:spcPts val="140"/>
              </a:spcBef>
            </a:pPr>
            <a:endParaRPr lang="en-US" sz="1000">
              <a:solidFill>
                <a:srgbClr val="004B2B"/>
              </a:solidFill>
            </a:endParaRPr>
          </a:p>
        </p:txBody>
      </p:sp>
      <p:sp>
        <p:nvSpPr>
          <p:cNvPr id="46" name="Textplatzhalter 45">
            <a:extLst>
              <a:ext uri="{FF2B5EF4-FFF2-40B4-BE49-F238E27FC236}">
                <a16:creationId xmlns:a16="http://schemas.microsoft.com/office/drawing/2014/main" id="{94B7B1F6-7649-DDA2-A180-EC61AEFF13D5}"/>
              </a:ext>
            </a:extLst>
          </p:cNvPr>
          <p:cNvSpPr>
            <a:spLocks noGrp="1"/>
          </p:cNvSpPr>
          <p:nvPr>
            <p:ph type="body" sz="quarter" idx="22" hasCustomPrompt="1"/>
          </p:nvPr>
        </p:nvSpPr>
        <p:spPr>
          <a:xfrm>
            <a:off x="9418617" y="2645628"/>
            <a:ext cx="638175" cy="717953"/>
          </a:xfrm>
        </p:spPr>
        <p:txBody>
          <a:bodyPr/>
          <a:lstStyle>
            <a:lvl1pPr>
              <a:defRPr sz="8000">
                <a:solidFill>
                  <a:schemeClr val="bg1"/>
                </a:solidFill>
              </a:defRPr>
            </a:lvl1pPr>
          </a:lstStyle>
          <a:p>
            <a:pPr lvl="0"/>
            <a:r>
              <a:rPr lang="en-GB"/>
              <a:t>”</a:t>
            </a:r>
          </a:p>
        </p:txBody>
      </p:sp>
      <p:sp>
        <p:nvSpPr>
          <p:cNvPr id="4" name="Textplatzhalter 17">
            <a:extLst>
              <a:ext uri="{FF2B5EF4-FFF2-40B4-BE49-F238E27FC236}">
                <a16:creationId xmlns:a16="http://schemas.microsoft.com/office/drawing/2014/main" id="{91E42C83-A381-9406-0F38-AC203E575B11}"/>
              </a:ext>
            </a:extLst>
          </p:cNvPr>
          <p:cNvSpPr>
            <a:spLocks noGrp="1"/>
          </p:cNvSpPr>
          <p:nvPr>
            <p:ph type="body" sz="quarter" idx="39" hasCustomPrompt="1"/>
          </p:nvPr>
        </p:nvSpPr>
        <p:spPr>
          <a:xfrm>
            <a:off x="9504522" y="4689974"/>
            <a:ext cx="2088000" cy="463955"/>
          </a:xfrm>
        </p:spPr>
        <p:txBody>
          <a:bodyPr tIns="144000" anchor="b" anchorCtr="0">
            <a:spAutoFit/>
          </a:bodyPr>
          <a:lstStyle>
            <a:lvl1pPr marL="0" indent="0">
              <a:spcBef>
                <a:spcPts val="0"/>
              </a:spcBef>
              <a:buNone/>
              <a:defRPr sz="900">
                <a:solidFill>
                  <a:schemeClr val="bg1"/>
                </a:solidFill>
              </a:defRPr>
            </a:lvl1pPr>
          </a:lstStyle>
          <a:p>
            <a:pPr lvl="0"/>
            <a:r>
              <a:rPr lang="en-US" noProof="0"/>
              <a:t>First name Name</a:t>
            </a:r>
          </a:p>
          <a:p>
            <a:pPr lvl="0"/>
            <a:r>
              <a:rPr lang="en-US" noProof="0"/>
              <a:t>Function, Department</a:t>
            </a:r>
          </a:p>
        </p:txBody>
      </p:sp>
      <p:sp>
        <p:nvSpPr>
          <p:cNvPr id="24" name="Textplatzhalter 3">
            <a:extLst>
              <a:ext uri="{FF2B5EF4-FFF2-40B4-BE49-F238E27FC236}">
                <a16:creationId xmlns:a16="http://schemas.microsoft.com/office/drawing/2014/main" id="{DC7BD42D-F214-5E55-2CB5-A73B70353DE0}"/>
              </a:ext>
            </a:extLst>
          </p:cNvPr>
          <p:cNvSpPr>
            <a:spLocks noGrp="1"/>
          </p:cNvSpPr>
          <p:nvPr>
            <p:ph type="body" sz="quarter" idx="35" hasCustomPrompt="1"/>
          </p:nvPr>
        </p:nvSpPr>
        <p:spPr>
          <a:xfrm>
            <a:off x="382588" y="265541"/>
            <a:ext cx="5608800" cy="136525"/>
          </a:xfrm>
        </p:spPr>
        <p:txBody>
          <a:bodyPr anchor="b" anchorCtr="0">
            <a:noAutofit/>
          </a:bodyPr>
          <a:lstStyle>
            <a:lvl1pPr marL="0" indent="0">
              <a:buNone/>
              <a:defRPr sz="1000">
                <a:solidFill>
                  <a:schemeClr val="tx2"/>
                </a:solidFill>
              </a:defRPr>
            </a:lvl1pPr>
          </a:lstStyle>
          <a:p>
            <a:pPr lvl="0"/>
            <a:r>
              <a:rPr lang="en-US" noProof="0"/>
              <a:t>Topline</a:t>
            </a:r>
          </a:p>
        </p:txBody>
      </p:sp>
      <p:sp>
        <p:nvSpPr>
          <p:cNvPr id="25" name="Textfeld 24">
            <a:extLst>
              <a:ext uri="{FF2B5EF4-FFF2-40B4-BE49-F238E27FC236}">
                <a16:creationId xmlns:a16="http://schemas.microsoft.com/office/drawing/2014/main" id="{C712A29F-48DC-177F-EC45-7878FD95D8C4}"/>
              </a:ext>
            </a:extLst>
          </p:cNvPr>
          <p:cNvSpPr txBox="1"/>
          <p:nvPr/>
        </p:nvSpPr>
        <p:spPr>
          <a:xfrm>
            <a:off x="292608" y="137160"/>
            <a:ext cx="0" cy="0"/>
          </a:xfrm>
          <a:prstGeom prst="rect">
            <a:avLst/>
          </a:prstGeom>
          <a:noFill/>
          <a:extLst>
            <a:ext uri="{909E8E84-426E-40DD-AFC4-6F175D3DCCD1}">
              <a14:hiddenFill xmlns:a14="http://schemas.microsoft.com/office/drawing/2010/main">
                <a:solidFill>
                  <a:srgbClr val="FFFFFF"/>
                </a:solidFill>
              </a14:hiddenFill>
            </a:ext>
          </a:extLst>
        </p:spPr>
        <p:txBody>
          <a:bodyPr vert="horz" wrap="none" lIns="0" tIns="0" rIns="0" bIns="0" rtlCol="0">
            <a:noAutofit/>
          </a:bodyPr>
          <a:lstStyle/>
          <a:p>
            <a:pPr algn="l"/>
            <a:endParaRPr lang="de-DE"/>
          </a:p>
        </p:txBody>
      </p:sp>
      <p:sp>
        <p:nvSpPr>
          <p:cNvPr id="26" name="Titel 1">
            <a:extLst>
              <a:ext uri="{FF2B5EF4-FFF2-40B4-BE49-F238E27FC236}">
                <a16:creationId xmlns:a16="http://schemas.microsoft.com/office/drawing/2014/main" id="{755EA6C1-D277-91D1-EC61-81211453104A}"/>
              </a:ext>
            </a:extLst>
          </p:cNvPr>
          <p:cNvSpPr>
            <a:spLocks noGrp="1"/>
          </p:cNvSpPr>
          <p:nvPr>
            <p:ph type="title" hasCustomPrompt="1"/>
          </p:nvPr>
        </p:nvSpPr>
        <p:spPr>
          <a:xfrm>
            <a:off x="386458" y="545005"/>
            <a:ext cx="5608800" cy="283219"/>
          </a:xfrm>
        </p:spPr>
        <p:txBody>
          <a:bodyPr vert="horz"/>
          <a:lstStyle/>
          <a:p>
            <a:r>
              <a:rPr lang="en-US" noProof="0"/>
              <a:t>Slide heading</a:t>
            </a:r>
          </a:p>
        </p:txBody>
      </p:sp>
      <p:sp>
        <p:nvSpPr>
          <p:cNvPr id="7" name="Textplatzhalter 13">
            <a:extLst>
              <a:ext uri="{FF2B5EF4-FFF2-40B4-BE49-F238E27FC236}">
                <a16:creationId xmlns:a16="http://schemas.microsoft.com/office/drawing/2014/main" id="{C3A47CC0-2AE4-9DB5-AA5B-D373D8EFE08C}"/>
              </a:ext>
            </a:extLst>
          </p:cNvPr>
          <p:cNvSpPr>
            <a:spLocks noGrp="1"/>
          </p:cNvSpPr>
          <p:nvPr>
            <p:ph type="body" sz="quarter" idx="44" hasCustomPrompt="1"/>
          </p:nvPr>
        </p:nvSpPr>
        <p:spPr bwMode="gray">
          <a:xfrm>
            <a:off x="382588" y="3603692"/>
            <a:ext cx="2703600" cy="311606"/>
          </a:xfrm>
        </p:spPr>
        <p:txBody>
          <a:bodyPr wrap="square" bIns="144000">
            <a:spAutoFit/>
          </a:bodyPr>
          <a:lstStyle>
            <a:lvl1pPr marL="0" indent="0">
              <a:lnSpc>
                <a:spcPct val="90000"/>
              </a:lnSpc>
              <a:buFontTx/>
              <a:buNone/>
              <a:defRPr sz="1200" b="1">
                <a:solidFill>
                  <a:schemeClr val="tx2"/>
                </a:solidFill>
                <a:latin typeface="+mj-lt"/>
              </a:defRPr>
            </a:lvl1pPr>
            <a:lvl6pPr>
              <a:defRPr sz="2000">
                <a:solidFill>
                  <a:schemeClr val="bg1"/>
                </a:solidFill>
                <a:latin typeface="+mj-lt"/>
              </a:defRPr>
            </a:lvl6pPr>
          </a:lstStyle>
          <a:p>
            <a:pPr lvl="0"/>
            <a:r>
              <a:rPr lang="en-US" noProof="0"/>
              <a:t>Heading</a:t>
            </a:r>
          </a:p>
        </p:txBody>
      </p:sp>
      <p:sp>
        <p:nvSpPr>
          <p:cNvPr id="18" name="Textplatzhalter 13">
            <a:extLst>
              <a:ext uri="{FF2B5EF4-FFF2-40B4-BE49-F238E27FC236}">
                <a16:creationId xmlns:a16="http://schemas.microsoft.com/office/drawing/2014/main" id="{C071C671-5CD6-4784-FA90-38E2C46E75D3}"/>
              </a:ext>
            </a:extLst>
          </p:cNvPr>
          <p:cNvSpPr>
            <a:spLocks noGrp="1"/>
          </p:cNvSpPr>
          <p:nvPr>
            <p:ph type="body" sz="quarter" idx="46" hasCustomPrompt="1"/>
          </p:nvPr>
        </p:nvSpPr>
        <p:spPr bwMode="gray">
          <a:xfrm>
            <a:off x="3295909" y="3603692"/>
            <a:ext cx="2703600" cy="311606"/>
          </a:xfrm>
        </p:spPr>
        <p:txBody>
          <a:bodyPr wrap="square" bIns="144000">
            <a:spAutoFit/>
          </a:bodyPr>
          <a:lstStyle>
            <a:lvl1pPr marL="0" indent="0">
              <a:lnSpc>
                <a:spcPct val="90000"/>
              </a:lnSpc>
              <a:buFontTx/>
              <a:buNone/>
              <a:defRPr sz="1200" b="1">
                <a:solidFill>
                  <a:schemeClr val="tx2"/>
                </a:solidFill>
                <a:latin typeface="+mj-lt"/>
              </a:defRPr>
            </a:lvl1pPr>
            <a:lvl6pPr>
              <a:defRPr sz="2000">
                <a:solidFill>
                  <a:schemeClr val="bg1"/>
                </a:solidFill>
                <a:latin typeface="+mj-lt"/>
              </a:defRPr>
            </a:lvl6pPr>
          </a:lstStyle>
          <a:p>
            <a:pPr lvl="0"/>
            <a:r>
              <a:rPr lang="en-US" noProof="0"/>
              <a:t>Heading</a:t>
            </a:r>
          </a:p>
        </p:txBody>
      </p:sp>
      <p:sp>
        <p:nvSpPr>
          <p:cNvPr id="21" name="Textplatzhalter 13">
            <a:extLst>
              <a:ext uri="{FF2B5EF4-FFF2-40B4-BE49-F238E27FC236}">
                <a16:creationId xmlns:a16="http://schemas.microsoft.com/office/drawing/2014/main" id="{61B42E13-CDDC-0163-C021-5F566BD0B817}"/>
              </a:ext>
            </a:extLst>
          </p:cNvPr>
          <p:cNvSpPr>
            <a:spLocks noGrp="1"/>
          </p:cNvSpPr>
          <p:nvPr>
            <p:ph type="body" sz="quarter" idx="48" hasCustomPrompt="1"/>
          </p:nvPr>
        </p:nvSpPr>
        <p:spPr bwMode="gray">
          <a:xfrm>
            <a:off x="6187964" y="3603692"/>
            <a:ext cx="2703600" cy="311606"/>
          </a:xfrm>
        </p:spPr>
        <p:txBody>
          <a:bodyPr wrap="square" bIns="144000">
            <a:spAutoFit/>
          </a:bodyPr>
          <a:lstStyle>
            <a:lvl1pPr marL="0" indent="0">
              <a:lnSpc>
                <a:spcPct val="90000"/>
              </a:lnSpc>
              <a:buFontTx/>
              <a:buNone/>
              <a:defRPr sz="1200" b="1">
                <a:solidFill>
                  <a:schemeClr val="tx2"/>
                </a:solidFill>
                <a:latin typeface="+mj-lt"/>
              </a:defRPr>
            </a:lvl1pPr>
            <a:lvl6pPr>
              <a:defRPr sz="2000">
                <a:solidFill>
                  <a:schemeClr val="bg1"/>
                </a:solidFill>
                <a:latin typeface="+mj-lt"/>
              </a:defRPr>
            </a:lvl6pPr>
          </a:lstStyle>
          <a:p>
            <a:pPr lvl="0"/>
            <a:r>
              <a:rPr lang="en-US" noProof="0"/>
              <a:t>Heading</a:t>
            </a:r>
          </a:p>
        </p:txBody>
      </p:sp>
      <p:sp>
        <p:nvSpPr>
          <p:cNvPr id="22" name="Picture Placeholder 7">
            <a:extLst>
              <a:ext uri="{FF2B5EF4-FFF2-40B4-BE49-F238E27FC236}">
                <a16:creationId xmlns:a16="http://schemas.microsoft.com/office/drawing/2014/main" id="{AF301921-05C8-E914-6A8F-644C03279B61}"/>
              </a:ext>
            </a:extLst>
          </p:cNvPr>
          <p:cNvSpPr>
            <a:spLocks noGrp="1"/>
          </p:cNvSpPr>
          <p:nvPr>
            <p:ph type="pic" sz="quarter" idx="36" hasCustomPrompt="1"/>
          </p:nvPr>
        </p:nvSpPr>
        <p:spPr>
          <a:xfrm>
            <a:off x="6192838" y="0"/>
            <a:ext cx="5999162" cy="3240000"/>
          </a:xfrm>
          <a:noFill/>
        </p:spPr>
        <p:txBody>
          <a:bodyPr/>
          <a:lstStyle>
            <a:lvl1pPr algn="r">
              <a:defRPr>
                <a:solidFill>
                  <a:schemeClr val="tx1"/>
                </a:solidFill>
              </a:defRPr>
            </a:lvl1pPr>
          </a:lstStyle>
          <a:p>
            <a:pPr marL="0" marR="0" lvl="0" indent="0" algn="r"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33" name="Textplatzhalter 32">
            <a:extLst>
              <a:ext uri="{FF2B5EF4-FFF2-40B4-BE49-F238E27FC236}">
                <a16:creationId xmlns:a16="http://schemas.microsoft.com/office/drawing/2014/main" id="{E159D0FB-E75B-9B40-516E-3492B6DC2BA9}"/>
              </a:ext>
            </a:extLst>
          </p:cNvPr>
          <p:cNvSpPr>
            <a:spLocks noGrp="1"/>
          </p:cNvSpPr>
          <p:nvPr>
            <p:ph type="body" sz="quarter" idx="49" hasCustomPrompt="1"/>
          </p:nvPr>
        </p:nvSpPr>
        <p:spPr>
          <a:xfrm>
            <a:off x="9504522" y="3384000"/>
            <a:ext cx="2088000" cy="203133"/>
          </a:xfrm>
        </p:spPr>
        <p:txBody>
          <a:bodyPr>
            <a:spAutoFit/>
          </a:bodyPr>
          <a:lstStyle>
            <a:lvl1pPr>
              <a:defRPr sz="1200" b="1">
                <a:solidFill>
                  <a:schemeClr val="bg1"/>
                </a:solidFill>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de-DE"/>
              <a:t>Quote </a:t>
            </a:r>
            <a:r>
              <a:rPr lang="de-DE" err="1"/>
              <a:t>lorem</a:t>
            </a:r>
            <a:r>
              <a:rPr lang="de-DE"/>
              <a:t> </a:t>
            </a:r>
            <a:r>
              <a:rPr lang="de-DE" err="1"/>
              <a:t>ipsum</a:t>
            </a:r>
            <a:endParaRPr lang="de-DE"/>
          </a:p>
        </p:txBody>
      </p:sp>
      <p:sp>
        <p:nvSpPr>
          <p:cNvPr id="34" name="Textplatzhalter 56">
            <a:extLst>
              <a:ext uri="{FF2B5EF4-FFF2-40B4-BE49-F238E27FC236}">
                <a16:creationId xmlns:a16="http://schemas.microsoft.com/office/drawing/2014/main" id="{1A5DFD79-9F53-FDBB-12F3-F54144FD84DC}"/>
              </a:ext>
            </a:extLst>
          </p:cNvPr>
          <p:cNvSpPr>
            <a:spLocks noGrp="1"/>
          </p:cNvSpPr>
          <p:nvPr>
            <p:ph type="body" sz="quarter" idx="51" hasCustomPrompt="1"/>
          </p:nvPr>
        </p:nvSpPr>
        <p:spPr>
          <a:xfrm>
            <a:off x="382588" y="1350519"/>
            <a:ext cx="5608800" cy="1889482"/>
          </a:xfrm>
        </p:spPr>
        <p:txBody>
          <a:bodyPr/>
          <a:lstStyle>
            <a:lvl1pPr>
              <a:defRPr sz="1200" b="1">
                <a:solidFill>
                  <a:schemeClr val="tx2"/>
                </a:solidFill>
              </a:defRPr>
            </a:lvl1pPr>
            <a:lvl2pPr>
              <a:defRPr b="1">
                <a:solidFill>
                  <a:schemeClr val="tx2"/>
                </a:solidFill>
              </a:defRPr>
            </a:lvl2pPr>
            <a:lvl3pPr>
              <a:defRPr b="1">
                <a:solidFill>
                  <a:schemeClr val="tx2"/>
                </a:solidFill>
              </a:defRPr>
            </a:lvl3pPr>
            <a:lvl4pPr>
              <a:defRPr b="1">
                <a:solidFill>
                  <a:schemeClr val="tx2"/>
                </a:solidFill>
              </a:defRPr>
            </a:lvl4pPr>
            <a:lvl5pPr>
              <a:defRPr b="1">
                <a:solidFill>
                  <a:schemeClr val="tx2"/>
                </a:solidFill>
              </a:defRPr>
            </a:lvl5pPr>
          </a:lstStyle>
          <a:p>
            <a:pPr lvl="0"/>
            <a:r>
              <a:rPr lang="de-DE"/>
              <a:t>Intro </a:t>
            </a:r>
            <a:r>
              <a:rPr lang="de-DE" err="1"/>
              <a:t>lorem</a:t>
            </a:r>
            <a:r>
              <a:rPr lang="de-DE"/>
              <a:t> </a:t>
            </a:r>
            <a:r>
              <a:rPr lang="de-DE" err="1"/>
              <a:t>ipsum</a:t>
            </a:r>
            <a:r>
              <a:rPr lang="de-DE"/>
              <a:t> </a:t>
            </a:r>
            <a:r>
              <a:rPr lang="de-DE" err="1"/>
              <a:t>dolor</a:t>
            </a:r>
            <a:r>
              <a:rPr lang="de-DE"/>
              <a:t> </a:t>
            </a:r>
            <a:r>
              <a:rPr lang="de-DE" err="1"/>
              <a:t>sit</a:t>
            </a:r>
            <a:endParaRPr lang="de-DE"/>
          </a:p>
        </p:txBody>
      </p:sp>
      <p:sp>
        <p:nvSpPr>
          <p:cNvPr id="35" name="Textplatzhalter 53">
            <a:extLst>
              <a:ext uri="{FF2B5EF4-FFF2-40B4-BE49-F238E27FC236}">
                <a16:creationId xmlns:a16="http://schemas.microsoft.com/office/drawing/2014/main" id="{900FF36F-2C60-63B6-A420-6E5D8C44FFF3}"/>
              </a:ext>
            </a:extLst>
          </p:cNvPr>
          <p:cNvSpPr>
            <a:spLocks noGrp="1"/>
          </p:cNvSpPr>
          <p:nvPr>
            <p:ph type="body" sz="quarter" idx="50" hasCustomPrompt="1"/>
          </p:nvPr>
        </p:nvSpPr>
        <p:spPr>
          <a:xfrm>
            <a:off x="382589" y="3915298"/>
            <a:ext cx="2701924" cy="1998140"/>
          </a:xfrm>
        </p:spPr>
        <p:txBody>
          <a:bodyPr/>
          <a:lstStyle>
            <a:lvl1pPr>
              <a:defRPr sz="1200"/>
            </a:lvl1pPr>
            <a:lvl2pPr>
              <a:defRPr sz="1200"/>
            </a:lvl2pPr>
            <a:lvl3pPr>
              <a:defRPr sz="1200"/>
            </a:lvl3pPr>
            <a:lvl4pPr>
              <a:defRPr sz="1200"/>
            </a:lvl4pPr>
            <a:lvl5pPr>
              <a:defRPr sz="1200"/>
            </a:lvl5pPr>
          </a:lstStyle>
          <a:p>
            <a:pPr lvl="0"/>
            <a:r>
              <a:rPr lang="en-GB" noProof="0"/>
              <a:t>12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36" name="Textplatzhalter 53">
            <a:extLst>
              <a:ext uri="{FF2B5EF4-FFF2-40B4-BE49-F238E27FC236}">
                <a16:creationId xmlns:a16="http://schemas.microsoft.com/office/drawing/2014/main" id="{456E3203-F244-BF26-75BC-8DF49F8A7952}"/>
              </a:ext>
            </a:extLst>
          </p:cNvPr>
          <p:cNvSpPr>
            <a:spLocks noGrp="1"/>
          </p:cNvSpPr>
          <p:nvPr>
            <p:ph type="body" sz="quarter" idx="52" hasCustomPrompt="1"/>
          </p:nvPr>
        </p:nvSpPr>
        <p:spPr>
          <a:xfrm>
            <a:off x="3295910" y="3915298"/>
            <a:ext cx="2701924" cy="1998140"/>
          </a:xfrm>
        </p:spPr>
        <p:txBody>
          <a:bodyPr/>
          <a:lstStyle>
            <a:lvl1pPr>
              <a:defRPr sz="1200"/>
            </a:lvl1pPr>
            <a:lvl2pPr>
              <a:defRPr sz="1200"/>
            </a:lvl2pPr>
            <a:lvl3pPr>
              <a:defRPr sz="1200"/>
            </a:lvl3pPr>
            <a:lvl4pPr>
              <a:defRPr sz="1200"/>
            </a:lvl4pPr>
            <a:lvl5pPr>
              <a:defRPr sz="1200"/>
            </a:lvl5pPr>
          </a:lstStyle>
          <a:p>
            <a:pPr lvl="0"/>
            <a:r>
              <a:rPr lang="en-GB" noProof="0"/>
              <a:t>12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37" name="Textplatzhalter 53">
            <a:extLst>
              <a:ext uri="{FF2B5EF4-FFF2-40B4-BE49-F238E27FC236}">
                <a16:creationId xmlns:a16="http://schemas.microsoft.com/office/drawing/2014/main" id="{2A5BB321-3FBB-CCB2-1490-CC461562F72A}"/>
              </a:ext>
            </a:extLst>
          </p:cNvPr>
          <p:cNvSpPr>
            <a:spLocks noGrp="1"/>
          </p:cNvSpPr>
          <p:nvPr>
            <p:ph type="body" sz="quarter" idx="53" hasCustomPrompt="1"/>
          </p:nvPr>
        </p:nvSpPr>
        <p:spPr>
          <a:xfrm>
            <a:off x="6187966" y="3915298"/>
            <a:ext cx="2701924" cy="1998140"/>
          </a:xfrm>
        </p:spPr>
        <p:txBody>
          <a:bodyPr/>
          <a:lstStyle>
            <a:lvl1pPr>
              <a:defRPr sz="1200"/>
            </a:lvl1pPr>
            <a:lvl2pPr>
              <a:defRPr sz="1200"/>
            </a:lvl2pPr>
            <a:lvl3pPr>
              <a:defRPr sz="1200"/>
            </a:lvl3pPr>
            <a:lvl4pPr>
              <a:defRPr sz="1200"/>
            </a:lvl4pPr>
            <a:lvl5pPr>
              <a:defRPr sz="1200"/>
            </a:lvl5pPr>
          </a:lstStyle>
          <a:p>
            <a:pPr lvl="0"/>
            <a:r>
              <a:rPr lang="en-GB" noProof="0"/>
              <a:t>12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38" name="Footer Placeholder 21">
            <a:extLst>
              <a:ext uri="{FF2B5EF4-FFF2-40B4-BE49-F238E27FC236}">
                <a16:creationId xmlns:a16="http://schemas.microsoft.com/office/drawing/2014/main" id="{E2176C33-B9DF-1BAA-815B-A66B34A294F8}"/>
              </a:ext>
            </a:extLst>
          </p:cNvPr>
          <p:cNvSpPr>
            <a:spLocks noGrp="1"/>
          </p:cNvSpPr>
          <p:nvPr>
            <p:ph type="ftr" sz="quarter" idx="16"/>
          </p:nvPr>
        </p:nvSpPr>
        <p:spPr>
          <a:xfrm>
            <a:off x="3441655" y="6387525"/>
            <a:ext cx="5451520" cy="123111"/>
          </a:xfrm>
        </p:spPr>
        <p:txBody>
          <a:bodyPr/>
          <a:lstStyle/>
          <a:p>
            <a:endParaRPr lang="en-GB"/>
          </a:p>
        </p:txBody>
      </p:sp>
    </p:spTree>
    <p:extLst>
      <p:ext uri="{BB962C8B-B14F-4D97-AF65-F5344CB8AC3E}">
        <p14:creationId xmlns:p14="http://schemas.microsoft.com/office/powerpoint/2010/main" val="207458023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cSld name="Sucess story 3">
    <p:spTree>
      <p:nvGrpSpPr>
        <p:cNvPr id="1" name=""/>
        <p:cNvGrpSpPr/>
        <p:nvPr/>
      </p:nvGrpSpPr>
      <p:grpSpPr>
        <a:xfrm>
          <a:off x="0" y="0"/>
          <a:ext cx="0" cy="0"/>
          <a:chOff x="0" y="0"/>
          <a:chExt cx="0" cy="0"/>
        </a:xfrm>
      </p:grpSpPr>
      <p:sp>
        <p:nvSpPr>
          <p:cNvPr id="27" name="Picture Placeholder 7">
            <a:extLst>
              <a:ext uri="{FF2B5EF4-FFF2-40B4-BE49-F238E27FC236}">
                <a16:creationId xmlns:a16="http://schemas.microsoft.com/office/drawing/2014/main" id="{1D7527EE-FD57-E1A7-7FCE-FBC254A905CE}"/>
              </a:ext>
            </a:extLst>
          </p:cNvPr>
          <p:cNvSpPr>
            <a:spLocks noGrp="1"/>
          </p:cNvSpPr>
          <p:nvPr>
            <p:ph type="pic" sz="quarter" idx="36" hasCustomPrompt="1"/>
          </p:nvPr>
        </p:nvSpPr>
        <p:spPr>
          <a:xfrm>
            <a:off x="382588" y="3057068"/>
            <a:ext cx="5810250" cy="2856369"/>
          </a:xfrm>
          <a:noFill/>
        </p:spPr>
        <p:txBody>
          <a:bodyPr/>
          <a:lstStyle>
            <a:lvl1pPr algn="r">
              <a:defRPr>
                <a:solidFill>
                  <a:schemeClr val="tx1"/>
                </a:solidFill>
              </a:defRPr>
            </a:lvl1pPr>
          </a:lstStyle>
          <a:p>
            <a:pPr marL="0" marR="0" lvl="0" indent="0" algn="r"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3" name="Datumsplatzhalter 2">
            <a:extLst>
              <a:ext uri="{FF2B5EF4-FFF2-40B4-BE49-F238E27FC236}">
                <a16:creationId xmlns:a16="http://schemas.microsoft.com/office/drawing/2014/main" id="{AE8A75C4-9B78-DA64-69BA-84656A44B9D4}"/>
              </a:ext>
            </a:extLst>
          </p:cNvPr>
          <p:cNvSpPr>
            <a:spLocks noGrp="1"/>
          </p:cNvSpPr>
          <p:nvPr>
            <p:ph type="dt" sz="half" idx="10"/>
          </p:nvPr>
        </p:nvSpPr>
        <p:spPr/>
        <p:txBody>
          <a:bodyPr/>
          <a:lstStyle/>
          <a:p>
            <a:endParaRPr lang="en-GB"/>
          </a:p>
        </p:txBody>
      </p:sp>
      <p:sp>
        <p:nvSpPr>
          <p:cNvPr id="5" name="Foliennummernplatzhalter 4">
            <a:extLst>
              <a:ext uri="{FF2B5EF4-FFF2-40B4-BE49-F238E27FC236}">
                <a16:creationId xmlns:a16="http://schemas.microsoft.com/office/drawing/2014/main" id="{9E215333-629C-4978-44C1-2EA1766E5EBA}"/>
              </a:ext>
            </a:extLst>
          </p:cNvPr>
          <p:cNvSpPr>
            <a:spLocks noGrp="1"/>
          </p:cNvSpPr>
          <p:nvPr>
            <p:ph type="sldNum" sz="quarter" idx="12"/>
          </p:nvPr>
        </p:nvSpPr>
        <p:spPr/>
        <p:txBody>
          <a:bodyPr/>
          <a:lstStyle/>
          <a:p>
            <a:fld id="{62010F87-0EE0-4D14-B1AC-3EF143679DC7}" type="slidenum">
              <a:rPr lang="en-GB" smtClean="0"/>
              <a:t>‹#›</a:t>
            </a:fld>
            <a:endParaRPr lang="en-GB"/>
          </a:p>
        </p:txBody>
      </p:sp>
      <p:sp>
        <p:nvSpPr>
          <p:cNvPr id="11" name="Date Placeholder 14">
            <a:extLst>
              <a:ext uri="{FF2B5EF4-FFF2-40B4-BE49-F238E27FC236}">
                <a16:creationId xmlns:a16="http://schemas.microsoft.com/office/drawing/2014/main" id="{984998A4-2E7D-8C3E-E908-624A840AE53B}"/>
              </a:ext>
            </a:extLst>
          </p:cNvPr>
          <p:cNvSpPr txBox="1">
            <a:spLocks/>
          </p:cNvSpPr>
          <p:nvPr/>
        </p:nvSpPr>
        <p:spPr>
          <a:xfrm>
            <a:off x="2511512" y="6387525"/>
            <a:ext cx="592173" cy="123111"/>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2D49775-57E1-45F6-850F-4FB5360EF272}" type="datetime1">
              <a:rPr lang="de-DE" smtClean="0"/>
              <a:pPr/>
              <a:t>07.06.2024</a:t>
            </a:fld>
            <a:endParaRPr lang="en-US"/>
          </a:p>
        </p:txBody>
      </p:sp>
      <p:sp>
        <p:nvSpPr>
          <p:cNvPr id="13" name="Slide Number Placeholder 16">
            <a:extLst>
              <a:ext uri="{FF2B5EF4-FFF2-40B4-BE49-F238E27FC236}">
                <a16:creationId xmlns:a16="http://schemas.microsoft.com/office/drawing/2014/main" id="{A1A64625-6AA5-72C5-2CE0-631D3A97C1C3}"/>
              </a:ext>
            </a:extLst>
          </p:cNvPr>
          <p:cNvSpPr txBox="1">
            <a:spLocks/>
          </p:cNvSpPr>
          <p:nvPr/>
        </p:nvSpPr>
        <p:spPr>
          <a:xfrm>
            <a:off x="382589" y="6386334"/>
            <a:ext cx="265112" cy="123111"/>
          </a:xfrm>
          <a:prstGeom prst="rect">
            <a:avLst/>
          </a:prstGeom>
        </p:spPr>
        <p:txBody>
          <a:bodyPr vert="horz" lIns="0" tIns="0" rIns="0" bIns="0" rtlCol="0" anchor="t" anchorCtr="0"/>
          <a:lstStyle>
            <a:defPPr>
              <a:defRPr lang="de-DE"/>
            </a:defPPr>
            <a:lvl1pPr marL="0" algn="l" defTabSz="914400" rtl="0" eaLnBrk="1" latinLnBrk="0" hangingPunct="1">
              <a:defRPr sz="800" kern="1200">
                <a:solidFill>
                  <a:schemeClr val="tx2"/>
                </a:solidFill>
                <a:latin typeface="Lexend HM"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115CDC9-74CB-4F6C-8CD3-A6C89F254EE7}" type="slidenum">
              <a:rPr lang="en-US" smtClean="0"/>
              <a:pPr/>
              <a:t>‹#›</a:t>
            </a:fld>
            <a:endParaRPr lang="en-US"/>
          </a:p>
        </p:txBody>
      </p:sp>
      <p:sp>
        <p:nvSpPr>
          <p:cNvPr id="14" name="Text Placeholder 2">
            <a:extLst>
              <a:ext uri="{FF2B5EF4-FFF2-40B4-BE49-F238E27FC236}">
                <a16:creationId xmlns:a16="http://schemas.microsoft.com/office/drawing/2014/main" id="{CC39F106-1F31-7E67-1E49-2D9069819662}"/>
              </a:ext>
            </a:extLst>
          </p:cNvPr>
          <p:cNvSpPr txBox="1">
            <a:spLocks/>
          </p:cNvSpPr>
          <p:nvPr/>
        </p:nvSpPr>
        <p:spPr>
          <a:xfrm>
            <a:off x="382588" y="265541"/>
            <a:ext cx="11419082" cy="136525"/>
          </a:xfrm>
          <a:prstGeom prst="rect">
            <a:avLst/>
          </a:prstGeom>
        </p:spPr>
        <p:txBody>
          <a:bodyPr vert="horz" lIns="0" tIns="0" rIns="0" bIns="0" rtlCol="0">
            <a:noAutofit/>
          </a:bodyPr>
          <a:lstStyle>
            <a:lvl1pPr marL="0" indent="0" algn="l" defTabSz="914400" rtl="0" eaLnBrk="1" latinLnBrk="0" hangingPunct="1">
              <a:lnSpc>
                <a:spcPct val="120000"/>
              </a:lnSpc>
              <a:spcBef>
                <a:spcPts val="1000"/>
              </a:spcBef>
              <a:buFontTx/>
              <a:buNone/>
              <a:defRPr sz="1200" kern="1200">
                <a:solidFill>
                  <a:schemeClr val="tx1"/>
                </a:solidFill>
                <a:latin typeface="+mn-lt"/>
                <a:ea typeface="+mn-ea"/>
                <a:cs typeface="+mn-cs"/>
              </a:defRPr>
            </a:lvl1pPr>
            <a:lvl2pPr marL="452438" indent="-185738" algn="l" defTabSz="914400" rtl="0" eaLnBrk="1" latinLnBrk="0" hangingPunct="1">
              <a:lnSpc>
                <a:spcPct val="120000"/>
              </a:lnSpc>
              <a:spcBef>
                <a:spcPts val="500"/>
              </a:spcBef>
              <a:buFont typeface="Lexend HM" panose="020B0604020202020204" pitchFamily="34" charset="0"/>
              <a:buChar char="•"/>
              <a:defRPr sz="1200" kern="1200">
                <a:solidFill>
                  <a:schemeClr val="tx1"/>
                </a:solidFill>
                <a:latin typeface="+mn-lt"/>
                <a:ea typeface="+mn-ea"/>
                <a:cs typeface="+mn-cs"/>
              </a:defRPr>
            </a:lvl2pPr>
            <a:lvl3pPr marL="627063" indent="174625" algn="l" defTabSz="914400" rtl="0" eaLnBrk="1" latinLnBrk="0" hangingPunct="1">
              <a:lnSpc>
                <a:spcPct val="120000"/>
              </a:lnSpc>
              <a:spcBef>
                <a:spcPts val="500"/>
              </a:spcBef>
              <a:buFont typeface="Lexend HM" panose="020B0604020202020204" pitchFamily="34" charset="0"/>
              <a:buChar char="•"/>
              <a:defRPr sz="1200" kern="1200">
                <a:solidFill>
                  <a:schemeClr val="tx1"/>
                </a:solidFill>
                <a:latin typeface="+mn-lt"/>
                <a:ea typeface="+mn-ea"/>
                <a:cs typeface="+mn-cs"/>
              </a:defRPr>
            </a:lvl3pPr>
            <a:lvl4pPr marL="893763" indent="185738" algn="l" defTabSz="914400" rtl="0" eaLnBrk="1" latinLnBrk="0" hangingPunct="1">
              <a:lnSpc>
                <a:spcPct val="120000"/>
              </a:lnSpc>
              <a:spcBef>
                <a:spcPts val="500"/>
              </a:spcBef>
              <a:buFont typeface="Lexend HM" panose="020B0604020202020204" pitchFamily="34" charset="0"/>
              <a:buChar char="•"/>
              <a:tabLst>
                <a:tab pos="893763" algn="l"/>
              </a:tabLst>
              <a:defRPr sz="1200" kern="1200">
                <a:solidFill>
                  <a:schemeClr val="tx1"/>
                </a:solidFill>
                <a:latin typeface="+mn-lt"/>
                <a:ea typeface="+mn-ea"/>
                <a:cs typeface="+mn-cs"/>
              </a:defRPr>
            </a:lvl4pPr>
            <a:lvl5pPr marL="1160463" indent="180975" algn="l" defTabSz="914400" rtl="0" eaLnBrk="1" latinLnBrk="0" hangingPunct="1">
              <a:lnSpc>
                <a:spcPct val="120000"/>
              </a:lnSpc>
              <a:spcBef>
                <a:spcPts val="500"/>
              </a:spcBef>
              <a:buFont typeface="Lexend HM" panose="020B0604020202020204" pitchFamily="34" charset="0"/>
              <a:buChar char="•"/>
              <a:tabLst>
                <a:tab pos="1160463" algn="l"/>
              </a:tabLst>
              <a:defRPr sz="1200" kern="1200">
                <a:solidFill>
                  <a:schemeClr val="tx1"/>
                </a:solidFill>
                <a:latin typeface="+mn-lt"/>
                <a:ea typeface="+mn-ea"/>
                <a:cs typeface="+mn-cs"/>
              </a:defRPr>
            </a:lvl5pPr>
            <a:lvl6pPr marL="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Lexend HM"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Lexend HM"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Lexend HM" panose="020B0604020202020204" pitchFamily="34" charset="0"/>
              <a:buChar char="•"/>
              <a:defRPr sz="1800" kern="1200">
                <a:solidFill>
                  <a:schemeClr val="tx1"/>
                </a:solidFill>
                <a:latin typeface="+mn-lt"/>
                <a:ea typeface="+mn-ea"/>
                <a:cs typeface="+mn-cs"/>
              </a:defRPr>
            </a:lvl9pPr>
          </a:lstStyle>
          <a:p>
            <a:pPr marL="12700" marR="5080" indent="20955">
              <a:lnSpc>
                <a:spcPct val="98800"/>
              </a:lnSpc>
              <a:spcBef>
                <a:spcPts val="140"/>
              </a:spcBef>
            </a:pPr>
            <a:endParaRPr lang="en-US" sz="1000">
              <a:solidFill>
                <a:srgbClr val="004B2B"/>
              </a:solidFill>
            </a:endParaRPr>
          </a:p>
        </p:txBody>
      </p:sp>
      <p:sp>
        <p:nvSpPr>
          <p:cNvPr id="2" name="Titel 1">
            <a:extLst>
              <a:ext uri="{FF2B5EF4-FFF2-40B4-BE49-F238E27FC236}">
                <a16:creationId xmlns:a16="http://schemas.microsoft.com/office/drawing/2014/main" id="{5B5B095F-0241-BA13-2E69-327815F16ECC}"/>
              </a:ext>
            </a:extLst>
          </p:cNvPr>
          <p:cNvSpPr>
            <a:spLocks noGrp="1"/>
          </p:cNvSpPr>
          <p:nvPr>
            <p:ph type="title" hasCustomPrompt="1"/>
          </p:nvPr>
        </p:nvSpPr>
        <p:spPr>
          <a:xfrm>
            <a:off x="386459" y="545005"/>
            <a:ext cx="11419082" cy="283219"/>
          </a:xfrm>
        </p:spPr>
        <p:txBody>
          <a:bodyPr vert="horz"/>
          <a:lstStyle/>
          <a:p>
            <a:r>
              <a:rPr lang="en-US" noProof="0"/>
              <a:t>Slide heading</a:t>
            </a:r>
          </a:p>
        </p:txBody>
      </p:sp>
      <p:sp>
        <p:nvSpPr>
          <p:cNvPr id="6" name="Textplatzhalter 3">
            <a:extLst>
              <a:ext uri="{FF2B5EF4-FFF2-40B4-BE49-F238E27FC236}">
                <a16:creationId xmlns:a16="http://schemas.microsoft.com/office/drawing/2014/main" id="{7A545CD9-AA11-BE0C-D243-AD7AE18D74C2}"/>
              </a:ext>
            </a:extLst>
          </p:cNvPr>
          <p:cNvSpPr>
            <a:spLocks noGrp="1"/>
          </p:cNvSpPr>
          <p:nvPr>
            <p:ph type="body" sz="quarter" idx="35" hasCustomPrompt="1"/>
          </p:nvPr>
        </p:nvSpPr>
        <p:spPr>
          <a:xfrm>
            <a:off x="382588" y="265541"/>
            <a:ext cx="11419082" cy="136525"/>
          </a:xfrm>
        </p:spPr>
        <p:txBody>
          <a:bodyPr anchor="b" anchorCtr="0">
            <a:noAutofit/>
          </a:bodyPr>
          <a:lstStyle>
            <a:lvl1pPr marL="0" indent="0">
              <a:buNone/>
              <a:defRPr sz="1000">
                <a:solidFill>
                  <a:schemeClr val="tx2"/>
                </a:solidFill>
              </a:defRPr>
            </a:lvl1pPr>
          </a:lstStyle>
          <a:p>
            <a:pPr lvl="0"/>
            <a:r>
              <a:rPr lang="en-US" noProof="0"/>
              <a:t>Topline</a:t>
            </a:r>
          </a:p>
        </p:txBody>
      </p:sp>
      <p:sp>
        <p:nvSpPr>
          <p:cNvPr id="7" name="Textfeld 6">
            <a:extLst>
              <a:ext uri="{FF2B5EF4-FFF2-40B4-BE49-F238E27FC236}">
                <a16:creationId xmlns:a16="http://schemas.microsoft.com/office/drawing/2014/main" id="{E5D862E2-2E8A-FBAB-1887-E897A110705C}"/>
              </a:ext>
            </a:extLst>
          </p:cNvPr>
          <p:cNvSpPr txBox="1"/>
          <p:nvPr/>
        </p:nvSpPr>
        <p:spPr>
          <a:xfrm>
            <a:off x="292608" y="137160"/>
            <a:ext cx="0" cy="0"/>
          </a:xfrm>
          <a:prstGeom prst="rect">
            <a:avLst/>
          </a:prstGeom>
          <a:noFill/>
          <a:extLst>
            <a:ext uri="{909E8E84-426E-40DD-AFC4-6F175D3DCCD1}">
              <a14:hiddenFill xmlns:a14="http://schemas.microsoft.com/office/drawing/2010/main">
                <a:solidFill>
                  <a:srgbClr val="FFFFFF"/>
                </a:solidFill>
              </a14:hiddenFill>
            </a:ext>
          </a:extLst>
        </p:spPr>
        <p:txBody>
          <a:bodyPr vert="horz" wrap="none" lIns="0" tIns="0" rIns="0" bIns="0" rtlCol="0">
            <a:noAutofit/>
          </a:bodyPr>
          <a:lstStyle/>
          <a:p>
            <a:pPr algn="l"/>
            <a:endParaRPr lang="de-DE"/>
          </a:p>
        </p:txBody>
      </p:sp>
      <p:sp>
        <p:nvSpPr>
          <p:cNvPr id="8" name="Textplatzhalter 7">
            <a:extLst>
              <a:ext uri="{FF2B5EF4-FFF2-40B4-BE49-F238E27FC236}">
                <a16:creationId xmlns:a16="http://schemas.microsoft.com/office/drawing/2014/main" id="{64D7EDD1-2FDB-EC0C-9275-10E81AB9787F}"/>
              </a:ext>
            </a:extLst>
          </p:cNvPr>
          <p:cNvSpPr>
            <a:spLocks noGrp="1"/>
          </p:cNvSpPr>
          <p:nvPr>
            <p:ph type="body" sz="quarter" idx="42" hasCustomPrompt="1"/>
          </p:nvPr>
        </p:nvSpPr>
        <p:spPr>
          <a:xfrm>
            <a:off x="4255863" y="981078"/>
            <a:ext cx="2697387" cy="3240085"/>
          </a:xfrm>
          <a:custGeom>
            <a:avLst/>
            <a:gdLst>
              <a:gd name="connsiteX0" fmla="*/ 2697387 w 2697387"/>
              <a:gd name="connsiteY0" fmla="*/ 0 h 3240085"/>
              <a:gd name="connsiteX1" fmla="*/ 2697387 w 2697387"/>
              <a:gd name="connsiteY1" fmla="*/ 3240085 h 3240085"/>
              <a:gd name="connsiteX2" fmla="*/ 1246081 w 2697387"/>
              <a:gd name="connsiteY2" fmla="*/ 3240085 h 3240085"/>
              <a:gd name="connsiteX3" fmla="*/ 1167831 w 2697387"/>
              <a:gd name="connsiteY3" fmla="*/ 3236197 h 3240085"/>
              <a:gd name="connsiteX4" fmla="*/ 2437 w 2697387"/>
              <a:gd name="connsiteY4" fmla="*/ 2089419 h 3240085"/>
              <a:gd name="connsiteX5" fmla="*/ 0 w 2697387"/>
              <a:gd name="connsiteY5" fmla="*/ 2041931 h 3240085"/>
              <a:gd name="connsiteX6" fmla="*/ 0 w 2697387"/>
              <a:gd name="connsiteY6" fmla="*/ 2462 h 3240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97387" h="3240085">
                <a:moveTo>
                  <a:pt x="2697387" y="0"/>
                </a:moveTo>
                <a:lnTo>
                  <a:pt x="2697387" y="3240085"/>
                </a:lnTo>
                <a:lnTo>
                  <a:pt x="1246081" y="3240085"/>
                </a:lnTo>
                <a:lnTo>
                  <a:pt x="1167831" y="3236197"/>
                </a:lnTo>
                <a:cubicBezTo>
                  <a:pt x="553352" y="3174790"/>
                  <a:pt x="64841" y="2694082"/>
                  <a:pt x="2437" y="2089419"/>
                </a:cubicBezTo>
                <a:lnTo>
                  <a:pt x="0" y="2041931"/>
                </a:lnTo>
                <a:lnTo>
                  <a:pt x="0" y="2462"/>
                </a:lnTo>
                <a:close/>
              </a:path>
            </a:pathLst>
          </a:custGeom>
          <a:solidFill>
            <a:srgbClr val="873CFF"/>
          </a:solidFill>
        </p:spPr>
        <p:txBody>
          <a:bodyPr wrap="square">
            <a:noAutofit/>
          </a:bodyPr>
          <a:lstStyle>
            <a:lvl1pPr>
              <a:defRPr sz="100">
                <a:solidFill>
                  <a:srgbClr val="873CFF"/>
                </a:solidFill>
              </a:defRPr>
            </a:lvl1pPr>
          </a:lstStyle>
          <a:p>
            <a:pPr lvl="0"/>
            <a:r>
              <a:rPr lang="de-DE"/>
              <a:t> </a:t>
            </a:r>
          </a:p>
        </p:txBody>
      </p:sp>
      <p:sp>
        <p:nvSpPr>
          <p:cNvPr id="10" name="Textplatzhalter 45">
            <a:extLst>
              <a:ext uri="{FF2B5EF4-FFF2-40B4-BE49-F238E27FC236}">
                <a16:creationId xmlns:a16="http://schemas.microsoft.com/office/drawing/2014/main" id="{2956808C-853C-1FBC-F386-A013CF520369}"/>
              </a:ext>
            </a:extLst>
          </p:cNvPr>
          <p:cNvSpPr>
            <a:spLocks noGrp="1"/>
          </p:cNvSpPr>
          <p:nvPr>
            <p:ph type="body" sz="quarter" idx="43" hasCustomPrompt="1"/>
          </p:nvPr>
        </p:nvSpPr>
        <p:spPr>
          <a:xfrm>
            <a:off x="4563783" y="953354"/>
            <a:ext cx="638175" cy="717953"/>
          </a:xfrm>
        </p:spPr>
        <p:txBody>
          <a:bodyPr/>
          <a:lstStyle>
            <a:lvl1pPr>
              <a:defRPr sz="8000">
                <a:solidFill>
                  <a:schemeClr val="bg1"/>
                </a:solidFill>
              </a:defRPr>
            </a:lvl1pPr>
          </a:lstStyle>
          <a:p>
            <a:pPr lvl="0"/>
            <a:r>
              <a:rPr lang="en-GB"/>
              <a:t>”</a:t>
            </a:r>
          </a:p>
        </p:txBody>
      </p:sp>
      <p:sp>
        <p:nvSpPr>
          <p:cNvPr id="15" name="Textplatzhalter 17">
            <a:extLst>
              <a:ext uri="{FF2B5EF4-FFF2-40B4-BE49-F238E27FC236}">
                <a16:creationId xmlns:a16="http://schemas.microsoft.com/office/drawing/2014/main" id="{4AE03378-77C5-2A11-D1B0-7258D557980C}"/>
              </a:ext>
            </a:extLst>
          </p:cNvPr>
          <p:cNvSpPr>
            <a:spLocks noGrp="1"/>
          </p:cNvSpPr>
          <p:nvPr>
            <p:ph type="body" sz="quarter" idx="44" hasCustomPrompt="1"/>
          </p:nvPr>
        </p:nvSpPr>
        <p:spPr>
          <a:xfrm>
            <a:off x="4649688" y="2997700"/>
            <a:ext cx="2088000" cy="463955"/>
          </a:xfrm>
        </p:spPr>
        <p:txBody>
          <a:bodyPr tIns="144000" anchor="b" anchorCtr="0">
            <a:spAutoFit/>
          </a:bodyPr>
          <a:lstStyle>
            <a:lvl1pPr marL="0" indent="0">
              <a:spcBef>
                <a:spcPts val="0"/>
              </a:spcBef>
              <a:buNone/>
              <a:defRPr sz="900">
                <a:solidFill>
                  <a:schemeClr val="bg1"/>
                </a:solidFill>
              </a:defRPr>
            </a:lvl1pPr>
          </a:lstStyle>
          <a:p>
            <a:pPr lvl="0"/>
            <a:r>
              <a:rPr lang="en-US" noProof="0"/>
              <a:t>First name Name</a:t>
            </a:r>
          </a:p>
          <a:p>
            <a:pPr lvl="0"/>
            <a:r>
              <a:rPr lang="en-US" noProof="0"/>
              <a:t>Function, Department</a:t>
            </a:r>
          </a:p>
        </p:txBody>
      </p:sp>
      <p:sp>
        <p:nvSpPr>
          <p:cNvPr id="16" name="Textplatzhalter 32">
            <a:extLst>
              <a:ext uri="{FF2B5EF4-FFF2-40B4-BE49-F238E27FC236}">
                <a16:creationId xmlns:a16="http://schemas.microsoft.com/office/drawing/2014/main" id="{EA07C7D5-7D2D-40AC-EB31-6F0D15B4A6ED}"/>
              </a:ext>
            </a:extLst>
          </p:cNvPr>
          <p:cNvSpPr>
            <a:spLocks noGrp="1"/>
          </p:cNvSpPr>
          <p:nvPr>
            <p:ph type="body" sz="quarter" idx="49" hasCustomPrompt="1"/>
          </p:nvPr>
        </p:nvSpPr>
        <p:spPr>
          <a:xfrm>
            <a:off x="4649688" y="1691726"/>
            <a:ext cx="2088000" cy="203133"/>
          </a:xfrm>
        </p:spPr>
        <p:txBody>
          <a:bodyPr>
            <a:spAutoFit/>
          </a:bodyPr>
          <a:lstStyle>
            <a:lvl1pPr>
              <a:defRPr sz="1200" b="1">
                <a:solidFill>
                  <a:schemeClr val="bg1"/>
                </a:solidFill>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de-DE"/>
              <a:t>Quote </a:t>
            </a:r>
            <a:r>
              <a:rPr lang="de-DE" err="1"/>
              <a:t>lorem</a:t>
            </a:r>
            <a:r>
              <a:rPr lang="de-DE"/>
              <a:t> </a:t>
            </a:r>
            <a:r>
              <a:rPr lang="de-DE" err="1"/>
              <a:t>ipsum</a:t>
            </a:r>
            <a:endParaRPr lang="de-DE"/>
          </a:p>
        </p:txBody>
      </p:sp>
      <p:sp>
        <p:nvSpPr>
          <p:cNvPr id="17" name="Textplatzhalter 56">
            <a:extLst>
              <a:ext uri="{FF2B5EF4-FFF2-40B4-BE49-F238E27FC236}">
                <a16:creationId xmlns:a16="http://schemas.microsoft.com/office/drawing/2014/main" id="{FF4AFA2D-0EF1-C0F4-0A67-F37145DA5945}"/>
              </a:ext>
            </a:extLst>
          </p:cNvPr>
          <p:cNvSpPr>
            <a:spLocks noGrp="1"/>
          </p:cNvSpPr>
          <p:nvPr>
            <p:ph type="body" sz="quarter" idx="51" hasCustomPrompt="1"/>
          </p:nvPr>
        </p:nvSpPr>
        <p:spPr>
          <a:xfrm>
            <a:off x="382588" y="1350519"/>
            <a:ext cx="3679825" cy="1322831"/>
          </a:xfrm>
        </p:spPr>
        <p:txBody>
          <a:bodyPr/>
          <a:lstStyle>
            <a:lvl1pPr>
              <a:defRPr sz="1200" b="1">
                <a:solidFill>
                  <a:schemeClr val="tx2"/>
                </a:solidFill>
              </a:defRPr>
            </a:lvl1pPr>
            <a:lvl2pPr>
              <a:defRPr b="1">
                <a:solidFill>
                  <a:schemeClr val="tx2"/>
                </a:solidFill>
              </a:defRPr>
            </a:lvl2pPr>
            <a:lvl3pPr>
              <a:defRPr b="1">
                <a:solidFill>
                  <a:schemeClr val="tx2"/>
                </a:solidFill>
              </a:defRPr>
            </a:lvl3pPr>
            <a:lvl4pPr>
              <a:defRPr b="1">
                <a:solidFill>
                  <a:schemeClr val="tx2"/>
                </a:solidFill>
              </a:defRPr>
            </a:lvl4pPr>
            <a:lvl5pPr>
              <a:defRPr b="1">
                <a:solidFill>
                  <a:schemeClr val="tx2"/>
                </a:solidFill>
              </a:defRPr>
            </a:lvl5pPr>
          </a:lstStyle>
          <a:p>
            <a:pPr lvl="0"/>
            <a:r>
              <a:rPr lang="de-DE"/>
              <a:t>Intro </a:t>
            </a:r>
            <a:r>
              <a:rPr lang="de-DE" err="1"/>
              <a:t>lorem</a:t>
            </a:r>
            <a:r>
              <a:rPr lang="de-DE"/>
              <a:t> </a:t>
            </a:r>
            <a:r>
              <a:rPr lang="de-DE" err="1"/>
              <a:t>ipsum</a:t>
            </a:r>
            <a:r>
              <a:rPr lang="de-DE"/>
              <a:t> </a:t>
            </a:r>
            <a:r>
              <a:rPr lang="de-DE" err="1"/>
              <a:t>dolor</a:t>
            </a:r>
            <a:r>
              <a:rPr lang="de-DE"/>
              <a:t> </a:t>
            </a:r>
            <a:r>
              <a:rPr lang="de-DE" err="1"/>
              <a:t>sit</a:t>
            </a:r>
            <a:endParaRPr lang="de-DE"/>
          </a:p>
        </p:txBody>
      </p:sp>
      <p:sp>
        <p:nvSpPr>
          <p:cNvPr id="4" name="Textplatzhalter 13">
            <a:extLst>
              <a:ext uri="{FF2B5EF4-FFF2-40B4-BE49-F238E27FC236}">
                <a16:creationId xmlns:a16="http://schemas.microsoft.com/office/drawing/2014/main" id="{BD2659EE-06D4-0609-1D67-E4F506D8C535}"/>
              </a:ext>
            </a:extLst>
          </p:cNvPr>
          <p:cNvSpPr>
            <a:spLocks noGrp="1"/>
          </p:cNvSpPr>
          <p:nvPr>
            <p:ph type="body" sz="quarter" idx="52" hasCustomPrompt="1"/>
          </p:nvPr>
        </p:nvSpPr>
        <p:spPr bwMode="gray">
          <a:xfrm>
            <a:off x="7182421" y="1351173"/>
            <a:ext cx="4633562" cy="166199"/>
          </a:xfrm>
        </p:spPr>
        <p:txBody>
          <a:bodyPr wrap="square" bIns="0">
            <a:spAutoFit/>
          </a:bodyPr>
          <a:lstStyle>
            <a:lvl1pPr marL="0" indent="0">
              <a:lnSpc>
                <a:spcPct val="90000"/>
              </a:lnSpc>
              <a:buFontTx/>
              <a:buNone/>
              <a:defRPr sz="1200" b="1">
                <a:solidFill>
                  <a:schemeClr val="tx2"/>
                </a:solidFill>
                <a:latin typeface="+mj-lt"/>
              </a:defRPr>
            </a:lvl1pPr>
            <a:lvl6pPr>
              <a:defRPr sz="2000">
                <a:solidFill>
                  <a:schemeClr val="bg1"/>
                </a:solidFill>
                <a:latin typeface="+mj-lt"/>
              </a:defRPr>
            </a:lvl6pPr>
          </a:lstStyle>
          <a:p>
            <a:pPr lvl="0"/>
            <a:r>
              <a:rPr lang="en-US" noProof="0"/>
              <a:t>Heading</a:t>
            </a:r>
          </a:p>
        </p:txBody>
      </p:sp>
      <p:sp>
        <p:nvSpPr>
          <p:cNvPr id="9" name="Textplatzhalter 53">
            <a:extLst>
              <a:ext uri="{FF2B5EF4-FFF2-40B4-BE49-F238E27FC236}">
                <a16:creationId xmlns:a16="http://schemas.microsoft.com/office/drawing/2014/main" id="{77D03705-4216-DD66-1826-85617D07C6E7}"/>
              </a:ext>
            </a:extLst>
          </p:cNvPr>
          <p:cNvSpPr>
            <a:spLocks noGrp="1"/>
          </p:cNvSpPr>
          <p:nvPr>
            <p:ph type="body" sz="quarter" idx="50" hasCustomPrompt="1"/>
          </p:nvPr>
        </p:nvSpPr>
        <p:spPr>
          <a:xfrm>
            <a:off x="7182421" y="1520824"/>
            <a:ext cx="4628579" cy="1062000"/>
          </a:xfrm>
        </p:spPr>
        <p:txBody>
          <a:bodyPr/>
          <a:lstStyle>
            <a:lvl1pPr>
              <a:defRPr sz="1200"/>
            </a:lvl1pPr>
            <a:lvl2pPr>
              <a:defRPr sz="1200"/>
            </a:lvl2pPr>
            <a:lvl3pPr>
              <a:defRPr sz="1200"/>
            </a:lvl3pPr>
            <a:lvl4pPr>
              <a:defRPr sz="1200"/>
            </a:lvl4pPr>
            <a:lvl5pPr>
              <a:defRPr sz="1200"/>
            </a:lvl5pPr>
          </a:lstStyle>
          <a:p>
            <a:pPr lvl="0"/>
            <a:r>
              <a:rPr lang="en-GB" noProof="0"/>
              <a:t>12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8" name="Textplatzhalter 13">
            <a:extLst>
              <a:ext uri="{FF2B5EF4-FFF2-40B4-BE49-F238E27FC236}">
                <a16:creationId xmlns:a16="http://schemas.microsoft.com/office/drawing/2014/main" id="{FF753690-A966-12B9-B37D-4E08E979C794}"/>
              </a:ext>
            </a:extLst>
          </p:cNvPr>
          <p:cNvSpPr>
            <a:spLocks noGrp="1"/>
          </p:cNvSpPr>
          <p:nvPr>
            <p:ph type="body" sz="quarter" idx="55" hasCustomPrompt="1"/>
          </p:nvPr>
        </p:nvSpPr>
        <p:spPr bwMode="gray">
          <a:xfrm>
            <a:off x="7182421" y="4232596"/>
            <a:ext cx="4633562" cy="166199"/>
          </a:xfrm>
        </p:spPr>
        <p:txBody>
          <a:bodyPr wrap="square" bIns="0">
            <a:spAutoFit/>
          </a:bodyPr>
          <a:lstStyle>
            <a:lvl1pPr marL="0" indent="0">
              <a:lnSpc>
                <a:spcPct val="90000"/>
              </a:lnSpc>
              <a:buFontTx/>
              <a:buNone/>
              <a:defRPr sz="1200" b="1">
                <a:solidFill>
                  <a:schemeClr val="tx2"/>
                </a:solidFill>
                <a:latin typeface="+mj-lt"/>
              </a:defRPr>
            </a:lvl1pPr>
            <a:lvl6pPr>
              <a:defRPr sz="2000">
                <a:solidFill>
                  <a:schemeClr val="bg1"/>
                </a:solidFill>
                <a:latin typeface="+mj-lt"/>
              </a:defRPr>
            </a:lvl6pPr>
          </a:lstStyle>
          <a:p>
            <a:pPr lvl="0"/>
            <a:r>
              <a:rPr lang="en-US" noProof="0"/>
              <a:t>Heading</a:t>
            </a:r>
          </a:p>
        </p:txBody>
      </p:sp>
      <p:sp>
        <p:nvSpPr>
          <p:cNvPr id="19" name="Textplatzhalter 53">
            <a:extLst>
              <a:ext uri="{FF2B5EF4-FFF2-40B4-BE49-F238E27FC236}">
                <a16:creationId xmlns:a16="http://schemas.microsoft.com/office/drawing/2014/main" id="{21B88E1E-1924-3AE2-22D8-B67D354DD959}"/>
              </a:ext>
            </a:extLst>
          </p:cNvPr>
          <p:cNvSpPr>
            <a:spLocks noGrp="1"/>
          </p:cNvSpPr>
          <p:nvPr>
            <p:ph type="body" sz="quarter" idx="56" hasCustomPrompt="1"/>
          </p:nvPr>
        </p:nvSpPr>
        <p:spPr>
          <a:xfrm>
            <a:off x="7182421" y="4402247"/>
            <a:ext cx="4628579" cy="1062000"/>
          </a:xfrm>
        </p:spPr>
        <p:txBody>
          <a:bodyPr/>
          <a:lstStyle>
            <a:lvl1pPr>
              <a:defRPr sz="1200"/>
            </a:lvl1pPr>
            <a:lvl2pPr>
              <a:defRPr sz="1200"/>
            </a:lvl2pPr>
            <a:lvl3pPr>
              <a:defRPr sz="1200"/>
            </a:lvl3pPr>
            <a:lvl4pPr>
              <a:defRPr sz="1200"/>
            </a:lvl4pPr>
            <a:lvl5pPr>
              <a:defRPr sz="1200"/>
            </a:lvl5pPr>
          </a:lstStyle>
          <a:p>
            <a:pPr lvl="0"/>
            <a:r>
              <a:rPr lang="en-GB" noProof="0"/>
              <a:t>12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20" name="Textplatzhalter 13">
            <a:extLst>
              <a:ext uri="{FF2B5EF4-FFF2-40B4-BE49-F238E27FC236}">
                <a16:creationId xmlns:a16="http://schemas.microsoft.com/office/drawing/2014/main" id="{6AA0A92D-CC1B-E0CC-9A84-38C64A3F50D7}"/>
              </a:ext>
            </a:extLst>
          </p:cNvPr>
          <p:cNvSpPr>
            <a:spLocks noGrp="1"/>
          </p:cNvSpPr>
          <p:nvPr>
            <p:ph type="body" sz="quarter" idx="57" hasCustomPrompt="1"/>
          </p:nvPr>
        </p:nvSpPr>
        <p:spPr bwMode="gray">
          <a:xfrm>
            <a:off x="7182421" y="2807833"/>
            <a:ext cx="4633562" cy="166199"/>
          </a:xfrm>
        </p:spPr>
        <p:txBody>
          <a:bodyPr wrap="square" bIns="0">
            <a:spAutoFit/>
          </a:bodyPr>
          <a:lstStyle>
            <a:lvl1pPr marL="0" indent="0">
              <a:lnSpc>
                <a:spcPct val="90000"/>
              </a:lnSpc>
              <a:buFontTx/>
              <a:buNone/>
              <a:defRPr sz="1200" b="1">
                <a:solidFill>
                  <a:schemeClr val="tx2"/>
                </a:solidFill>
                <a:latin typeface="+mj-lt"/>
              </a:defRPr>
            </a:lvl1pPr>
            <a:lvl6pPr>
              <a:defRPr sz="2000">
                <a:solidFill>
                  <a:schemeClr val="bg1"/>
                </a:solidFill>
                <a:latin typeface="+mj-lt"/>
              </a:defRPr>
            </a:lvl6pPr>
          </a:lstStyle>
          <a:p>
            <a:pPr lvl="0"/>
            <a:r>
              <a:rPr lang="en-US" noProof="0"/>
              <a:t>Heading</a:t>
            </a:r>
          </a:p>
        </p:txBody>
      </p:sp>
      <p:sp>
        <p:nvSpPr>
          <p:cNvPr id="21" name="Textplatzhalter 53">
            <a:extLst>
              <a:ext uri="{FF2B5EF4-FFF2-40B4-BE49-F238E27FC236}">
                <a16:creationId xmlns:a16="http://schemas.microsoft.com/office/drawing/2014/main" id="{72BB6524-F1D9-10F4-E2B6-E4CD6098BE94}"/>
              </a:ext>
            </a:extLst>
          </p:cNvPr>
          <p:cNvSpPr>
            <a:spLocks noGrp="1"/>
          </p:cNvSpPr>
          <p:nvPr>
            <p:ph type="body" sz="quarter" idx="58" hasCustomPrompt="1"/>
          </p:nvPr>
        </p:nvSpPr>
        <p:spPr>
          <a:xfrm>
            <a:off x="7182421" y="2977484"/>
            <a:ext cx="4628579" cy="1062000"/>
          </a:xfrm>
        </p:spPr>
        <p:txBody>
          <a:bodyPr/>
          <a:lstStyle>
            <a:lvl1pPr>
              <a:defRPr sz="1200"/>
            </a:lvl1pPr>
            <a:lvl2pPr>
              <a:defRPr sz="1200"/>
            </a:lvl2pPr>
            <a:lvl3pPr>
              <a:defRPr sz="1200"/>
            </a:lvl3pPr>
            <a:lvl4pPr>
              <a:defRPr sz="1200"/>
            </a:lvl4pPr>
            <a:lvl5pPr>
              <a:defRPr sz="1200"/>
            </a:lvl5pPr>
          </a:lstStyle>
          <a:p>
            <a:pPr lvl="0"/>
            <a:r>
              <a:rPr lang="en-GB" noProof="0"/>
              <a:t>12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23" name="Footer Placeholder 21">
            <a:extLst>
              <a:ext uri="{FF2B5EF4-FFF2-40B4-BE49-F238E27FC236}">
                <a16:creationId xmlns:a16="http://schemas.microsoft.com/office/drawing/2014/main" id="{8748B4C1-ABE2-0005-6922-0EFC0E61C85E}"/>
              </a:ext>
            </a:extLst>
          </p:cNvPr>
          <p:cNvSpPr>
            <a:spLocks noGrp="1"/>
          </p:cNvSpPr>
          <p:nvPr>
            <p:ph type="ftr" sz="quarter" idx="16"/>
          </p:nvPr>
        </p:nvSpPr>
        <p:spPr>
          <a:xfrm>
            <a:off x="3441655" y="6387525"/>
            <a:ext cx="5451520" cy="123111"/>
          </a:xfrm>
        </p:spPr>
        <p:txBody>
          <a:bodyPr/>
          <a:lstStyle/>
          <a:p>
            <a:endParaRPr lang="en-GB"/>
          </a:p>
        </p:txBody>
      </p:sp>
    </p:spTree>
    <p:extLst>
      <p:ext uri="{BB962C8B-B14F-4D97-AF65-F5344CB8AC3E}">
        <p14:creationId xmlns:p14="http://schemas.microsoft.com/office/powerpoint/2010/main" val="256288069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cSld name="Sucess story 4">
    <p:spTree>
      <p:nvGrpSpPr>
        <p:cNvPr id="1" name=""/>
        <p:cNvGrpSpPr/>
        <p:nvPr/>
      </p:nvGrpSpPr>
      <p:grpSpPr>
        <a:xfrm>
          <a:off x="0" y="0"/>
          <a:ext cx="0" cy="0"/>
          <a:chOff x="0" y="0"/>
          <a:chExt cx="0" cy="0"/>
        </a:xfrm>
      </p:grpSpPr>
      <p:graphicFrame>
        <p:nvGraphicFramePr>
          <p:cNvPr id="27" name="Object 26" hidden="1">
            <a:extLst>
              <a:ext uri="{FF2B5EF4-FFF2-40B4-BE49-F238E27FC236}">
                <a16:creationId xmlns:a16="http://schemas.microsoft.com/office/drawing/2014/main" id="{66DD11E7-3E42-A083-16DD-440C0DCF1445}"/>
              </a:ext>
            </a:extLst>
          </p:cNvPr>
          <p:cNvGraphicFramePr>
            <a:graphicFrameLocks noChangeAspect="1"/>
          </p:cNvGraphicFramePr>
          <p:nvPr>
            <p:custDataLst>
              <p:tags r:id="rId1"/>
            </p:custDataLst>
            <p:extLst>
              <p:ext uri="{D42A27DB-BD31-4B8C-83A1-F6EECF244321}">
                <p14:modId xmlns:p14="http://schemas.microsoft.com/office/powerpoint/2010/main" val="126003682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16" imgH="416" progId="TCLayout.ActiveDocument.1">
                  <p:embed/>
                </p:oleObj>
              </mc:Choice>
              <mc:Fallback>
                <p:oleObj name="think-cell Folie" r:id="rId3" imgW="416" imgH="416" progId="TCLayout.ActiveDocument.1">
                  <p:embed/>
                  <p:pic>
                    <p:nvPicPr>
                      <p:cNvPr id="27" name="Object 26" hidden="1">
                        <a:extLst>
                          <a:ext uri="{FF2B5EF4-FFF2-40B4-BE49-F238E27FC236}">
                            <a16:creationId xmlns:a16="http://schemas.microsoft.com/office/drawing/2014/main" id="{66DD11E7-3E42-A083-16DD-440C0DCF144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1" name="Text Placeholder 20">
            <a:extLst>
              <a:ext uri="{FF2B5EF4-FFF2-40B4-BE49-F238E27FC236}">
                <a16:creationId xmlns:a16="http://schemas.microsoft.com/office/drawing/2014/main" id="{BA0F553C-A4CD-30BB-DE03-A2ECCECFD61B}"/>
              </a:ext>
            </a:extLst>
          </p:cNvPr>
          <p:cNvSpPr>
            <a:spLocks noGrp="1"/>
          </p:cNvSpPr>
          <p:nvPr>
            <p:ph type="body" sz="quarter" idx="60" hasCustomPrompt="1"/>
          </p:nvPr>
        </p:nvSpPr>
        <p:spPr>
          <a:xfrm>
            <a:off x="9505506" y="1341438"/>
            <a:ext cx="2309190" cy="3999048"/>
          </a:xfrm>
          <a:blipFill>
            <a:blip r:embed="rId5">
              <a:extLst>
                <a:ext uri="{96DAC541-7B7A-43D3-8B79-37D633B846F1}">
                  <asvg:svgBlip xmlns:asvg="http://schemas.microsoft.com/office/drawing/2016/SVG/main" r:embed="rId6"/>
                </a:ext>
              </a:extLst>
            </a:blip>
            <a:stretch>
              <a:fillRect/>
            </a:stretch>
          </a:blipFill>
        </p:spPr>
        <p:txBody>
          <a:bodyPr/>
          <a:lstStyle>
            <a:lvl1pPr>
              <a:defRPr sz="100"/>
            </a:lvl1pPr>
          </a:lstStyle>
          <a:p>
            <a:pPr lvl="0"/>
            <a:r>
              <a:rPr lang="en-GB"/>
              <a:t> </a:t>
            </a:r>
          </a:p>
        </p:txBody>
      </p:sp>
      <p:sp>
        <p:nvSpPr>
          <p:cNvPr id="3" name="Datumsplatzhalter 2">
            <a:extLst>
              <a:ext uri="{FF2B5EF4-FFF2-40B4-BE49-F238E27FC236}">
                <a16:creationId xmlns:a16="http://schemas.microsoft.com/office/drawing/2014/main" id="{AE8A75C4-9B78-DA64-69BA-84656A44B9D4}"/>
              </a:ext>
            </a:extLst>
          </p:cNvPr>
          <p:cNvSpPr>
            <a:spLocks noGrp="1"/>
          </p:cNvSpPr>
          <p:nvPr>
            <p:ph type="dt" sz="half" idx="10"/>
          </p:nvPr>
        </p:nvSpPr>
        <p:spPr/>
        <p:txBody>
          <a:bodyPr/>
          <a:lstStyle/>
          <a:p>
            <a:endParaRPr lang="en-GB"/>
          </a:p>
        </p:txBody>
      </p:sp>
      <p:sp>
        <p:nvSpPr>
          <p:cNvPr id="5" name="Foliennummernplatzhalter 4">
            <a:extLst>
              <a:ext uri="{FF2B5EF4-FFF2-40B4-BE49-F238E27FC236}">
                <a16:creationId xmlns:a16="http://schemas.microsoft.com/office/drawing/2014/main" id="{9E215333-629C-4978-44C1-2EA1766E5EBA}"/>
              </a:ext>
            </a:extLst>
          </p:cNvPr>
          <p:cNvSpPr>
            <a:spLocks noGrp="1"/>
          </p:cNvSpPr>
          <p:nvPr>
            <p:ph type="sldNum" sz="quarter" idx="12"/>
          </p:nvPr>
        </p:nvSpPr>
        <p:spPr/>
        <p:txBody>
          <a:bodyPr/>
          <a:lstStyle/>
          <a:p>
            <a:fld id="{62010F87-0EE0-4D14-B1AC-3EF143679DC7}" type="slidenum">
              <a:rPr lang="en-GB" smtClean="0"/>
              <a:t>‹#›</a:t>
            </a:fld>
            <a:endParaRPr lang="en-GB"/>
          </a:p>
        </p:txBody>
      </p:sp>
      <p:sp>
        <p:nvSpPr>
          <p:cNvPr id="11" name="Date Placeholder 14">
            <a:extLst>
              <a:ext uri="{FF2B5EF4-FFF2-40B4-BE49-F238E27FC236}">
                <a16:creationId xmlns:a16="http://schemas.microsoft.com/office/drawing/2014/main" id="{984998A4-2E7D-8C3E-E908-624A840AE53B}"/>
              </a:ext>
            </a:extLst>
          </p:cNvPr>
          <p:cNvSpPr txBox="1">
            <a:spLocks/>
          </p:cNvSpPr>
          <p:nvPr/>
        </p:nvSpPr>
        <p:spPr>
          <a:xfrm>
            <a:off x="2511512" y="6387525"/>
            <a:ext cx="592173" cy="123111"/>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2D49775-57E1-45F6-850F-4FB5360EF272}" type="datetime1">
              <a:rPr lang="de-DE" smtClean="0"/>
              <a:pPr/>
              <a:t>07.06.2024</a:t>
            </a:fld>
            <a:endParaRPr lang="en-US"/>
          </a:p>
        </p:txBody>
      </p:sp>
      <p:sp>
        <p:nvSpPr>
          <p:cNvPr id="13" name="Slide Number Placeholder 16">
            <a:extLst>
              <a:ext uri="{FF2B5EF4-FFF2-40B4-BE49-F238E27FC236}">
                <a16:creationId xmlns:a16="http://schemas.microsoft.com/office/drawing/2014/main" id="{A1A64625-6AA5-72C5-2CE0-631D3A97C1C3}"/>
              </a:ext>
            </a:extLst>
          </p:cNvPr>
          <p:cNvSpPr txBox="1">
            <a:spLocks/>
          </p:cNvSpPr>
          <p:nvPr/>
        </p:nvSpPr>
        <p:spPr>
          <a:xfrm>
            <a:off x="382589" y="6386334"/>
            <a:ext cx="265112" cy="123111"/>
          </a:xfrm>
          <a:prstGeom prst="rect">
            <a:avLst/>
          </a:prstGeom>
        </p:spPr>
        <p:txBody>
          <a:bodyPr vert="horz" lIns="0" tIns="0" rIns="0" bIns="0" rtlCol="0" anchor="t" anchorCtr="0"/>
          <a:lstStyle>
            <a:defPPr>
              <a:defRPr lang="de-DE"/>
            </a:defPPr>
            <a:lvl1pPr marL="0" algn="l" defTabSz="914400" rtl="0" eaLnBrk="1" latinLnBrk="0" hangingPunct="1">
              <a:defRPr sz="800" kern="1200">
                <a:solidFill>
                  <a:schemeClr val="tx2"/>
                </a:solidFill>
                <a:latin typeface="Lexend HM"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115CDC9-74CB-4F6C-8CD3-A6C89F254EE7}" type="slidenum">
              <a:rPr lang="en-US" smtClean="0"/>
              <a:pPr/>
              <a:t>‹#›</a:t>
            </a:fld>
            <a:endParaRPr lang="en-US"/>
          </a:p>
        </p:txBody>
      </p:sp>
      <p:sp>
        <p:nvSpPr>
          <p:cNvPr id="14" name="Text Placeholder 2">
            <a:extLst>
              <a:ext uri="{FF2B5EF4-FFF2-40B4-BE49-F238E27FC236}">
                <a16:creationId xmlns:a16="http://schemas.microsoft.com/office/drawing/2014/main" id="{CC39F106-1F31-7E67-1E49-2D9069819662}"/>
              </a:ext>
            </a:extLst>
          </p:cNvPr>
          <p:cNvSpPr txBox="1">
            <a:spLocks/>
          </p:cNvSpPr>
          <p:nvPr/>
        </p:nvSpPr>
        <p:spPr>
          <a:xfrm>
            <a:off x="382588" y="265541"/>
            <a:ext cx="11419082" cy="136525"/>
          </a:xfrm>
          <a:prstGeom prst="rect">
            <a:avLst/>
          </a:prstGeom>
        </p:spPr>
        <p:txBody>
          <a:bodyPr vert="horz" lIns="0" tIns="0" rIns="0" bIns="0" rtlCol="0">
            <a:noAutofit/>
          </a:bodyPr>
          <a:lstStyle>
            <a:lvl1pPr marL="0" indent="0" algn="l" defTabSz="914400" rtl="0" eaLnBrk="1" latinLnBrk="0" hangingPunct="1">
              <a:lnSpc>
                <a:spcPct val="120000"/>
              </a:lnSpc>
              <a:spcBef>
                <a:spcPts val="1000"/>
              </a:spcBef>
              <a:buFontTx/>
              <a:buNone/>
              <a:defRPr sz="1200" kern="1200">
                <a:solidFill>
                  <a:schemeClr val="tx1"/>
                </a:solidFill>
                <a:latin typeface="+mn-lt"/>
                <a:ea typeface="+mn-ea"/>
                <a:cs typeface="+mn-cs"/>
              </a:defRPr>
            </a:lvl1pPr>
            <a:lvl2pPr marL="452438" indent="-185738" algn="l" defTabSz="914400" rtl="0" eaLnBrk="1" latinLnBrk="0" hangingPunct="1">
              <a:lnSpc>
                <a:spcPct val="120000"/>
              </a:lnSpc>
              <a:spcBef>
                <a:spcPts val="500"/>
              </a:spcBef>
              <a:buFont typeface="Lexend HM" panose="020B0604020202020204" pitchFamily="34" charset="0"/>
              <a:buChar char="•"/>
              <a:defRPr sz="1200" kern="1200">
                <a:solidFill>
                  <a:schemeClr val="tx1"/>
                </a:solidFill>
                <a:latin typeface="+mn-lt"/>
                <a:ea typeface="+mn-ea"/>
                <a:cs typeface="+mn-cs"/>
              </a:defRPr>
            </a:lvl2pPr>
            <a:lvl3pPr marL="627063" indent="174625" algn="l" defTabSz="914400" rtl="0" eaLnBrk="1" latinLnBrk="0" hangingPunct="1">
              <a:lnSpc>
                <a:spcPct val="120000"/>
              </a:lnSpc>
              <a:spcBef>
                <a:spcPts val="500"/>
              </a:spcBef>
              <a:buFont typeface="Lexend HM" panose="020B0604020202020204" pitchFamily="34" charset="0"/>
              <a:buChar char="•"/>
              <a:defRPr sz="1200" kern="1200">
                <a:solidFill>
                  <a:schemeClr val="tx1"/>
                </a:solidFill>
                <a:latin typeface="+mn-lt"/>
                <a:ea typeface="+mn-ea"/>
                <a:cs typeface="+mn-cs"/>
              </a:defRPr>
            </a:lvl3pPr>
            <a:lvl4pPr marL="893763" indent="185738" algn="l" defTabSz="914400" rtl="0" eaLnBrk="1" latinLnBrk="0" hangingPunct="1">
              <a:lnSpc>
                <a:spcPct val="120000"/>
              </a:lnSpc>
              <a:spcBef>
                <a:spcPts val="500"/>
              </a:spcBef>
              <a:buFont typeface="Lexend HM" panose="020B0604020202020204" pitchFamily="34" charset="0"/>
              <a:buChar char="•"/>
              <a:tabLst>
                <a:tab pos="893763" algn="l"/>
              </a:tabLst>
              <a:defRPr sz="1200" kern="1200">
                <a:solidFill>
                  <a:schemeClr val="tx1"/>
                </a:solidFill>
                <a:latin typeface="+mn-lt"/>
                <a:ea typeface="+mn-ea"/>
                <a:cs typeface="+mn-cs"/>
              </a:defRPr>
            </a:lvl4pPr>
            <a:lvl5pPr marL="1160463" indent="180975" algn="l" defTabSz="914400" rtl="0" eaLnBrk="1" latinLnBrk="0" hangingPunct="1">
              <a:lnSpc>
                <a:spcPct val="120000"/>
              </a:lnSpc>
              <a:spcBef>
                <a:spcPts val="500"/>
              </a:spcBef>
              <a:buFont typeface="Lexend HM" panose="020B0604020202020204" pitchFamily="34" charset="0"/>
              <a:buChar char="•"/>
              <a:tabLst>
                <a:tab pos="1160463" algn="l"/>
              </a:tabLst>
              <a:defRPr sz="1200" kern="1200">
                <a:solidFill>
                  <a:schemeClr val="tx1"/>
                </a:solidFill>
                <a:latin typeface="+mn-lt"/>
                <a:ea typeface="+mn-ea"/>
                <a:cs typeface="+mn-cs"/>
              </a:defRPr>
            </a:lvl5pPr>
            <a:lvl6pPr marL="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Lexend HM"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Lexend HM"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Lexend HM" panose="020B0604020202020204" pitchFamily="34" charset="0"/>
              <a:buChar char="•"/>
              <a:defRPr sz="1800" kern="1200">
                <a:solidFill>
                  <a:schemeClr val="tx1"/>
                </a:solidFill>
                <a:latin typeface="+mn-lt"/>
                <a:ea typeface="+mn-ea"/>
                <a:cs typeface="+mn-cs"/>
              </a:defRPr>
            </a:lvl9pPr>
          </a:lstStyle>
          <a:p>
            <a:pPr marL="12700" marR="5080" indent="20955">
              <a:lnSpc>
                <a:spcPct val="98800"/>
              </a:lnSpc>
              <a:spcBef>
                <a:spcPts val="140"/>
              </a:spcBef>
            </a:pPr>
            <a:endParaRPr lang="en-US" sz="1000">
              <a:solidFill>
                <a:srgbClr val="004B2B"/>
              </a:solidFill>
            </a:endParaRPr>
          </a:p>
        </p:txBody>
      </p:sp>
      <p:sp>
        <p:nvSpPr>
          <p:cNvPr id="24" name="Textplatzhalter 3">
            <a:extLst>
              <a:ext uri="{FF2B5EF4-FFF2-40B4-BE49-F238E27FC236}">
                <a16:creationId xmlns:a16="http://schemas.microsoft.com/office/drawing/2014/main" id="{DC7BD42D-F214-5E55-2CB5-A73B70353DE0}"/>
              </a:ext>
            </a:extLst>
          </p:cNvPr>
          <p:cNvSpPr>
            <a:spLocks noGrp="1"/>
          </p:cNvSpPr>
          <p:nvPr>
            <p:ph type="body" sz="quarter" idx="35" hasCustomPrompt="1"/>
          </p:nvPr>
        </p:nvSpPr>
        <p:spPr>
          <a:xfrm>
            <a:off x="382588" y="265541"/>
            <a:ext cx="7552800" cy="136525"/>
          </a:xfrm>
        </p:spPr>
        <p:txBody>
          <a:bodyPr anchor="b" anchorCtr="0">
            <a:noAutofit/>
          </a:bodyPr>
          <a:lstStyle>
            <a:lvl1pPr marL="0" indent="0">
              <a:buNone/>
              <a:defRPr sz="1000">
                <a:solidFill>
                  <a:schemeClr val="tx2"/>
                </a:solidFill>
              </a:defRPr>
            </a:lvl1pPr>
          </a:lstStyle>
          <a:p>
            <a:pPr lvl="0"/>
            <a:r>
              <a:rPr lang="en-US" noProof="0"/>
              <a:t>Topline</a:t>
            </a:r>
          </a:p>
        </p:txBody>
      </p:sp>
      <p:sp>
        <p:nvSpPr>
          <p:cNvPr id="25" name="Textfeld 24">
            <a:extLst>
              <a:ext uri="{FF2B5EF4-FFF2-40B4-BE49-F238E27FC236}">
                <a16:creationId xmlns:a16="http://schemas.microsoft.com/office/drawing/2014/main" id="{C712A29F-48DC-177F-EC45-7878FD95D8C4}"/>
              </a:ext>
            </a:extLst>
          </p:cNvPr>
          <p:cNvSpPr txBox="1"/>
          <p:nvPr/>
        </p:nvSpPr>
        <p:spPr>
          <a:xfrm>
            <a:off x="292608" y="137160"/>
            <a:ext cx="0" cy="0"/>
          </a:xfrm>
          <a:prstGeom prst="rect">
            <a:avLst/>
          </a:prstGeom>
          <a:noFill/>
          <a:extLst>
            <a:ext uri="{909E8E84-426E-40DD-AFC4-6F175D3DCCD1}">
              <a14:hiddenFill xmlns:a14="http://schemas.microsoft.com/office/drawing/2010/main">
                <a:solidFill>
                  <a:srgbClr val="FFFFFF"/>
                </a:solidFill>
              </a14:hiddenFill>
            </a:ext>
          </a:extLst>
        </p:spPr>
        <p:txBody>
          <a:bodyPr vert="horz" wrap="none" lIns="0" tIns="0" rIns="0" bIns="0" rtlCol="0">
            <a:noAutofit/>
          </a:bodyPr>
          <a:lstStyle/>
          <a:p>
            <a:pPr algn="l"/>
            <a:endParaRPr lang="de-DE"/>
          </a:p>
        </p:txBody>
      </p:sp>
      <p:sp>
        <p:nvSpPr>
          <p:cNvPr id="26" name="Titel 1">
            <a:extLst>
              <a:ext uri="{FF2B5EF4-FFF2-40B4-BE49-F238E27FC236}">
                <a16:creationId xmlns:a16="http://schemas.microsoft.com/office/drawing/2014/main" id="{755EA6C1-D277-91D1-EC61-81211453104A}"/>
              </a:ext>
            </a:extLst>
          </p:cNvPr>
          <p:cNvSpPr>
            <a:spLocks noGrp="1"/>
          </p:cNvSpPr>
          <p:nvPr>
            <p:ph type="title" hasCustomPrompt="1"/>
          </p:nvPr>
        </p:nvSpPr>
        <p:spPr>
          <a:xfrm>
            <a:off x="386458" y="545005"/>
            <a:ext cx="7552800" cy="283219"/>
          </a:xfrm>
        </p:spPr>
        <p:txBody>
          <a:bodyPr vert="horz"/>
          <a:lstStyle/>
          <a:p>
            <a:r>
              <a:rPr lang="en-US" noProof="0"/>
              <a:t>Slide heading</a:t>
            </a:r>
          </a:p>
        </p:txBody>
      </p:sp>
      <p:sp>
        <p:nvSpPr>
          <p:cNvPr id="32" name="Textplatzhalter 31">
            <a:extLst>
              <a:ext uri="{FF2B5EF4-FFF2-40B4-BE49-F238E27FC236}">
                <a16:creationId xmlns:a16="http://schemas.microsoft.com/office/drawing/2014/main" id="{148E6BB2-44BD-7EF7-1F8C-6FA6BE2293EC}"/>
              </a:ext>
            </a:extLst>
          </p:cNvPr>
          <p:cNvSpPr>
            <a:spLocks noGrp="1"/>
          </p:cNvSpPr>
          <p:nvPr>
            <p:ph type="body" sz="quarter" idx="42" hasCustomPrompt="1"/>
          </p:nvPr>
        </p:nvSpPr>
        <p:spPr>
          <a:xfrm>
            <a:off x="8134126" y="371475"/>
            <a:ext cx="2697387" cy="3240085"/>
          </a:xfrm>
          <a:custGeom>
            <a:avLst/>
            <a:gdLst>
              <a:gd name="connsiteX0" fmla="*/ 2697387 w 2697387"/>
              <a:gd name="connsiteY0" fmla="*/ 0 h 3240085"/>
              <a:gd name="connsiteX1" fmla="*/ 2697387 w 2697387"/>
              <a:gd name="connsiteY1" fmla="*/ 3240085 h 3240085"/>
              <a:gd name="connsiteX2" fmla="*/ 1246081 w 2697387"/>
              <a:gd name="connsiteY2" fmla="*/ 3240085 h 3240085"/>
              <a:gd name="connsiteX3" fmla="*/ 1167831 w 2697387"/>
              <a:gd name="connsiteY3" fmla="*/ 3236197 h 3240085"/>
              <a:gd name="connsiteX4" fmla="*/ 2437 w 2697387"/>
              <a:gd name="connsiteY4" fmla="*/ 2089419 h 3240085"/>
              <a:gd name="connsiteX5" fmla="*/ 0 w 2697387"/>
              <a:gd name="connsiteY5" fmla="*/ 2041931 h 3240085"/>
              <a:gd name="connsiteX6" fmla="*/ 0 w 2697387"/>
              <a:gd name="connsiteY6" fmla="*/ 2462 h 3240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97387" h="3240085">
                <a:moveTo>
                  <a:pt x="2697387" y="0"/>
                </a:moveTo>
                <a:lnTo>
                  <a:pt x="2697387" y="3240085"/>
                </a:lnTo>
                <a:lnTo>
                  <a:pt x="1246081" y="3240085"/>
                </a:lnTo>
                <a:lnTo>
                  <a:pt x="1167831" y="3236197"/>
                </a:lnTo>
                <a:cubicBezTo>
                  <a:pt x="553352" y="3174790"/>
                  <a:pt x="64841" y="2694082"/>
                  <a:pt x="2437" y="2089419"/>
                </a:cubicBezTo>
                <a:lnTo>
                  <a:pt x="0" y="2041931"/>
                </a:lnTo>
                <a:lnTo>
                  <a:pt x="0" y="2462"/>
                </a:lnTo>
                <a:close/>
              </a:path>
            </a:pathLst>
          </a:custGeom>
          <a:solidFill>
            <a:srgbClr val="FF644C"/>
          </a:solidFill>
        </p:spPr>
        <p:txBody>
          <a:bodyPr wrap="square">
            <a:noAutofit/>
          </a:bodyPr>
          <a:lstStyle>
            <a:lvl1pPr>
              <a:defRPr sz="100">
                <a:solidFill>
                  <a:srgbClr val="FF644C"/>
                </a:solidFill>
              </a:defRPr>
            </a:lvl1pPr>
          </a:lstStyle>
          <a:p>
            <a:pPr lvl="0"/>
            <a:r>
              <a:rPr lang="de-DE"/>
              <a:t> </a:t>
            </a:r>
          </a:p>
        </p:txBody>
      </p:sp>
      <p:sp>
        <p:nvSpPr>
          <p:cNvPr id="33" name="Textplatzhalter 45">
            <a:extLst>
              <a:ext uri="{FF2B5EF4-FFF2-40B4-BE49-F238E27FC236}">
                <a16:creationId xmlns:a16="http://schemas.microsoft.com/office/drawing/2014/main" id="{CCC96EEA-8597-63C1-0888-86C0A8ED8C8C}"/>
              </a:ext>
            </a:extLst>
          </p:cNvPr>
          <p:cNvSpPr>
            <a:spLocks noGrp="1"/>
          </p:cNvSpPr>
          <p:nvPr>
            <p:ph type="body" sz="quarter" idx="22" hasCustomPrompt="1"/>
          </p:nvPr>
        </p:nvSpPr>
        <p:spPr>
          <a:xfrm>
            <a:off x="8442046" y="343751"/>
            <a:ext cx="638175" cy="717953"/>
          </a:xfrm>
        </p:spPr>
        <p:txBody>
          <a:bodyPr/>
          <a:lstStyle>
            <a:lvl1pPr>
              <a:defRPr sz="8000">
                <a:solidFill>
                  <a:schemeClr val="bg1"/>
                </a:solidFill>
              </a:defRPr>
            </a:lvl1pPr>
          </a:lstStyle>
          <a:p>
            <a:pPr lvl="0"/>
            <a:r>
              <a:rPr lang="en-GB"/>
              <a:t>”</a:t>
            </a:r>
          </a:p>
        </p:txBody>
      </p:sp>
      <p:sp>
        <p:nvSpPr>
          <p:cNvPr id="34" name="Textplatzhalter 17">
            <a:extLst>
              <a:ext uri="{FF2B5EF4-FFF2-40B4-BE49-F238E27FC236}">
                <a16:creationId xmlns:a16="http://schemas.microsoft.com/office/drawing/2014/main" id="{402D7203-3E36-2240-2DA6-83BAED1CEC0B}"/>
              </a:ext>
            </a:extLst>
          </p:cNvPr>
          <p:cNvSpPr>
            <a:spLocks noGrp="1"/>
          </p:cNvSpPr>
          <p:nvPr>
            <p:ph type="body" sz="quarter" idx="39" hasCustomPrompt="1"/>
          </p:nvPr>
        </p:nvSpPr>
        <p:spPr>
          <a:xfrm>
            <a:off x="8527951" y="2388097"/>
            <a:ext cx="2088000" cy="463955"/>
          </a:xfrm>
        </p:spPr>
        <p:txBody>
          <a:bodyPr tIns="144000" anchor="b" anchorCtr="0">
            <a:spAutoFit/>
          </a:bodyPr>
          <a:lstStyle>
            <a:lvl1pPr marL="0" indent="0">
              <a:spcBef>
                <a:spcPts val="0"/>
              </a:spcBef>
              <a:buNone/>
              <a:defRPr sz="900">
                <a:solidFill>
                  <a:schemeClr val="bg1"/>
                </a:solidFill>
              </a:defRPr>
            </a:lvl1pPr>
          </a:lstStyle>
          <a:p>
            <a:pPr lvl="0"/>
            <a:r>
              <a:rPr lang="en-US" noProof="0"/>
              <a:t>First name Name</a:t>
            </a:r>
          </a:p>
          <a:p>
            <a:pPr lvl="0"/>
            <a:r>
              <a:rPr lang="en-US" noProof="0"/>
              <a:t>Function, Department</a:t>
            </a:r>
          </a:p>
        </p:txBody>
      </p:sp>
      <p:sp>
        <p:nvSpPr>
          <p:cNvPr id="35" name="Textplatzhalter 32">
            <a:extLst>
              <a:ext uri="{FF2B5EF4-FFF2-40B4-BE49-F238E27FC236}">
                <a16:creationId xmlns:a16="http://schemas.microsoft.com/office/drawing/2014/main" id="{3ACEF4E0-264F-A96B-3CC9-944E93EC0461}"/>
              </a:ext>
            </a:extLst>
          </p:cNvPr>
          <p:cNvSpPr>
            <a:spLocks noGrp="1"/>
          </p:cNvSpPr>
          <p:nvPr>
            <p:ph type="body" sz="quarter" idx="49" hasCustomPrompt="1"/>
          </p:nvPr>
        </p:nvSpPr>
        <p:spPr>
          <a:xfrm>
            <a:off x="8527951" y="1082123"/>
            <a:ext cx="2088000" cy="203133"/>
          </a:xfrm>
        </p:spPr>
        <p:txBody>
          <a:bodyPr>
            <a:spAutoFit/>
          </a:bodyPr>
          <a:lstStyle>
            <a:lvl1pPr>
              <a:defRPr sz="1200" b="1">
                <a:solidFill>
                  <a:schemeClr val="bg1"/>
                </a:solidFill>
                <a:latin typeface="+mj-lt"/>
              </a:defRPr>
            </a:lvl1pPr>
            <a:lvl2pPr>
              <a:defRPr b="1">
                <a:latin typeface="+mj-lt"/>
              </a:defRPr>
            </a:lvl2pPr>
            <a:lvl3pPr>
              <a:defRPr b="1">
                <a:latin typeface="+mj-lt"/>
              </a:defRPr>
            </a:lvl3pPr>
            <a:lvl4pPr>
              <a:defRPr b="1">
                <a:latin typeface="+mj-lt"/>
              </a:defRPr>
            </a:lvl4pPr>
            <a:lvl5pPr>
              <a:defRPr b="1">
                <a:latin typeface="+mj-lt"/>
              </a:defRPr>
            </a:lvl5pPr>
          </a:lstStyle>
          <a:p>
            <a:pPr lvl="0"/>
            <a:r>
              <a:rPr lang="de-DE"/>
              <a:t>Quote </a:t>
            </a:r>
            <a:r>
              <a:rPr lang="de-DE" err="1"/>
              <a:t>lorem</a:t>
            </a:r>
            <a:r>
              <a:rPr lang="de-DE"/>
              <a:t> </a:t>
            </a:r>
            <a:r>
              <a:rPr lang="de-DE" err="1"/>
              <a:t>ipsum</a:t>
            </a:r>
            <a:endParaRPr lang="de-DE"/>
          </a:p>
        </p:txBody>
      </p:sp>
      <p:sp>
        <p:nvSpPr>
          <p:cNvPr id="36" name="Textplatzhalter 56">
            <a:extLst>
              <a:ext uri="{FF2B5EF4-FFF2-40B4-BE49-F238E27FC236}">
                <a16:creationId xmlns:a16="http://schemas.microsoft.com/office/drawing/2014/main" id="{9431ABAF-6919-1E7B-66AF-B1CD8AAF9958}"/>
              </a:ext>
            </a:extLst>
          </p:cNvPr>
          <p:cNvSpPr>
            <a:spLocks noGrp="1"/>
          </p:cNvSpPr>
          <p:nvPr>
            <p:ph type="body" sz="quarter" idx="51" hasCustomPrompt="1"/>
          </p:nvPr>
        </p:nvSpPr>
        <p:spPr>
          <a:xfrm>
            <a:off x="382588" y="1350518"/>
            <a:ext cx="2701925" cy="2870645"/>
          </a:xfrm>
        </p:spPr>
        <p:txBody>
          <a:bodyPr/>
          <a:lstStyle>
            <a:lvl1pPr>
              <a:defRPr sz="1200" b="1">
                <a:solidFill>
                  <a:schemeClr val="tx2"/>
                </a:solidFill>
              </a:defRPr>
            </a:lvl1pPr>
            <a:lvl2pPr>
              <a:defRPr b="1">
                <a:solidFill>
                  <a:schemeClr val="tx2"/>
                </a:solidFill>
              </a:defRPr>
            </a:lvl2pPr>
            <a:lvl3pPr>
              <a:defRPr b="1">
                <a:solidFill>
                  <a:schemeClr val="tx2"/>
                </a:solidFill>
              </a:defRPr>
            </a:lvl3pPr>
            <a:lvl4pPr>
              <a:defRPr b="1">
                <a:solidFill>
                  <a:schemeClr val="tx2"/>
                </a:solidFill>
              </a:defRPr>
            </a:lvl4pPr>
            <a:lvl5pPr>
              <a:defRPr b="1">
                <a:solidFill>
                  <a:schemeClr val="tx2"/>
                </a:solidFill>
              </a:defRPr>
            </a:lvl5pPr>
          </a:lstStyle>
          <a:p>
            <a:pPr lvl="0"/>
            <a:r>
              <a:rPr lang="de-DE"/>
              <a:t>Intro </a:t>
            </a:r>
            <a:r>
              <a:rPr lang="de-DE" err="1"/>
              <a:t>lorem</a:t>
            </a:r>
            <a:r>
              <a:rPr lang="de-DE"/>
              <a:t> </a:t>
            </a:r>
            <a:r>
              <a:rPr lang="de-DE" err="1"/>
              <a:t>ipsum</a:t>
            </a:r>
            <a:r>
              <a:rPr lang="de-DE"/>
              <a:t> </a:t>
            </a:r>
            <a:r>
              <a:rPr lang="de-DE" err="1"/>
              <a:t>dolor</a:t>
            </a:r>
            <a:r>
              <a:rPr lang="de-DE"/>
              <a:t> </a:t>
            </a:r>
            <a:r>
              <a:rPr lang="de-DE" err="1"/>
              <a:t>sit</a:t>
            </a:r>
            <a:endParaRPr lang="de-DE"/>
          </a:p>
        </p:txBody>
      </p:sp>
      <p:sp>
        <p:nvSpPr>
          <p:cNvPr id="2" name="Textplatzhalter 13">
            <a:extLst>
              <a:ext uri="{FF2B5EF4-FFF2-40B4-BE49-F238E27FC236}">
                <a16:creationId xmlns:a16="http://schemas.microsoft.com/office/drawing/2014/main" id="{90FF44C0-DBB4-394A-D62A-8E55F70C53DA}"/>
              </a:ext>
            </a:extLst>
          </p:cNvPr>
          <p:cNvSpPr>
            <a:spLocks noGrp="1"/>
          </p:cNvSpPr>
          <p:nvPr>
            <p:ph type="body" sz="quarter" idx="52" hasCustomPrompt="1"/>
          </p:nvPr>
        </p:nvSpPr>
        <p:spPr bwMode="gray">
          <a:xfrm>
            <a:off x="3306809" y="1351173"/>
            <a:ext cx="4633562" cy="166199"/>
          </a:xfrm>
        </p:spPr>
        <p:txBody>
          <a:bodyPr wrap="square" bIns="0">
            <a:spAutoFit/>
          </a:bodyPr>
          <a:lstStyle>
            <a:lvl1pPr marL="0" indent="0">
              <a:lnSpc>
                <a:spcPct val="90000"/>
              </a:lnSpc>
              <a:buFontTx/>
              <a:buNone/>
              <a:defRPr sz="1200" b="1">
                <a:solidFill>
                  <a:schemeClr val="tx2"/>
                </a:solidFill>
                <a:latin typeface="+mj-lt"/>
              </a:defRPr>
            </a:lvl1pPr>
            <a:lvl6pPr>
              <a:defRPr sz="2000">
                <a:solidFill>
                  <a:schemeClr val="bg1"/>
                </a:solidFill>
                <a:latin typeface="+mj-lt"/>
              </a:defRPr>
            </a:lvl6pPr>
          </a:lstStyle>
          <a:p>
            <a:pPr lvl="0"/>
            <a:r>
              <a:rPr lang="en-US" noProof="0"/>
              <a:t>Heading</a:t>
            </a:r>
          </a:p>
        </p:txBody>
      </p:sp>
      <p:sp>
        <p:nvSpPr>
          <p:cNvPr id="4" name="Textplatzhalter 53">
            <a:extLst>
              <a:ext uri="{FF2B5EF4-FFF2-40B4-BE49-F238E27FC236}">
                <a16:creationId xmlns:a16="http://schemas.microsoft.com/office/drawing/2014/main" id="{DE1B8C45-291B-2463-4E52-7B00D31EACEC}"/>
              </a:ext>
            </a:extLst>
          </p:cNvPr>
          <p:cNvSpPr>
            <a:spLocks noGrp="1"/>
          </p:cNvSpPr>
          <p:nvPr>
            <p:ph type="body" sz="quarter" idx="50" hasCustomPrompt="1"/>
          </p:nvPr>
        </p:nvSpPr>
        <p:spPr>
          <a:xfrm>
            <a:off x="3306809" y="1520824"/>
            <a:ext cx="4628579" cy="1062000"/>
          </a:xfrm>
        </p:spPr>
        <p:txBody>
          <a:bodyPr/>
          <a:lstStyle>
            <a:lvl1pPr>
              <a:defRPr sz="1200"/>
            </a:lvl1pPr>
            <a:lvl2pPr>
              <a:defRPr sz="1200"/>
            </a:lvl2pPr>
            <a:lvl3pPr>
              <a:defRPr sz="1200"/>
            </a:lvl3pPr>
            <a:lvl4pPr>
              <a:defRPr sz="1200"/>
            </a:lvl4pPr>
            <a:lvl5pPr>
              <a:defRPr sz="1200"/>
            </a:lvl5pPr>
          </a:lstStyle>
          <a:p>
            <a:pPr lvl="0"/>
            <a:r>
              <a:rPr lang="en-GB" noProof="0"/>
              <a:t>12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Textplatzhalter 13">
            <a:extLst>
              <a:ext uri="{FF2B5EF4-FFF2-40B4-BE49-F238E27FC236}">
                <a16:creationId xmlns:a16="http://schemas.microsoft.com/office/drawing/2014/main" id="{8B39069A-473C-0DEF-9C8C-C91D17623E80}"/>
              </a:ext>
            </a:extLst>
          </p:cNvPr>
          <p:cNvSpPr>
            <a:spLocks noGrp="1"/>
          </p:cNvSpPr>
          <p:nvPr>
            <p:ph type="body" sz="quarter" idx="55" hasCustomPrompt="1"/>
          </p:nvPr>
        </p:nvSpPr>
        <p:spPr bwMode="gray">
          <a:xfrm>
            <a:off x="3306809" y="4232596"/>
            <a:ext cx="4633562" cy="166199"/>
          </a:xfrm>
        </p:spPr>
        <p:txBody>
          <a:bodyPr wrap="square" bIns="0">
            <a:spAutoFit/>
          </a:bodyPr>
          <a:lstStyle>
            <a:lvl1pPr marL="0" indent="0">
              <a:lnSpc>
                <a:spcPct val="90000"/>
              </a:lnSpc>
              <a:buFontTx/>
              <a:buNone/>
              <a:defRPr sz="1200" b="1">
                <a:solidFill>
                  <a:schemeClr val="tx2"/>
                </a:solidFill>
                <a:latin typeface="+mj-lt"/>
              </a:defRPr>
            </a:lvl1pPr>
            <a:lvl6pPr>
              <a:defRPr sz="2000">
                <a:solidFill>
                  <a:schemeClr val="bg1"/>
                </a:solidFill>
                <a:latin typeface="+mj-lt"/>
              </a:defRPr>
            </a:lvl6pPr>
          </a:lstStyle>
          <a:p>
            <a:pPr lvl="0"/>
            <a:r>
              <a:rPr lang="en-US" noProof="0"/>
              <a:t>Heading</a:t>
            </a:r>
          </a:p>
        </p:txBody>
      </p:sp>
      <p:sp>
        <p:nvSpPr>
          <p:cNvPr id="7" name="Textplatzhalter 53">
            <a:extLst>
              <a:ext uri="{FF2B5EF4-FFF2-40B4-BE49-F238E27FC236}">
                <a16:creationId xmlns:a16="http://schemas.microsoft.com/office/drawing/2014/main" id="{D621C7F3-A939-63C3-AEA6-AC18D48A8F67}"/>
              </a:ext>
            </a:extLst>
          </p:cNvPr>
          <p:cNvSpPr>
            <a:spLocks noGrp="1"/>
          </p:cNvSpPr>
          <p:nvPr>
            <p:ph type="body" sz="quarter" idx="56" hasCustomPrompt="1"/>
          </p:nvPr>
        </p:nvSpPr>
        <p:spPr>
          <a:xfrm>
            <a:off x="3306809" y="4402247"/>
            <a:ext cx="4628579" cy="1062000"/>
          </a:xfrm>
        </p:spPr>
        <p:txBody>
          <a:bodyPr/>
          <a:lstStyle>
            <a:lvl1pPr>
              <a:defRPr sz="1200"/>
            </a:lvl1pPr>
            <a:lvl2pPr>
              <a:defRPr sz="1200"/>
            </a:lvl2pPr>
            <a:lvl3pPr>
              <a:defRPr sz="1200"/>
            </a:lvl3pPr>
            <a:lvl4pPr>
              <a:defRPr sz="1200"/>
            </a:lvl4pPr>
            <a:lvl5pPr>
              <a:defRPr sz="1200"/>
            </a:lvl5pPr>
          </a:lstStyle>
          <a:p>
            <a:pPr lvl="0"/>
            <a:r>
              <a:rPr lang="en-GB" noProof="0"/>
              <a:t>12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8" name="Textplatzhalter 13">
            <a:extLst>
              <a:ext uri="{FF2B5EF4-FFF2-40B4-BE49-F238E27FC236}">
                <a16:creationId xmlns:a16="http://schemas.microsoft.com/office/drawing/2014/main" id="{35451048-1232-9A19-2640-364045314480}"/>
              </a:ext>
            </a:extLst>
          </p:cNvPr>
          <p:cNvSpPr>
            <a:spLocks noGrp="1"/>
          </p:cNvSpPr>
          <p:nvPr>
            <p:ph type="body" sz="quarter" idx="57" hasCustomPrompt="1"/>
          </p:nvPr>
        </p:nvSpPr>
        <p:spPr bwMode="gray">
          <a:xfrm>
            <a:off x="3306809" y="2807833"/>
            <a:ext cx="4633562" cy="166199"/>
          </a:xfrm>
        </p:spPr>
        <p:txBody>
          <a:bodyPr wrap="square" bIns="0">
            <a:spAutoFit/>
          </a:bodyPr>
          <a:lstStyle>
            <a:lvl1pPr marL="0" indent="0">
              <a:lnSpc>
                <a:spcPct val="90000"/>
              </a:lnSpc>
              <a:buFontTx/>
              <a:buNone/>
              <a:defRPr sz="1200" b="1">
                <a:solidFill>
                  <a:schemeClr val="tx2"/>
                </a:solidFill>
                <a:latin typeface="+mj-lt"/>
              </a:defRPr>
            </a:lvl1pPr>
            <a:lvl6pPr>
              <a:defRPr sz="2000">
                <a:solidFill>
                  <a:schemeClr val="bg1"/>
                </a:solidFill>
                <a:latin typeface="+mj-lt"/>
              </a:defRPr>
            </a:lvl6pPr>
          </a:lstStyle>
          <a:p>
            <a:pPr lvl="0"/>
            <a:r>
              <a:rPr lang="en-US" noProof="0"/>
              <a:t>Heading</a:t>
            </a:r>
          </a:p>
        </p:txBody>
      </p:sp>
      <p:sp>
        <p:nvSpPr>
          <p:cNvPr id="9" name="Textplatzhalter 53">
            <a:extLst>
              <a:ext uri="{FF2B5EF4-FFF2-40B4-BE49-F238E27FC236}">
                <a16:creationId xmlns:a16="http://schemas.microsoft.com/office/drawing/2014/main" id="{360C7D4B-D715-D814-55D3-205335497308}"/>
              </a:ext>
            </a:extLst>
          </p:cNvPr>
          <p:cNvSpPr>
            <a:spLocks noGrp="1"/>
          </p:cNvSpPr>
          <p:nvPr>
            <p:ph type="body" sz="quarter" idx="58" hasCustomPrompt="1"/>
          </p:nvPr>
        </p:nvSpPr>
        <p:spPr>
          <a:xfrm>
            <a:off x="3306809" y="2977484"/>
            <a:ext cx="4628579" cy="1062000"/>
          </a:xfrm>
        </p:spPr>
        <p:txBody>
          <a:bodyPr/>
          <a:lstStyle>
            <a:lvl1pPr>
              <a:defRPr sz="1200"/>
            </a:lvl1pPr>
            <a:lvl2pPr>
              <a:defRPr sz="1200"/>
            </a:lvl2pPr>
            <a:lvl3pPr>
              <a:defRPr sz="1200"/>
            </a:lvl3pPr>
            <a:lvl4pPr>
              <a:defRPr sz="1200"/>
            </a:lvl4pPr>
            <a:lvl5pPr>
              <a:defRPr sz="1200"/>
            </a:lvl5pPr>
          </a:lstStyle>
          <a:p>
            <a:pPr lvl="0"/>
            <a:r>
              <a:rPr lang="en-GB" noProof="0"/>
              <a:t>12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 name="Footer Placeholder 21">
            <a:extLst>
              <a:ext uri="{FF2B5EF4-FFF2-40B4-BE49-F238E27FC236}">
                <a16:creationId xmlns:a16="http://schemas.microsoft.com/office/drawing/2014/main" id="{48CB1C4B-3B6A-7DBF-66F7-D4111F2B3196}"/>
              </a:ext>
            </a:extLst>
          </p:cNvPr>
          <p:cNvSpPr>
            <a:spLocks noGrp="1"/>
          </p:cNvSpPr>
          <p:nvPr>
            <p:ph type="ftr" sz="quarter" idx="16"/>
          </p:nvPr>
        </p:nvSpPr>
        <p:spPr>
          <a:xfrm>
            <a:off x="3441655" y="6387525"/>
            <a:ext cx="5451520" cy="123111"/>
          </a:xfrm>
        </p:spPr>
        <p:txBody>
          <a:bodyPr/>
          <a:lstStyle/>
          <a:p>
            <a:endParaRPr lang="en-GB"/>
          </a:p>
        </p:txBody>
      </p:sp>
      <p:sp>
        <p:nvSpPr>
          <p:cNvPr id="12" name="Textfeld 11">
            <a:extLst>
              <a:ext uri="{FF2B5EF4-FFF2-40B4-BE49-F238E27FC236}">
                <a16:creationId xmlns:a16="http://schemas.microsoft.com/office/drawing/2014/main" id="{C9267BEC-D57D-1499-2502-90ED667D0A48}"/>
              </a:ext>
            </a:extLst>
          </p:cNvPr>
          <p:cNvSpPr txBox="1"/>
          <p:nvPr/>
        </p:nvSpPr>
        <p:spPr>
          <a:xfrm>
            <a:off x="1228299" y="6400800"/>
            <a:ext cx="0" cy="0"/>
          </a:xfrm>
          <a:prstGeom prst="rect">
            <a:avLst/>
          </a:prstGeom>
          <a:noFill/>
          <a:extLst>
            <a:ext uri="{909E8E84-426E-40DD-AFC4-6F175D3DCCD1}">
              <a14:hiddenFill xmlns:a14="http://schemas.microsoft.com/office/drawing/2010/main">
                <a:solidFill>
                  <a:srgbClr val="FFFFFF"/>
                </a:solidFill>
              </a14:hiddenFill>
            </a:ext>
          </a:extLst>
        </p:spPr>
        <p:txBody>
          <a:bodyPr vert="horz" wrap="none" lIns="0" tIns="0" rIns="0" bIns="0" rtlCol="0">
            <a:noAutofit/>
          </a:bodyPr>
          <a:lstStyle/>
          <a:p>
            <a:pPr algn="l"/>
            <a:endParaRPr lang="de-DE"/>
          </a:p>
        </p:txBody>
      </p:sp>
    </p:spTree>
    <p:extLst>
      <p:ext uri="{BB962C8B-B14F-4D97-AF65-F5344CB8AC3E}">
        <p14:creationId xmlns:p14="http://schemas.microsoft.com/office/powerpoint/2010/main" val="391108876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Contact">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09E19A07-746D-2D9B-F855-5F2CC71A9E1C}"/>
              </a:ext>
            </a:extLst>
          </p:cNvPr>
          <p:cNvGraphicFramePr>
            <a:graphicFrameLocks noChangeAspect="1"/>
          </p:cNvGraphicFramePr>
          <p:nvPr>
            <p:custDataLst>
              <p:tags r:id="rId1"/>
            </p:custDataLst>
            <p:extLst>
              <p:ext uri="{D42A27DB-BD31-4B8C-83A1-F6EECF244321}">
                <p14:modId xmlns:p14="http://schemas.microsoft.com/office/powerpoint/2010/main" val="302997171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16" imgH="416" progId="TCLayout.ActiveDocument.1">
                  <p:embed/>
                </p:oleObj>
              </mc:Choice>
              <mc:Fallback>
                <p:oleObj name="think-cell Folie" r:id="rId3" imgW="416" imgH="416" progId="TCLayout.ActiveDocument.1">
                  <p:embed/>
                  <p:pic>
                    <p:nvPicPr>
                      <p:cNvPr id="4" name="Object 3" hidden="1">
                        <a:extLst>
                          <a:ext uri="{FF2B5EF4-FFF2-40B4-BE49-F238E27FC236}">
                            <a16:creationId xmlns:a16="http://schemas.microsoft.com/office/drawing/2014/main" id="{09E19A07-746D-2D9B-F855-5F2CC71A9E1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4" name="Bildplatzhalter 23">
            <a:extLst>
              <a:ext uri="{FF2B5EF4-FFF2-40B4-BE49-F238E27FC236}">
                <a16:creationId xmlns:a16="http://schemas.microsoft.com/office/drawing/2014/main" id="{99DE7B15-DCA0-0D30-8D96-FAF6090C900D}"/>
              </a:ext>
            </a:extLst>
          </p:cNvPr>
          <p:cNvSpPr>
            <a:spLocks noGrp="1"/>
          </p:cNvSpPr>
          <p:nvPr>
            <p:ph type="pic" sz="quarter" idx="18" hasCustomPrompt="1"/>
          </p:nvPr>
        </p:nvSpPr>
        <p:spPr>
          <a:xfrm>
            <a:off x="8127840" y="3746204"/>
            <a:ext cx="1469452" cy="1469458"/>
          </a:xfrm>
          <a:custGeom>
            <a:avLst/>
            <a:gdLst>
              <a:gd name="connsiteX0" fmla="*/ 734726 w 1469452"/>
              <a:gd name="connsiteY0" fmla="*/ 0 h 1469458"/>
              <a:gd name="connsiteX1" fmla="*/ 1469452 w 1469452"/>
              <a:gd name="connsiteY1" fmla="*/ 734729 h 1469458"/>
              <a:gd name="connsiteX2" fmla="*/ 734726 w 1469452"/>
              <a:gd name="connsiteY2" fmla="*/ 1469458 h 1469458"/>
              <a:gd name="connsiteX3" fmla="*/ 0 w 1469452"/>
              <a:gd name="connsiteY3" fmla="*/ 734729 h 1469458"/>
              <a:gd name="connsiteX4" fmla="*/ 734726 w 1469452"/>
              <a:gd name="connsiteY4" fmla="*/ 0 h 1469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9452" h="1469458">
                <a:moveTo>
                  <a:pt x="734726" y="0"/>
                </a:moveTo>
                <a:cubicBezTo>
                  <a:pt x="1140504" y="0"/>
                  <a:pt x="1469452" y="328949"/>
                  <a:pt x="1469452" y="734729"/>
                </a:cubicBezTo>
                <a:cubicBezTo>
                  <a:pt x="1469452" y="1140509"/>
                  <a:pt x="1140504" y="1469458"/>
                  <a:pt x="734726" y="1469458"/>
                </a:cubicBezTo>
                <a:cubicBezTo>
                  <a:pt x="328948" y="1469458"/>
                  <a:pt x="0" y="1140509"/>
                  <a:pt x="0" y="734729"/>
                </a:cubicBezTo>
                <a:cubicBezTo>
                  <a:pt x="0" y="328949"/>
                  <a:pt x="328948" y="0"/>
                  <a:pt x="734726" y="0"/>
                </a:cubicBezTo>
                <a:close/>
              </a:path>
            </a:pathLst>
          </a:custGeom>
          <a:solidFill>
            <a:schemeClr val="bg2"/>
          </a:solidFill>
        </p:spPr>
        <p:txBody>
          <a:bodyPr wrap="square">
            <a:noAutofit/>
          </a:bodyPr>
          <a:lstStyle>
            <a:lvl1pPr>
              <a:defRPr/>
            </a:lvl1pPr>
          </a:lstStyle>
          <a:p>
            <a:r>
              <a:rPr lang="en-GB" noProof="0"/>
              <a:t> </a:t>
            </a:r>
          </a:p>
        </p:txBody>
      </p:sp>
      <p:sp>
        <p:nvSpPr>
          <p:cNvPr id="23" name="Bildplatzhalter 22">
            <a:extLst>
              <a:ext uri="{FF2B5EF4-FFF2-40B4-BE49-F238E27FC236}">
                <a16:creationId xmlns:a16="http://schemas.microsoft.com/office/drawing/2014/main" id="{07E3C596-F18A-15FD-66E2-11E5DDC3B11A}"/>
              </a:ext>
            </a:extLst>
          </p:cNvPr>
          <p:cNvSpPr>
            <a:spLocks noGrp="1"/>
          </p:cNvSpPr>
          <p:nvPr>
            <p:ph type="pic" sz="quarter" idx="17" hasCustomPrompt="1"/>
          </p:nvPr>
        </p:nvSpPr>
        <p:spPr>
          <a:xfrm>
            <a:off x="8127840" y="1572762"/>
            <a:ext cx="1469452" cy="1469458"/>
          </a:xfrm>
          <a:custGeom>
            <a:avLst/>
            <a:gdLst>
              <a:gd name="connsiteX0" fmla="*/ 734726 w 1469452"/>
              <a:gd name="connsiteY0" fmla="*/ 0 h 1469458"/>
              <a:gd name="connsiteX1" fmla="*/ 1469452 w 1469452"/>
              <a:gd name="connsiteY1" fmla="*/ 734729 h 1469458"/>
              <a:gd name="connsiteX2" fmla="*/ 734726 w 1469452"/>
              <a:gd name="connsiteY2" fmla="*/ 1469458 h 1469458"/>
              <a:gd name="connsiteX3" fmla="*/ 0 w 1469452"/>
              <a:gd name="connsiteY3" fmla="*/ 734729 h 1469458"/>
              <a:gd name="connsiteX4" fmla="*/ 734726 w 1469452"/>
              <a:gd name="connsiteY4" fmla="*/ 0 h 1469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9452" h="1469458">
                <a:moveTo>
                  <a:pt x="734726" y="0"/>
                </a:moveTo>
                <a:cubicBezTo>
                  <a:pt x="1140504" y="0"/>
                  <a:pt x="1469452" y="328949"/>
                  <a:pt x="1469452" y="734729"/>
                </a:cubicBezTo>
                <a:cubicBezTo>
                  <a:pt x="1469452" y="1140509"/>
                  <a:pt x="1140504" y="1469458"/>
                  <a:pt x="734726" y="1469458"/>
                </a:cubicBezTo>
                <a:cubicBezTo>
                  <a:pt x="328948" y="1469458"/>
                  <a:pt x="0" y="1140509"/>
                  <a:pt x="0" y="734729"/>
                </a:cubicBezTo>
                <a:cubicBezTo>
                  <a:pt x="0" y="328949"/>
                  <a:pt x="328948" y="0"/>
                  <a:pt x="734726" y="0"/>
                </a:cubicBezTo>
                <a:close/>
              </a:path>
            </a:pathLst>
          </a:custGeom>
          <a:solidFill>
            <a:schemeClr val="bg2"/>
          </a:solidFill>
        </p:spPr>
        <p:txBody>
          <a:bodyPr wrap="square">
            <a:noAutofit/>
          </a:bodyPr>
          <a:lstStyle>
            <a:lvl1pPr>
              <a:defRPr/>
            </a:lvl1pPr>
          </a:lstStyle>
          <a:p>
            <a:r>
              <a:rPr lang="en-GB" noProof="0"/>
              <a:t> </a:t>
            </a:r>
          </a:p>
        </p:txBody>
      </p:sp>
      <p:sp>
        <p:nvSpPr>
          <p:cNvPr id="22" name="Bildplatzhalter 21">
            <a:extLst>
              <a:ext uri="{FF2B5EF4-FFF2-40B4-BE49-F238E27FC236}">
                <a16:creationId xmlns:a16="http://schemas.microsoft.com/office/drawing/2014/main" id="{C691EA09-7E71-6539-AE94-7852DAE061DF}"/>
              </a:ext>
            </a:extLst>
          </p:cNvPr>
          <p:cNvSpPr>
            <a:spLocks noGrp="1"/>
          </p:cNvSpPr>
          <p:nvPr>
            <p:ph type="pic" sz="quarter" idx="16" hasCustomPrompt="1"/>
          </p:nvPr>
        </p:nvSpPr>
        <p:spPr>
          <a:xfrm>
            <a:off x="4254645" y="3746204"/>
            <a:ext cx="1469452" cy="1469458"/>
          </a:xfrm>
          <a:custGeom>
            <a:avLst/>
            <a:gdLst>
              <a:gd name="connsiteX0" fmla="*/ 734726 w 1469452"/>
              <a:gd name="connsiteY0" fmla="*/ 0 h 1469458"/>
              <a:gd name="connsiteX1" fmla="*/ 1469452 w 1469452"/>
              <a:gd name="connsiteY1" fmla="*/ 734729 h 1469458"/>
              <a:gd name="connsiteX2" fmla="*/ 734726 w 1469452"/>
              <a:gd name="connsiteY2" fmla="*/ 1469458 h 1469458"/>
              <a:gd name="connsiteX3" fmla="*/ 0 w 1469452"/>
              <a:gd name="connsiteY3" fmla="*/ 734729 h 1469458"/>
              <a:gd name="connsiteX4" fmla="*/ 734726 w 1469452"/>
              <a:gd name="connsiteY4" fmla="*/ 0 h 1469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9452" h="1469458">
                <a:moveTo>
                  <a:pt x="734726" y="0"/>
                </a:moveTo>
                <a:cubicBezTo>
                  <a:pt x="1140504" y="0"/>
                  <a:pt x="1469452" y="328949"/>
                  <a:pt x="1469452" y="734729"/>
                </a:cubicBezTo>
                <a:cubicBezTo>
                  <a:pt x="1469452" y="1140509"/>
                  <a:pt x="1140504" y="1469458"/>
                  <a:pt x="734726" y="1469458"/>
                </a:cubicBezTo>
                <a:cubicBezTo>
                  <a:pt x="328948" y="1469458"/>
                  <a:pt x="0" y="1140509"/>
                  <a:pt x="0" y="734729"/>
                </a:cubicBezTo>
                <a:cubicBezTo>
                  <a:pt x="0" y="328949"/>
                  <a:pt x="328948" y="0"/>
                  <a:pt x="734726" y="0"/>
                </a:cubicBezTo>
                <a:close/>
              </a:path>
            </a:pathLst>
          </a:custGeom>
          <a:solidFill>
            <a:schemeClr val="bg2"/>
          </a:solidFill>
        </p:spPr>
        <p:txBody>
          <a:bodyPr wrap="square">
            <a:noAutofit/>
          </a:bodyPr>
          <a:lstStyle>
            <a:lvl1pPr>
              <a:defRPr/>
            </a:lvl1pPr>
          </a:lstStyle>
          <a:p>
            <a:r>
              <a:rPr lang="en-GB" noProof="0"/>
              <a:t> </a:t>
            </a:r>
          </a:p>
        </p:txBody>
      </p:sp>
      <p:sp>
        <p:nvSpPr>
          <p:cNvPr id="21" name="Bildplatzhalter 20">
            <a:extLst>
              <a:ext uri="{FF2B5EF4-FFF2-40B4-BE49-F238E27FC236}">
                <a16:creationId xmlns:a16="http://schemas.microsoft.com/office/drawing/2014/main" id="{646274DF-2607-6E42-93B0-BEE397BD9AB6}"/>
              </a:ext>
            </a:extLst>
          </p:cNvPr>
          <p:cNvSpPr>
            <a:spLocks noGrp="1"/>
          </p:cNvSpPr>
          <p:nvPr>
            <p:ph type="pic" sz="quarter" idx="15" hasCustomPrompt="1"/>
          </p:nvPr>
        </p:nvSpPr>
        <p:spPr>
          <a:xfrm>
            <a:off x="4254646" y="1572762"/>
            <a:ext cx="1469452" cy="1469458"/>
          </a:xfrm>
          <a:custGeom>
            <a:avLst/>
            <a:gdLst>
              <a:gd name="connsiteX0" fmla="*/ 734726 w 1469452"/>
              <a:gd name="connsiteY0" fmla="*/ 0 h 1469458"/>
              <a:gd name="connsiteX1" fmla="*/ 1469452 w 1469452"/>
              <a:gd name="connsiteY1" fmla="*/ 734729 h 1469458"/>
              <a:gd name="connsiteX2" fmla="*/ 734726 w 1469452"/>
              <a:gd name="connsiteY2" fmla="*/ 1469458 h 1469458"/>
              <a:gd name="connsiteX3" fmla="*/ 0 w 1469452"/>
              <a:gd name="connsiteY3" fmla="*/ 734729 h 1469458"/>
              <a:gd name="connsiteX4" fmla="*/ 734726 w 1469452"/>
              <a:gd name="connsiteY4" fmla="*/ 0 h 1469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9452" h="1469458">
                <a:moveTo>
                  <a:pt x="734726" y="0"/>
                </a:moveTo>
                <a:cubicBezTo>
                  <a:pt x="1140504" y="0"/>
                  <a:pt x="1469452" y="328949"/>
                  <a:pt x="1469452" y="734729"/>
                </a:cubicBezTo>
                <a:cubicBezTo>
                  <a:pt x="1469452" y="1140509"/>
                  <a:pt x="1140504" y="1469458"/>
                  <a:pt x="734726" y="1469458"/>
                </a:cubicBezTo>
                <a:cubicBezTo>
                  <a:pt x="328948" y="1469458"/>
                  <a:pt x="0" y="1140509"/>
                  <a:pt x="0" y="734729"/>
                </a:cubicBezTo>
                <a:cubicBezTo>
                  <a:pt x="0" y="328949"/>
                  <a:pt x="328948" y="0"/>
                  <a:pt x="734726" y="0"/>
                </a:cubicBezTo>
                <a:close/>
              </a:path>
            </a:pathLst>
          </a:custGeom>
          <a:solidFill>
            <a:schemeClr val="bg2"/>
          </a:solidFill>
        </p:spPr>
        <p:txBody>
          <a:bodyPr wrap="square">
            <a:noAutofit/>
          </a:bodyPr>
          <a:lstStyle>
            <a:lvl1pPr>
              <a:defRPr/>
            </a:lvl1pPr>
          </a:lstStyle>
          <a:p>
            <a:r>
              <a:rPr lang="en-GB" noProof="0"/>
              <a:t> </a:t>
            </a:r>
          </a:p>
        </p:txBody>
      </p:sp>
      <p:sp>
        <p:nvSpPr>
          <p:cNvPr id="20" name="Bildplatzhalter 19">
            <a:extLst>
              <a:ext uri="{FF2B5EF4-FFF2-40B4-BE49-F238E27FC236}">
                <a16:creationId xmlns:a16="http://schemas.microsoft.com/office/drawing/2014/main" id="{B57DAD3D-CF90-52DF-FFF3-4E16D67B88E5}"/>
              </a:ext>
            </a:extLst>
          </p:cNvPr>
          <p:cNvSpPr>
            <a:spLocks noGrp="1"/>
          </p:cNvSpPr>
          <p:nvPr>
            <p:ph type="pic" sz="quarter" idx="14" hasCustomPrompt="1"/>
          </p:nvPr>
        </p:nvSpPr>
        <p:spPr>
          <a:xfrm>
            <a:off x="381451" y="3746204"/>
            <a:ext cx="1469452" cy="1469458"/>
          </a:xfrm>
          <a:custGeom>
            <a:avLst/>
            <a:gdLst>
              <a:gd name="connsiteX0" fmla="*/ 734726 w 1469452"/>
              <a:gd name="connsiteY0" fmla="*/ 0 h 1469458"/>
              <a:gd name="connsiteX1" fmla="*/ 1469452 w 1469452"/>
              <a:gd name="connsiteY1" fmla="*/ 734729 h 1469458"/>
              <a:gd name="connsiteX2" fmla="*/ 734726 w 1469452"/>
              <a:gd name="connsiteY2" fmla="*/ 1469458 h 1469458"/>
              <a:gd name="connsiteX3" fmla="*/ 0 w 1469452"/>
              <a:gd name="connsiteY3" fmla="*/ 734729 h 1469458"/>
              <a:gd name="connsiteX4" fmla="*/ 734726 w 1469452"/>
              <a:gd name="connsiteY4" fmla="*/ 0 h 1469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9452" h="1469458">
                <a:moveTo>
                  <a:pt x="734726" y="0"/>
                </a:moveTo>
                <a:cubicBezTo>
                  <a:pt x="1140504" y="0"/>
                  <a:pt x="1469452" y="328949"/>
                  <a:pt x="1469452" y="734729"/>
                </a:cubicBezTo>
                <a:cubicBezTo>
                  <a:pt x="1469452" y="1140509"/>
                  <a:pt x="1140504" y="1469458"/>
                  <a:pt x="734726" y="1469458"/>
                </a:cubicBezTo>
                <a:cubicBezTo>
                  <a:pt x="328948" y="1469458"/>
                  <a:pt x="0" y="1140509"/>
                  <a:pt x="0" y="734729"/>
                </a:cubicBezTo>
                <a:cubicBezTo>
                  <a:pt x="0" y="328949"/>
                  <a:pt x="328948" y="0"/>
                  <a:pt x="734726" y="0"/>
                </a:cubicBezTo>
                <a:close/>
              </a:path>
            </a:pathLst>
          </a:custGeom>
          <a:solidFill>
            <a:schemeClr val="bg2"/>
          </a:solidFill>
        </p:spPr>
        <p:txBody>
          <a:bodyPr wrap="square">
            <a:noAutofit/>
          </a:bodyPr>
          <a:lstStyle>
            <a:lvl1pPr>
              <a:defRPr/>
            </a:lvl1pPr>
          </a:lstStyle>
          <a:p>
            <a:r>
              <a:rPr lang="en-GB" noProof="0"/>
              <a:t> </a:t>
            </a:r>
          </a:p>
        </p:txBody>
      </p:sp>
      <p:sp>
        <p:nvSpPr>
          <p:cNvPr id="19" name="Bildplatzhalter 18">
            <a:extLst>
              <a:ext uri="{FF2B5EF4-FFF2-40B4-BE49-F238E27FC236}">
                <a16:creationId xmlns:a16="http://schemas.microsoft.com/office/drawing/2014/main" id="{ED1F137F-0BFA-343F-110B-26AD4466202A}"/>
              </a:ext>
            </a:extLst>
          </p:cNvPr>
          <p:cNvSpPr>
            <a:spLocks noGrp="1"/>
          </p:cNvSpPr>
          <p:nvPr>
            <p:ph type="pic" sz="quarter" idx="13" hasCustomPrompt="1"/>
          </p:nvPr>
        </p:nvSpPr>
        <p:spPr>
          <a:xfrm>
            <a:off x="381452" y="1572762"/>
            <a:ext cx="1469452" cy="1469458"/>
          </a:xfrm>
          <a:custGeom>
            <a:avLst/>
            <a:gdLst>
              <a:gd name="connsiteX0" fmla="*/ 734726 w 1469452"/>
              <a:gd name="connsiteY0" fmla="*/ 0 h 1469458"/>
              <a:gd name="connsiteX1" fmla="*/ 1469452 w 1469452"/>
              <a:gd name="connsiteY1" fmla="*/ 734729 h 1469458"/>
              <a:gd name="connsiteX2" fmla="*/ 734726 w 1469452"/>
              <a:gd name="connsiteY2" fmla="*/ 1469458 h 1469458"/>
              <a:gd name="connsiteX3" fmla="*/ 0 w 1469452"/>
              <a:gd name="connsiteY3" fmla="*/ 734729 h 1469458"/>
              <a:gd name="connsiteX4" fmla="*/ 734726 w 1469452"/>
              <a:gd name="connsiteY4" fmla="*/ 0 h 1469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9452" h="1469458">
                <a:moveTo>
                  <a:pt x="734726" y="0"/>
                </a:moveTo>
                <a:cubicBezTo>
                  <a:pt x="1140504" y="0"/>
                  <a:pt x="1469452" y="328949"/>
                  <a:pt x="1469452" y="734729"/>
                </a:cubicBezTo>
                <a:cubicBezTo>
                  <a:pt x="1469452" y="1140509"/>
                  <a:pt x="1140504" y="1469458"/>
                  <a:pt x="734726" y="1469458"/>
                </a:cubicBezTo>
                <a:cubicBezTo>
                  <a:pt x="328948" y="1469458"/>
                  <a:pt x="0" y="1140509"/>
                  <a:pt x="0" y="734729"/>
                </a:cubicBezTo>
                <a:cubicBezTo>
                  <a:pt x="0" y="328949"/>
                  <a:pt x="328948" y="0"/>
                  <a:pt x="734726" y="0"/>
                </a:cubicBezTo>
                <a:close/>
              </a:path>
            </a:pathLst>
          </a:custGeom>
          <a:solidFill>
            <a:schemeClr val="bg2"/>
          </a:solidFill>
        </p:spPr>
        <p:txBody>
          <a:bodyPr wrap="square">
            <a:noAutofit/>
          </a:bodyPr>
          <a:lstStyle>
            <a:lvl1pPr>
              <a:defRPr/>
            </a:lvl1pPr>
          </a:lstStyle>
          <a:p>
            <a:r>
              <a:rPr lang="en-GB" noProof="0"/>
              <a:t> </a:t>
            </a:r>
          </a:p>
        </p:txBody>
      </p:sp>
      <p:sp>
        <p:nvSpPr>
          <p:cNvPr id="2" name="Titel 1">
            <a:extLst>
              <a:ext uri="{FF2B5EF4-FFF2-40B4-BE49-F238E27FC236}">
                <a16:creationId xmlns:a16="http://schemas.microsoft.com/office/drawing/2014/main" id="{6CF9C23E-BE04-F971-692A-7BB38E039615}"/>
              </a:ext>
            </a:extLst>
          </p:cNvPr>
          <p:cNvSpPr>
            <a:spLocks noGrp="1"/>
          </p:cNvSpPr>
          <p:nvPr>
            <p:ph type="title" hasCustomPrompt="1"/>
          </p:nvPr>
        </p:nvSpPr>
        <p:spPr/>
        <p:txBody>
          <a:bodyPr vert="horz"/>
          <a:lstStyle/>
          <a:p>
            <a:r>
              <a:rPr lang="en-US" noProof="0"/>
              <a:t>Slide heading</a:t>
            </a:r>
          </a:p>
        </p:txBody>
      </p:sp>
      <p:sp>
        <p:nvSpPr>
          <p:cNvPr id="9" name="Textplatzhalter 8">
            <a:extLst>
              <a:ext uri="{FF2B5EF4-FFF2-40B4-BE49-F238E27FC236}">
                <a16:creationId xmlns:a16="http://schemas.microsoft.com/office/drawing/2014/main" id="{43D7D8B9-97D3-2F7B-572E-D823B4E09664}"/>
              </a:ext>
            </a:extLst>
          </p:cNvPr>
          <p:cNvSpPr>
            <a:spLocks noGrp="1"/>
          </p:cNvSpPr>
          <p:nvPr>
            <p:ph type="body" sz="quarter" idx="23" hasCustomPrompt="1"/>
          </p:nvPr>
        </p:nvSpPr>
        <p:spPr>
          <a:xfrm>
            <a:off x="5997415" y="1573213"/>
            <a:ext cx="1941513" cy="376895"/>
          </a:xfrm>
        </p:spPr>
        <p:txBody>
          <a:bodyPr>
            <a:noAutofit/>
          </a:bodyPr>
          <a:lstStyle>
            <a:lvl1pPr marL="0" indent="0">
              <a:lnSpc>
                <a:spcPct val="100000"/>
              </a:lnSpc>
              <a:spcBef>
                <a:spcPts val="0"/>
              </a:spcBef>
              <a:buNone/>
              <a:defRPr b="1">
                <a:latin typeface="+mj-lt"/>
              </a:defRPr>
            </a:lvl1pPr>
          </a:lstStyle>
          <a:p>
            <a:r>
              <a:rPr lang="en-US"/>
              <a:t>First name</a:t>
            </a:r>
            <a:br>
              <a:rPr lang="en-US"/>
            </a:br>
            <a:r>
              <a:rPr lang="en-US"/>
              <a:t>Name</a:t>
            </a:r>
          </a:p>
        </p:txBody>
      </p:sp>
      <p:sp>
        <p:nvSpPr>
          <p:cNvPr id="11" name="Textplatzhalter 10">
            <a:extLst>
              <a:ext uri="{FF2B5EF4-FFF2-40B4-BE49-F238E27FC236}">
                <a16:creationId xmlns:a16="http://schemas.microsoft.com/office/drawing/2014/main" id="{B5CF3BFA-7A25-34C6-2979-E872DEF4E95E}"/>
              </a:ext>
            </a:extLst>
          </p:cNvPr>
          <p:cNvSpPr>
            <a:spLocks noGrp="1"/>
          </p:cNvSpPr>
          <p:nvPr>
            <p:ph type="body" sz="quarter" idx="24" hasCustomPrompt="1"/>
          </p:nvPr>
        </p:nvSpPr>
        <p:spPr>
          <a:xfrm>
            <a:off x="5997575" y="1950108"/>
            <a:ext cx="1941513" cy="1056624"/>
          </a:xfrm>
        </p:spPr>
        <p:txBody>
          <a:bodyPr tIns="72000">
            <a:noAutofit/>
          </a:bodyPr>
          <a:lstStyle>
            <a:lvl1pPr marL="0" indent="0">
              <a:spcBef>
                <a:spcPts val="0"/>
              </a:spcBef>
              <a:buNone/>
              <a:defRPr sz="1000"/>
            </a:lvl1pPr>
          </a:lstStyle>
          <a:p>
            <a:r>
              <a:rPr lang="en-US"/>
              <a:t>Function</a:t>
            </a:r>
          </a:p>
          <a:p>
            <a:r>
              <a:rPr lang="en-US"/>
              <a:t>Department</a:t>
            </a:r>
            <a:br>
              <a:rPr lang="en-US"/>
            </a:br>
            <a:r>
              <a:rPr lang="en-US"/>
              <a:t>T +49 1234 567-910</a:t>
            </a:r>
            <a:br>
              <a:rPr lang="en-US"/>
            </a:br>
            <a:r>
              <a:rPr lang="en-US"/>
              <a:t>firstname.name@</a:t>
            </a:r>
            <a:br>
              <a:rPr lang="en-US"/>
            </a:br>
            <a:r>
              <a:rPr lang="en-US"/>
              <a:t>heidelbergmaterials.com</a:t>
            </a:r>
          </a:p>
        </p:txBody>
      </p:sp>
      <p:sp>
        <p:nvSpPr>
          <p:cNvPr id="12" name="Textplatzhalter 8">
            <a:extLst>
              <a:ext uri="{FF2B5EF4-FFF2-40B4-BE49-F238E27FC236}">
                <a16:creationId xmlns:a16="http://schemas.microsoft.com/office/drawing/2014/main" id="{0264E892-285F-4938-8A69-A1A3D140AD27}"/>
              </a:ext>
            </a:extLst>
          </p:cNvPr>
          <p:cNvSpPr>
            <a:spLocks noGrp="1"/>
          </p:cNvSpPr>
          <p:nvPr>
            <p:ph type="body" sz="quarter" idx="25" hasCustomPrompt="1"/>
          </p:nvPr>
        </p:nvSpPr>
        <p:spPr>
          <a:xfrm>
            <a:off x="5997415" y="3746204"/>
            <a:ext cx="1941513" cy="376895"/>
          </a:xfrm>
        </p:spPr>
        <p:txBody>
          <a:bodyPr>
            <a:noAutofit/>
          </a:bodyPr>
          <a:lstStyle>
            <a:lvl1pPr marL="0" indent="0">
              <a:lnSpc>
                <a:spcPct val="100000"/>
              </a:lnSpc>
              <a:spcBef>
                <a:spcPts val="0"/>
              </a:spcBef>
              <a:buNone/>
              <a:defRPr b="1">
                <a:latin typeface="+mj-lt"/>
              </a:defRPr>
            </a:lvl1pPr>
          </a:lstStyle>
          <a:p>
            <a:r>
              <a:rPr lang="en-US"/>
              <a:t>First name</a:t>
            </a:r>
            <a:br>
              <a:rPr lang="en-US"/>
            </a:br>
            <a:r>
              <a:rPr lang="en-US"/>
              <a:t>Name</a:t>
            </a:r>
          </a:p>
        </p:txBody>
      </p:sp>
      <p:sp>
        <p:nvSpPr>
          <p:cNvPr id="13" name="Textplatzhalter 10">
            <a:extLst>
              <a:ext uri="{FF2B5EF4-FFF2-40B4-BE49-F238E27FC236}">
                <a16:creationId xmlns:a16="http://schemas.microsoft.com/office/drawing/2014/main" id="{B8BC8AE4-BE09-9478-4478-CE74974B5BD7}"/>
              </a:ext>
            </a:extLst>
          </p:cNvPr>
          <p:cNvSpPr>
            <a:spLocks noGrp="1"/>
          </p:cNvSpPr>
          <p:nvPr>
            <p:ph type="body" sz="quarter" idx="26" hasCustomPrompt="1"/>
          </p:nvPr>
        </p:nvSpPr>
        <p:spPr>
          <a:xfrm>
            <a:off x="5997575" y="4123099"/>
            <a:ext cx="1941513" cy="1056624"/>
          </a:xfrm>
        </p:spPr>
        <p:txBody>
          <a:bodyPr tIns="72000">
            <a:noAutofit/>
          </a:bodyPr>
          <a:lstStyle>
            <a:lvl1pPr marL="0" indent="0">
              <a:spcBef>
                <a:spcPts val="0"/>
              </a:spcBef>
              <a:buNone/>
              <a:defRPr sz="1000"/>
            </a:lvl1pPr>
          </a:lstStyle>
          <a:p>
            <a:r>
              <a:rPr lang="en-US"/>
              <a:t>Function</a:t>
            </a:r>
          </a:p>
          <a:p>
            <a:r>
              <a:rPr lang="en-US"/>
              <a:t>Department</a:t>
            </a:r>
            <a:br>
              <a:rPr lang="en-US"/>
            </a:br>
            <a:r>
              <a:rPr lang="en-US"/>
              <a:t>T +49 1234 567-910</a:t>
            </a:r>
            <a:br>
              <a:rPr lang="en-US"/>
            </a:br>
            <a:r>
              <a:rPr lang="en-US"/>
              <a:t>firstname.name@</a:t>
            </a:r>
            <a:br>
              <a:rPr lang="en-US"/>
            </a:br>
            <a:r>
              <a:rPr lang="en-US"/>
              <a:t>heidelbergmaterials.com</a:t>
            </a:r>
          </a:p>
        </p:txBody>
      </p:sp>
      <p:sp>
        <p:nvSpPr>
          <p:cNvPr id="14" name="Textplatzhalter 8">
            <a:extLst>
              <a:ext uri="{FF2B5EF4-FFF2-40B4-BE49-F238E27FC236}">
                <a16:creationId xmlns:a16="http://schemas.microsoft.com/office/drawing/2014/main" id="{C2AD8F4B-B816-DD4B-AFCF-515701BAE9CF}"/>
              </a:ext>
            </a:extLst>
          </p:cNvPr>
          <p:cNvSpPr>
            <a:spLocks noGrp="1"/>
          </p:cNvSpPr>
          <p:nvPr>
            <p:ph type="body" sz="quarter" idx="27" hasCustomPrompt="1"/>
          </p:nvPr>
        </p:nvSpPr>
        <p:spPr>
          <a:xfrm>
            <a:off x="2120740" y="1573213"/>
            <a:ext cx="1941513" cy="376895"/>
          </a:xfrm>
        </p:spPr>
        <p:txBody>
          <a:bodyPr>
            <a:noAutofit/>
          </a:bodyPr>
          <a:lstStyle>
            <a:lvl1pPr marL="0" indent="0">
              <a:lnSpc>
                <a:spcPct val="100000"/>
              </a:lnSpc>
              <a:spcBef>
                <a:spcPts val="0"/>
              </a:spcBef>
              <a:buNone/>
              <a:defRPr b="1">
                <a:latin typeface="+mj-lt"/>
              </a:defRPr>
            </a:lvl1pPr>
          </a:lstStyle>
          <a:p>
            <a:r>
              <a:rPr lang="en-US"/>
              <a:t>First name</a:t>
            </a:r>
          </a:p>
          <a:p>
            <a:r>
              <a:rPr lang="en-US"/>
              <a:t>Name</a:t>
            </a:r>
          </a:p>
        </p:txBody>
      </p:sp>
      <p:sp>
        <p:nvSpPr>
          <p:cNvPr id="15" name="Textplatzhalter 10">
            <a:extLst>
              <a:ext uri="{FF2B5EF4-FFF2-40B4-BE49-F238E27FC236}">
                <a16:creationId xmlns:a16="http://schemas.microsoft.com/office/drawing/2014/main" id="{8959E892-BD1B-3EFD-E26F-896B02E4F5C4}"/>
              </a:ext>
            </a:extLst>
          </p:cNvPr>
          <p:cNvSpPr>
            <a:spLocks noGrp="1"/>
          </p:cNvSpPr>
          <p:nvPr>
            <p:ph type="body" sz="quarter" idx="28" hasCustomPrompt="1"/>
          </p:nvPr>
        </p:nvSpPr>
        <p:spPr>
          <a:xfrm>
            <a:off x="2120900" y="1985595"/>
            <a:ext cx="1941513" cy="1056624"/>
          </a:xfrm>
        </p:spPr>
        <p:txBody>
          <a:bodyPr tIns="72000">
            <a:noAutofit/>
          </a:bodyPr>
          <a:lstStyle>
            <a:lvl1pPr marL="0" indent="0">
              <a:spcBef>
                <a:spcPts val="0"/>
              </a:spcBef>
              <a:buNone/>
              <a:defRPr sz="1000"/>
            </a:lvl1pPr>
          </a:lstStyle>
          <a:p>
            <a:r>
              <a:rPr lang="en-US"/>
              <a:t>Function</a:t>
            </a:r>
          </a:p>
          <a:p>
            <a:r>
              <a:rPr lang="en-US"/>
              <a:t>Department</a:t>
            </a:r>
            <a:br>
              <a:rPr lang="en-US"/>
            </a:br>
            <a:r>
              <a:rPr lang="en-US"/>
              <a:t>T +49 1234 567-910</a:t>
            </a:r>
            <a:br>
              <a:rPr lang="en-US"/>
            </a:br>
            <a:r>
              <a:rPr lang="en-US"/>
              <a:t>firstname.name@</a:t>
            </a:r>
            <a:br>
              <a:rPr lang="en-US"/>
            </a:br>
            <a:r>
              <a:rPr lang="en-US"/>
              <a:t>heidelbergmaterials.com</a:t>
            </a:r>
          </a:p>
        </p:txBody>
      </p:sp>
      <p:sp>
        <p:nvSpPr>
          <p:cNvPr id="16" name="Textplatzhalter 8">
            <a:extLst>
              <a:ext uri="{FF2B5EF4-FFF2-40B4-BE49-F238E27FC236}">
                <a16:creationId xmlns:a16="http://schemas.microsoft.com/office/drawing/2014/main" id="{C36E39FE-1CD2-789A-33B8-EF5024921606}"/>
              </a:ext>
            </a:extLst>
          </p:cNvPr>
          <p:cNvSpPr>
            <a:spLocks noGrp="1"/>
          </p:cNvSpPr>
          <p:nvPr>
            <p:ph type="body" sz="quarter" idx="29" hasCustomPrompt="1"/>
          </p:nvPr>
        </p:nvSpPr>
        <p:spPr>
          <a:xfrm>
            <a:off x="2120740" y="3746204"/>
            <a:ext cx="1941513" cy="376895"/>
          </a:xfrm>
        </p:spPr>
        <p:txBody>
          <a:bodyPr>
            <a:noAutofit/>
          </a:bodyPr>
          <a:lstStyle>
            <a:lvl1pPr marL="0" indent="0">
              <a:lnSpc>
                <a:spcPct val="100000"/>
              </a:lnSpc>
              <a:spcBef>
                <a:spcPts val="0"/>
              </a:spcBef>
              <a:buNone/>
              <a:defRPr b="1">
                <a:latin typeface="+mj-lt"/>
              </a:defRPr>
            </a:lvl1pPr>
          </a:lstStyle>
          <a:p>
            <a:r>
              <a:rPr lang="en-US"/>
              <a:t>First name</a:t>
            </a:r>
            <a:br>
              <a:rPr lang="en-US"/>
            </a:br>
            <a:r>
              <a:rPr lang="en-US"/>
              <a:t>Name</a:t>
            </a:r>
          </a:p>
        </p:txBody>
      </p:sp>
      <p:sp>
        <p:nvSpPr>
          <p:cNvPr id="17" name="Textplatzhalter 10">
            <a:extLst>
              <a:ext uri="{FF2B5EF4-FFF2-40B4-BE49-F238E27FC236}">
                <a16:creationId xmlns:a16="http://schemas.microsoft.com/office/drawing/2014/main" id="{5B22B0FD-EF33-22CF-B164-DFE64ECAFD25}"/>
              </a:ext>
            </a:extLst>
          </p:cNvPr>
          <p:cNvSpPr>
            <a:spLocks noGrp="1"/>
          </p:cNvSpPr>
          <p:nvPr>
            <p:ph type="body" sz="quarter" idx="30" hasCustomPrompt="1"/>
          </p:nvPr>
        </p:nvSpPr>
        <p:spPr>
          <a:xfrm>
            <a:off x="2120900" y="4123099"/>
            <a:ext cx="1941513" cy="1056624"/>
          </a:xfrm>
        </p:spPr>
        <p:txBody>
          <a:bodyPr tIns="72000">
            <a:noAutofit/>
          </a:bodyPr>
          <a:lstStyle>
            <a:lvl1pPr marL="0" indent="0">
              <a:spcBef>
                <a:spcPts val="0"/>
              </a:spcBef>
              <a:buNone/>
              <a:defRPr sz="1000"/>
            </a:lvl1pPr>
          </a:lstStyle>
          <a:p>
            <a:r>
              <a:rPr lang="en-US"/>
              <a:t>Function</a:t>
            </a:r>
          </a:p>
          <a:p>
            <a:r>
              <a:rPr lang="en-US"/>
              <a:t>Department</a:t>
            </a:r>
            <a:br>
              <a:rPr lang="en-US"/>
            </a:br>
            <a:r>
              <a:rPr lang="en-US"/>
              <a:t>T +49 1234 567-910</a:t>
            </a:r>
            <a:br>
              <a:rPr lang="en-US"/>
            </a:br>
            <a:r>
              <a:rPr lang="en-US"/>
              <a:t>firstname.name@</a:t>
            </a:r>
            <a:br>
              <a:rPr lang="en-US"/>
            </a:br>
            <a:r>
              <a:rPr lang="en-US"/>
              <a:t>heidelbergmaterials.com</a:t>
            </a:r>
          </a:p>
        </p:txBody>
      </p:sp>
      <p:sp>
        <p:nvSpPr>
          <p:cNvPr id="18" name="Textplatzhalter 8">
            <a:extLst>
              <a:ext uri="{FF2B5EF4-FFF2-40B4-BE49-F238E27FC236}">
                <a16:creationId xmlns:a16="http://schemas.microsoft.com/office/drawing/2014/main" id="{2676C9FA-0CAD-8736-29A2-DA46BF52B7B5}"/>
              </a:ext>
            </a:extLst>
          </p:cNvPr>
          <p:cNvSpPr>
            <a:spLocks noGrp="1"/>
          </p:cNvSpPr>
          <p:nvPr>
            <p:ph type="body" sz="quarter" idx="31" hasCustomPrompt="1"/>
          </p:nvPr>
        </p:nvSpPr>
        <p:spPr>
          <a:xfrm>
            <a:off x="9863868" y="1573213"/>
            <a:ext cx="1941513" cy="376895"/>
          </a:xfrm>
        </p:spPr>
        <p:txBody>
          <a:bodyPr>
            <a:noAutofit/>
          </a:bodyPr>
          <a:lstStyle>
            <a:lvl1pPr marL="0" indent="0">
              <a:lnSpc>
                <a:spcPct val="100000"/>
              </a:lnSpc>
              <a:spcBef>
                <a:spcPts val="0"/>
              </a:spcBef>
              <a:buNone/>
              <a:defRPr b="1">
                <a:latin typeface="+mj-lt"/>
              </a:defRPr>
            </a:lvl1pPr>
          </a:lstStyle>
          <a:p>
            <a:r>
              <a:rPr lang="en-US"/>
              <a:t>First name</a:t>
            </a:r>
            <a:br>
              <a:rPr lang="en-US"/>
            </a:br>
            <a:r>
              <a:rPr lang="en-US"/>
              <a:t>Name</a:t>
            </a:r>
          </a:p>
        </p:txBody>
      </p:sp>
      <p:sp>
        <p:nvSpPr>
          <p:cNvPr id="25" name="Textplatzhalter 10">
            <a:extLst>
              <a:ext uri="{FF2B5EF4-FFF2-40B4-BE49-F238E27FC236}">
                <a16:creationId xmlns:a16="http://schemas.microsoft.com/office/drawing/2014/main" id="{391E3FCD-2460-B6AB-5F03-CD8DDDC27787}"/>
              </a:ext>
            </a:extLst>
          </p:cNvPr>
          <p:cNvSpPr>
            <a:spLocks noGrp="1"/>
          </p:cNvSpPr>
          <p:nvPr>
            <p:ph type="body" sz="quarter" idx="32" hasCustomPrompt="1"/>
          </p:nvPr>
        </p:nvSpPr>
        <p:spPr>
          <a:xfrm>
            <a:off x="9864028" y="1950108"/>
            <a:ext cx="1941513" cy="1056624"/>
          </a:xfrm>
        </p:spPr>
        <p:txBody>
          <a:bodyPr tIns="72000">
            <a:noAutofit/>
          </a:bodyPr>
          <a:lstStyle>
            <a:lvl1pPr marL="0" indent="0">
              <a:spcBef>
                <a:spcPts val="0"/>
              </a:spcBef>
              <a:buNone/>
              <a:defRPr sz="1000"/>
            </a:lvl1pPr>
          </a:lstStyle>
          <a:p>
            <a:r>
              <a:rPr lang="en-US"/>
              <a:t>Function</a:t>
            </a:r>
          </a:p>
          <a:p>
            <a:r>
              <a:rPr lang="en-US"/>
              <a:t>Department</a:t>
            </a:r>
            <a:br>
              <a:rPr lang="en-US"/>
            </a:br>
            <a:r>
              <a:rPr lang="en-US"/>
              <a:t>T +49 1234 567-910</a:t>
            </a:r>
            <a:br>
              <a:rPr lang="en-US"/>
            </a:br>
            <a:r>
              <a:rPr lang="en-US"/>
              <a:t>firstname.name@</a:t>
            </a:r>
            <a:br>
              <a:rPr lang="en-US"/>
            </a:br>
            <a:r>
              <a:rPr lang="en-US"/>
              <a:t>heidelbergmaterials.com</a:t>
            </a:r>
          </a:p>
        </p:txBody>
      </p:sp>
      <p:sp>
        <p:nvSpPr>
          <p:cNvPr id="38" name="Textplatzhalter 8">
            <a:extLst>
              <a:ext uri="{FF2B5EF4-FFF2-40B4-BE49-F238E27FC236}">
                <a16:creationId xmlns:a16="http://schemas.microsoft.com/office/drawing/2014/main" id="{3B4EEE1E-1A35-7877-DDA1-667BF8C14992}"/>
              </a:ext>
            </a:extLst>
          </p:cNvPr>
          <p:cNvSpPr>
            <a:spLocks noGrp="1"/>
          </p:cNvSpPr>
          <p:nvPr>
            <p:ph type="body" sz="quarter" idx="33" hasCustomPrompt="1"/>
          </p:nvPr>
        </p:nvSpPr>
        <p:spPr>
          <a:xfrm>
            <a:off x="9863868" y="3746204"/>
            <a:ext cx="1941513" cy="376895"/>
          </a:xfrm>
        </p:spPr>
        <p:txBody>
          <a:bodyPr>
            <a:noAutofit/>
          </a:bodyPr>
          <a:lstStyle>
            <a:lvl1pPr marL="0" indent="0">
              <a:lnSpc>
                <a:spcPct val="100000"/>
              </a:lnSpc>
              <a:spcBef>
                <a:spcPts val="0"/>
              </a:spcBef>
              <a:buNone/>
              <a:defRPr b="1">
                <a:latin typeface="+mj-lt"/>
              </a:defRPr>
            </a:lvl1pPr>
          </a:lstStyle>
          <a:p>
            <a:r>
              <a:rPr lang="en-US"/>
              <a:t>First name</a:t>
            </a:r>
            <a:br>
              <a:rPr lang="en-US"/>
            </a:br>
            <a:r>
              <a:rPr lang="en-US"/>
              <a:t>Name</a:t>
            </a:r>
          </a:p>
        </p:txBody>
      </p:sp>
      <p:sp>
        <p:nvSpPr>
          <p:cNvPr id="39" name="Textplatzhalter 10">
            <a:extLst>
              <a:ext uri="{FF2B5EF4-FFF2-40B4-BE49-F238E27FC236}">
                <a16:creationId xmlns:a16="http://schemas.microsoft.com/office/drawing/2014/main" id="{0FD4E41D-4755-CF27-D237-60267CFF622F}"/>
              </a:ext>
            </a:extLst>
          </p:cNvPr>
          <p:cNvSpPr>
            <a:spLocks noGrp="1"/>
          </p:cNvSpPr>
          <p:nvPr>
            <p:ph type="body" sz="quarter" idx="34" hasCustomPrompt="1"/>
          </p:nvPr>
        </p:nvSpPr>
        <p:spPr>
          <a:xfrm>
            <a:off x="9864028" y="4123099"/>
            <a:ext cx="1941513" cy="1056624"/>
          </a:xfrm>
        </p:spPr>
        <p:txBody>
          <a:bodyPr tIns="72000">
            <a:noAutofit/>
          </a:bodyPr>
          <a:lstStyle>
            <a:lvl1pPr marL="0" indent="0">
              <a:spcBef>
                <a:spcPts val="0"/>
              </a:spcBef>
              <a:buNone/>
              <a:defRPr sz="1000"/>
            </a:lvl1pPr>
          </a:lstStyle>
          <a:p>
            <a:r>
              <a:rPr lang="en-US"/>
              <a:t>Function</a:t>
            </a:r>
          </a:p>
          <a:p>
            <a:r>
              <a:rPr lang="en-US"/>
              <a:t>Department</a:t>
            </a:r>
            <a:br>
              <a:rPr lang="en-US"/>
            </a:br>
            <a:r>
              <a:rPr lang="en-US"/>
              <a:t>T +49 1234 567-910</a:t>
            </a:r>
            <a:br>
              <a:rPr lang="en-US"/>
            </a:br>
            <a:r>
              <a:rPr lang="en-US"/>
              <a:t>firstname.name@</a:t>
            </a:r>
            <a:br>
              <a:rPr lang="en-US"/>
            </a:br>
            <a:r>
              <a:rPr lang="en-US"/>
              <a:t>heidelbergmaterials.com</a:t>
            </a:r>
          </a:p>
        </p:txBody>
      </p:sp>
      <p:sp>
        <p:nvSpPr>
          <p:cNvPr id="7" name="Textplatzhalter 3">
            <a:extLst>
              <a:ext uri="{FF2B5EF4-FFF2-40B4-BE49-F238E27FC236}">
                <a16:creationId xmlns:a16="http://schemas.microsoft.com/office/drawing/2014/main" id="{167B3CBC-FE67-1F94-0B5C-AFC10D94422A}"/>
              </a:ext>
            </a:extLst>
          </p:cNvPr>
          <p:cNvSpPr>
            <a:spLocks noGrp="1"/>
          </p:cNvSpPr>
          <p:nvPr>
            <p:ph type="body" sz="quarter" idx="35" hasCustomPrompt="1"/>
          </p:nvPr>
        </p:nvSpPr>
        <p:spPr>
          <a:xfrm>
            <a:off x="382588" y="265541"/>
            <a:ext cx="11419082" cy="136525"/>
          </a:xfrm>
        </p:spPr>
        <p:txBody>
          <a:bodyPr anchor="b" anchorCtr="0">
            <a:noAutofit/>
          </a:bodyPr>
          <a:lstStyle>
            <a:lvl1pPr marL="0" indent="0">
              <a:buNone/>
              <a:defRPr sz="1000">
                <a:solidFill>
                  <a:schemeClr val="tx2"/>
                </a:solidFill>
              </a:defRPr>
            </a:lvl1pPr>
          </a:lstStyle>
          <a:p>
            <a:pPr lvl="0"/>
            <a:r>
              <a:rPr lang="en-US" noProof="0"/>
              <a:t>Topline</a:t>
            </a:r>
          </a:p>
        </p:txBody>
      </p:sp>
      <p:sp>
        <p:nvSpPr>
          <p:cNvPr id="6" name="Date Placeholder 5">
            <a:extLst>
              <a:ext uri="{FF2B5EF4-FFF2-40B4-BE49-F238E27FC236}">
                <a16:creationId xmlns:a16="http://schemas.microsoft.com/office/drawing/2014/main" id="{3E3946DA-6A33-ED90-6C46-A653CC04788B}"/>
              </a:ext>
            </a:extLst>
          </p:cNvPr>
          <p:cNvSpPr>
            <a:spLocks noGrp="1"/>
          </p:cNvSpPr>
          <p:nvPr>
            <p:ph type="dt" sz="half" idx="36"/>
          </p:nvPr>
        </p:nvSpPr>
        <p:spPr/>
        <p:txBody>
          <a:bodyPr/>
          <a:lstStyle/>
          <a:p>
            <a:endParaRPr lang="en-GB"/>
          </a:p>
        </p:txBody>
      </p:sp>
      <p:sp>
        <p:nvSpPr>
          <p:cNvPr id="27" name="Footer Placeholder 26">
            <a:extLst>
              <a:ext uri="{FF2B5EF4-FFF2-40B4-BE49-F238E27FC236}">
                <a16:creationId xmlns:a16="http://schemas.microsoft.com/office/drawing/2014/main" id="{4AB81B20-A9EE-712F-7543-1DE0BAFBA8B9}"/>
              </a:ext>
            </a:extLst>
          </p:cNvPr>
          <p:cNvSpPr>
            <a:spLocks noGrp="1"/>
          </p:cNvSpPr>
          <p:nvPr>
            <p:ph type="ftr" sz="quarter" idx="37"/>
          </p:nvPr>
        </p:nvSpPr>
        <p:spPr/>
        <p:txBody>
          <a:bodyPr/>
          <a:lstStyle/>
          <a:p>
            <a:endParaRPr lang="en-GB"/>
          </a:p>
        </p:txBody>
      </p:sp>
      <p:sp>
        <p:nvSpPr>
          <p:cNvPr id="28" name="Slide Number Placeholder 27">
            <a:extLst>
              <a:ext uri="{FF2B5EF4-FFF2-40B4-BE49-F238E27FC236}">
                <a16:creationId xmlns:a16="http://schemas.microsoft.com/office/drawing/2014/main" id="{6FBD9725-4738-E23F-83D4-2CEF48B0339F}"/>
              </a:ext>
            </a:extLst>
          </p:cNvPr>
          <p:cNvSpPr>
            <a:spLocks noGrp="1"/>
          </p:cNvSpPr>
          <p:nvPr>
            <p:ph type="sldNum" sz="quarter" idx="38"/>
          </p:nvPr>
        </p:nvSpPr>
        <p:spPr/>
        <p:txBody>
          <a:bodyPr/>
          <a:lstStyle/>
          <a:p>
            <a:fld id="{62010F87-0EE0-4D14-B1AC-3EF143679DC7}" type="slidenum">
              <a:rPr lang="en-GB" smtClean="0"/>
              <a:t>‹#›</a:t>
            </a:fld>
            <a:endParaRPr lang="en-GB"/>
          </a:p>
        </p:txBody>
      </p:sp>
    </p:spTree>
    <p:extLst>
      <p:ext uri="{BB962C8B-B14F-4D97-AF65-F5344CB8AC3E}">
        <p14:creationId xmlns:p14="http://schemas.microsoft.com/office/powerpoint/2010/main" val="264036267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preserve="1">
  <p:cSld name="Author 1">
    <p:bg>
      <p:bgPr>
        <a:solidFill>
          <a:schemeClr val="bg1"/>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1B9B7CBE-BD46-2E13-9A70-1A66DDF16DE7}"/>
              </a:ext>
            </a:extLst>
          </p:cNvPr>
          <p:cNvGraphicFramePr>
            <a:graphicFrameLocks noChangeAspect="1"/>
          </p:cNvGraphicFramePr>
          <p:nvPr>
            <p:custDataLst>
              <p:tags r:id="rId1"/>
            </p:custDataLst>
            <p:extLst>
              <p:ext uri="{D42A27DB-BD31-4B8C-83A1-F6EECF244321}">
                <p14:modId xmlns:p14="http://schemas.microsoft.com/office/powerpoint/2010/main" val="49811424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16" imgH="416" progId="TCLayout.ActiveDocument.1">
                  <p:embed/>
                </p:oleObj>
              </mc:Choice>
              <mc:Fallback>
                <p:oleObj name="think-cell Folie" r:id="rId3" imgW="416" imgH="416" progId="TCLayout.ActiveDocument.1">
                  <p:embed/>
                  <p:pic>
                    <p:nvPicPr>
                      <p:cNvPr id="3" name="Object 2" hidden="1">
                        <a:extLst>
                          <a:ext uri="{FF2B5EF4-FFF2-40B4-BE49-F238E27FC236}">
                            <a16:creationId xmlns:a16="http://schemas.microsoft.com/office/drawing/2014/main" id="{1B9B7CBE-BD46-2E13-9A70-1A66DDF16DE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Rectangle 1">
            <a:extLst>
              <a:ext uri="{FF2B5EF4-FFF2-40B4-BE49-F238E27FC236}">
                <a16:creationId xmlns:a16="http://schemas.microsoft.com/office/drawing/2014/main" id="{13362CC9-A8BA-DE74-A759-6A9BC9E74BCD}"/>
              </a:ext>
            </a:extLst>
          </p:cNvPr>
          <p:cNvSpPr/>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feld 12">
            <a:extLst>
              <a:ext uri="{FF2B5EF4-FFF2-40B4-BE49-F238E27FC236}">
                <a16:creationId xmlns:a16="http://schemas.microsoft.com/office/drawing/2014/main" id="{D1ED6E7A-6463-2B60-0DAD-D9BA396DEAC9}"/>
              </a:ext>
            </a:extLst>
          </p:cNvPr>
          <p:cNvSpPr txBox="1"/>
          <p:nvPr/>
        </p:nvSpPr>
        <p:spPr>
          <a:xfrm>
            <a:off x="1569493" y="6441743"/>
            <a:ext cx="0" cy="0"/>
          </a:xfrm>
          <a:prstGeom prst="rect">
            <a:avLst/>
          </a:prstGeom>
          <a:noFill/>
          <a:extLst>
            <a:ext uri="{909E8E84-426E-40DD-AFC4-6F175D3DCCD1}">
              <a14:hiddenFill xmlns:a14="http://schemas.microsoft.com/office/drawing/2010/main">
                <a:solidFill>
                  <a:srgbClr val="FFFFFF"/>
                </a:solidFill>
              </a14:hiddenFill>
            </a:ext>
          </a:extLst>
        </p:spPr>
        <p:txBody>
          <a:bodyPr vert="horz" wrap="none" lIns="0" tIns="0" rIns="0" bIns="0" rtlCol="0">
            <a:noAutofit/>
          </a:bodyPr>
          <a:lstStyle/>
          <a:p>
            <a:pPr algn="l"/>
            <a:endParaRPr lang="de-DE"/>
          </a:p>
        </p:txBody>
      </p:sp>
      <p:sp>
        <p:nvSpPr>
          <p:cNvPr id="19" name="Datumsplatzhalter 18">
            <a:extLst>
              <a:ext uri="{FF2B5EF4-FFF2-40B4-BE49-F238E27FC236}">
                <a16:creationId xmlns:a16="http://schemas.microsoft.com/office/drawing/2014/main" id="{FD01AE0D-9B1D-4916-5DAC-E8227E097A3A}"/>
              </a:ext>
            </a:extLst>
          </p:cNvPr>
          <p:cNvSpPr>
            <a:spLocks noGrp="1"/>
          </p:cNvSpPr>
          <p:nvPr>
            <p:ph type="dt" sz="half" idx="10"/>
          </p:nvPr>
        </p:nvSpPr>
        <p:spPr/>
        <p:txBody>
          <a:bodyPr/>
          <a:lstStyle/>
          <a:p>
            <a:endParaRPr lang="en-GB"/>
          </a:p>
        </p:txBody>
      </p:sp>
      <p:sp>
        <p:nvSpPr>
          <p:cNvPr id="20" name="Fußzeilenplatzhalter 19">
            <a:extLst>
              <a:ext uri="{FF2B5EF4-FFF2-40B4-BE49-F238E27FC236}">
                <a16:creationId xmlns:a16="http://schemas.microsoft.com/office/drawing/2014/main" id="{B5F38EB7-4991-AA01-40E4-CAD515F403EA}"/>
              </a:ext>
            </a:extLst>
          </p:cNvPr>
          <p:cNvSpPr>
            <a:spLocks noGrp="1"/>
          </p:cNvSpPr>
          <p:nvPr>
            <p:ph type="ftr" sz="quarter" idx="11"/>
          </p:nvPr>
        </p:nvSpPr>
        <p:spPr/>
        <p:txBody>
          <a:bodyPr/>
          <a:lstStyle/>
          <a:p>
            <a:endParaRPr lang="en-GB"/>
          </a:p>
        </p:txBody>
      </p:sp>
      <p:sp>
        <p:nvSpPr>
          <p:cNvPr id="21" name="Foliennummernplatzhalter 20">
            <a:extLst>
              <a:ext uri="{FF2B5EF4-FFF2-40B4-BE49-F238E27FC236}">
                <a16:creationId xmlns:a16="http://schemas.microsoft.com/office/drawing/2014/main" id="{ECB51E5D-8421-2592-2527-594899627528}"/>
              </a:ext>
            </a:extLst>
          </p:cNvPr>
          <p:cNvSpPr>
            <a:spLocks noGrp="1"/>
          </p:cNvSpPr>
          <p:nvPr>
            <p:ph type="sldNum" sz="quarter" idx="12"/>
          </p:nvPr>
        </p:nvSpPr>
        <p:spPr/>
        <p:txBody>
          <a:bodyPr/>
          <a:lstStyle/>
          <a:p>
            <a:fld id="{62010F87-0EE0-4D14-B1AC-3EF143679DC7}" type="slidenum">
              <a:rPr lang="en-GB" smtClean="0"/>
              <a:t>‹#›</a:t>
            </a:fld>
            <a:endParaRPr lang="en-GB"/>
          </a:p>
        </p:txBody>
      </p:sp>
      <p:sp>
        <p:nvSpPr>
          <p:cNvPr id="26" name="Textplatzhalter 25">
            <a:extLst>
              <a:ext uri="{FF2B5EF4-FFF2-40B4-BE49-F238E27FC236}">
                <a16:creationId xmlns:a16="http://schemas.microsoft.com/office/drawing/2014/main" id="{2DC3C9FD-38D8-2185-121E-0DC01360C1D9}"/>
              </a:ext>
            </a:extLst>
          </p:cNvPr>
          <p:cNvSpPr>
            <a:spLocks noGrp="1"/>
          </p:cNvSpPr>
          <p:nvPr>
            <p:ph type="body" sz="quarter" idx="45" hasCustomPrompt="1"/>
          </p:nvPr>
        </p:nvSpPr>
        <p:spPr>
          <a:xfrm>
            <a:off x="7170363" y="2472815"/>
            <a:ext cx="3667889" cy="1748348"/>
          </a:xfrm>
        </p:spPr>
        <p:txBody>
          <a:bodyPr anchor="b"/>
          <a:lstStyle>
            <a:lvl1pPr>
              <a:defRPr sz="1000"/>
            </a:lvl1pPr>
            <a:lvl2pPr>
              <a:defRPr sz="1000"/>
            </a:lvl2pPr>
            <a:lvl3pPr>
              <a:defRPr sz="1000"/>
            </a:lvl3pPr>
            <a:lvl4pPr>
              <a:defRPr sz="1000"/>
            </a:lvl4pPr>
            <a:lvl5pPr>
              <a:defRPr sz="1000"/>
            </a:lvl5pPr>
          </a:lstStyle>
          <a:p>
            <a:r>
              <a:rPr lang="en-US" sz="1000"/>
              <a:t>Function, Department</a:t>
            </a:r>
          </a:p>
          <a:p>
            <a:r>
              <a:rPr lang="en-US" sz="1000"/>
              <a:t>Heidelberg Materials AG</a:t>
            </a:r>
            <a:br>
              <a:rPr lang="en-US" sz="1000"/>
            </a:br>
            <a:r>
              <a:rPr lang="en-US" sz="1000"/>
              <a:t>Berliner Strasse 6</a:t>
            </a:r>
            <a:br>
              <a:rPr lang="en-US" sz="1000"/>
            </a:br>
            <a:r>
              <a:rPr lang="en-US" sz="1000"/>
              <a:t>69120 Heidelberg</a:t>
            </a:r>
            <a:br>
              <a:rPr lang="en-US" sz="1000"/>
            </a:br>
            <a:r>
              <a:rPr lang="en-US" sz="1000"/>
              <a:t>Germany</a:t>
            </a:r>
          </a:p>
          <a:p>
            <a:r>
              <a:rPr lang="en-US" sz="1000"/>
              <a:t>T +49 1234 567-910</a:t>
            </a:r>
            <a:br>
              <a:rPr lang="en-US" sz="1000"/>
            </a:br>
            <a:r>
              <a:rPr lang="en-US" sz="1000" err="1"/>
              <a:t>firstname.name@heidelbergmaterials.com</a:t>
            </a:r>
            <a:br>
              <a:rPr lang="en-US" sz="1000"/>
            </a:br>
            <a:r>
              <a:rPr lang="en-US" sz="1000" err="1"/>
              <a:t>heidelbergmaterials.com</a:t>
            </a:r>
            <a:endParaRPr lang="en-US" sz="1000"/>
          </a:p>
        </p:txBody>
      </p:sp>
      <p:pic>
        <p:nvPicPr>
          <p:cNvPr id="4" name="Grafik 2">
            <a:extLst>
              <a:ext uri="{FF2B5EF4-FFF2-40B4-BE49-F238E27FC236}">
                <a16:creationId xmlns:a16="http://schemas.microsoft.com/office/drawing/2014/main" id="{5AE51E7F-B30B-B71B-94A1-A4E4E693B8D5}"/>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bwMode="gray">
          <a:xfrm>
            <a:off x="11523000" y="6201700"/>
            <a:ext cx="288000" cy="288000"/>
          </a:xfrm>
          <a:prstGeom prst="rect">
            <a:avLst/>
          </a:prstGeom>
        </p:spPr>
      </p:pic>
      <p:sp>
        <p:nvSpPr>
          <p:cNvPr id="5" name="Bildplatzhalter 19">
            <a:extLst>
              <a:ext uri="{FF2B5EF4-FFF2-40B4-BE49-F238E27FC236}">
                <a16:creationId xmlns:a16="http://schemas.microsoft.com/office/drawing/2014/main" id="{D24517C9-A73F-7B2B-F1F2-56CEA0882A25}"/>
              </a:ext>
            </a:extLst>
          </p:cNvPr>
          <p:cNvSpPr>
            <a:spLocks noGrp="1"/>
          </p:cNvSpPr>
          <p:nvPr>
            <p:ph type="pic" sz="quarter" idx="22" hasCustomPrompt="1"/>
          </p:nvPr>
        </p:nvSpPr>
        <p:spPr bwMode="gray">
          <a:xfrm>
            <a:off x="1025514" y="6410506"/>
            <a:ext cx="1062384" cy="103295"/>
          </a:xfrm>
          <a:blipFill>
            <a:blip r:embed="rId6"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
        <p:nvSpPr>
          <p:cNvPr id="8" name="Text Placeholder 7">
            <a:extLst>
              <a:ext uri="{FF2B5EF4-FFF2-40B4-BE49-F238E27FC236}">
                <a16:creationId xmlns:a16="http://schemas.microsoft.com/office/drawing/2014/main" id="{AA1FB1F7-9015-F91C-BEB7-61A8BD0E75A1}"/>
              </a:ext>
            </a:extLst>
          </p:cNvPr>
          <p:cNvSpPr>
            <a:spLocks noGrp="1"/>
          </p:cNvSpPr>
          <p:nvPr>
            <p:ph type="body" sz="quarter" idx="47" hasCustomPrompt="1"/>
          </p:nvPr>
        </p:nvSpPr>
        <p:spPr>
          <a:xfrm>
            <a:off x="7170363" y="1520824"/>
            <a:ext cx="3661150" cy="942845"/>
          </a:xfrm>
        </p:spPr>
        <p:txBody>
          <a:bodyPr bIns="72000" anchor="b"/>
          <a:lstStyle>
            <a:lvl1pPr>
              <a:lnSpc>
                <a:spcPct val="42000"/>
              </a:lnSpc>
              <a:defRPr sz="1800" b="1">
                <a:solidFill>
                  <a:schemeClr val="tx2"/>
                </a:solidFill>
                <a:latin typeface="+mj-lt"/>
              </a:defRPr>
            </a:lvl1pPr>
          </a:lstStyle>
          <a:p>
            <a:pPr lvl="0"/>
            <a:r>
              <a:rPr lang="en-GB"/>
              <a:t>First name</a:t>
            </a:r>
          </a:p>
          <a:p>
            <a:pPr lvl="0"/>
            <a:r>
              <a:rPr lang="en-GB"/>
              <a:t>Name</a:t>
            </a:r>
          </a:p>
        </p:txBody>
      </p:sp>
      <p:sp>
        <p:nvSpPr>
          <p:cNvPr id="12" name="Text Placeholder 11">
            <a:extLst>
              <a:ext uri="{FF2B5EF4-FFF2-40B4-BE49-F238E27FC236}">
                <a16:creationId xmlns:a16="http://schemas.microsoft.com/office/drawing/2014/main" id="{EB26806C-53B0-4FA7-32D9-9CDCD6CE63B4}"/>
              </a:ext>
            </a:extLst>
          </p:cNvPr>
          <p:cNvSpPr>
            <a:spLocks noGrp="1"/>
          </p:cNvSpPr>
          <p:nvPr>
            <p:ph type="body" sz="quarter" idx="49" hasCustomPrompt="1"/>
          </p:nvPr>
        </p:nvSpPr>
        <p:spPr>
          <a:xfrm>
            <a:off x="3295648" y="747713"/>
            <a:ext cx="2700338" cy="3473450"/>
          </a:xfrm>
          <a:custGeom>
            <a:avLst/>
            <a:gdLst>
              <a:gd name="connsiteX0" fmla="*/ 0 w 2700338"/>
              <a:gd name="connsiteY0" fmla="*/ 0 h 3473450"/>
              <a:gd name="connsiteX1" fmla="*/ 1461990 w 2700338"/>
              <a:gd name="connsiteY1" fmla="*/ 0 h 3473450"/>
              <a:gd name="connsiteX2" fmla="*/ 2700338 w 2700338"/>
              <a:gd name="connsiteY2" fmla="*/ 1238348 h 3473450"/>
              <a:gd name="connsiteX3" fmla="*/ 2700338 w 2700338"/>
              <a:gd name="connsiteY3" fmla="*/ 3473450 h 3473450"/>
              <a:gd name="connsiteX4" fmla="*/ 0 w 2700338"/>
              <a:gd name="connsiteY4" fmla="*/ 3473450 h 3473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0338" h="3473450">
                <a:moveTo>
                  <a:pt x="0" y="0"/>
                </a:moveTo>
                <a:lnTo>
                  <a:pt x="1461990" y="0"/>
                </a:lnTo>
                <a:cubicBezTo>
                  <a:pt x="2145911" y="0"/>
                  <a:pt x="2700338" y="554427"/>
                  <a:pt x="2700338" y="1238348"/>
                </a:cubicBezTo>
                <a:lnTo>
                  <a:pt x="2700338" y="3473450"/>
                </a:lnTo>
                <a:lnTo>
                  <a:pt x="0" y="3473450"/>
                </a:lnTo>
                <a:close/>
              </a:path>
            </a:pathLst>
          </a:custGeom>
          <a:solidFill>
            <a:srgbClr val="FF644C"/>
          </a:solidFill>
        </p:spPr>
        <p:txBody>
          <a:bodyPr wrap="square">
            <a:noAutofit/>
          </a:bodyPr>
          <a:lstStyle>
            <a:lvl1pPr>
              <a:defRPr sz="100"/>
            </a:lvl1pPr>
          </a:lstStyle>
          <a:p>
            <a:pPr lvl="0"/>
            <a:r>
              <a:rPr lang="en-GB"/>
              <a:t> </a:t>
            </a:r>
          </a:p>
        </p:txBody>
      </p:sp>
      <p:sp>
        <p:nvSpPr>
          <p:cNvPr id="14" name="Picture Placeholder 13">
            <a:extLst>
              <a:ext uri="{FF2B5EF4-FFF2-40B4-BE49-F238E27FC236}">
                <a16:creationId xmlns:a16="http://schemas.microsoft.com/office/drawing/2014/main" id="{F7D17AAA-4D3B-4A74-D6DB-BDF6C43B4671}"/>
              </a:ext>
            </a:extLst>
          </p:cNvPr>
          <p:cNvSpPr>
            <a:spLocks noGrp="1"/>
          </p:cNvSpPr>
          <p:nvPr>
            <p:ph type="pic" sz="quarter" idx="50" hasCustomPrompt="1"/>
          </p:nvPr>
        </p:nvSpPr>
        <p:spPr>
          <a:xfrm>
            <a:off x="1359348" y="1520824"/>
            <a:ext cx="3675061" cy="4392614"/>
          </a:xfrm>
          <a:custGeom>
            <a:avLst/>
            <a:gdLst>
              <a:gd name="connsiteX0" fmla="*/ 0 w 3675061"/>
              <a:gd name="connsiteY0" fmla="*/ 0 h 4392614"/>
              <a:gd name="connsiteX1" fmla="*/ 3675061 w 3675061"/>
              <a:gd name="connsiteY1" fmla="*/ 0 h 4392614"/>
              <a:gd name="connsiteX2" fmla="*/ 3675061 w 3675061"/>
              <a:gd name="connsiteY2" fmla="*/ 4392614 h 4392614"/>
              <a:gd name="connsiteX3" fmla="*/ 1276643 w 3675061"/>
              <a:gd name="connsiteY3" fmla="*/ 4392614 h 4392614"/>
              <a:gd name="connsiteX4" fmla="*/ 0 w 3675061"/>
              <a:gd name="connsiteY4" fmla="*/ 3115971 h 43926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75061" h="4392614">
                <a:moveTo>
                  <a:pt x="0" y="0"/>
                </a:moveTo>
                <a:lnTo>
                  <a:pt x="3675061" y="0"/>
                </a:lnTo>
                <a:lnTo>
                  <a:pt x="3675061" y="4392614"/>
                </a:lnTo>
                <a:lnTo>
                  <a:pt x="1276643" y="4392614"/>
                </a:lnTo>
                <a:cubicBezTo>
                  <a:pt x="571573" y="4392614"/>
                  <a:pt x="0" y="3821041"/>
                  <a:pt x="0" y="3115971"/>
                </a:cubicBezTo>
                <a:close/>
              </a:path>
            </a:pathLst>
          </a:custGeom>
        </p:spPr>
        <p:txBody>
          <a:bodyPr wrap="square">
            <a:noAutofit/>
          </a:bodyPr>
          <a:lstStyle>
            <a:lvl1pPr algn="r">
              <a:defRPr/>
            </a:lvl1p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Tree>
    <p:extLst>
      <p:ext uri="{BB962C8B-B14F-4D97-AF65-F5344CB8AC3E}">
        <p14:creationId xmlns:p14="http://schemas.microsoft.com/office/powerpoint/2010/main" val="235427026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p:cSld name="Author 2">
    <p:bg>
      <p:bgRef idx="1001">
        <a:schemeClr val="bg2"/>
      </p:bgRef>
    </p:bg>
    <p:spTree>
      <p:nvGrpSpPr>
        <p:cNvPr id="1" name=""/>
        <p:cNvGrpSpPr/>
        <p:nvPr/>
      </p:nvGrpSpPr>
      <p:grpSpPr>
        <a:xfrm>
          <a:off x="0" y="0"/>
          <a:ext cx="0" cy="0"/>
          <a:chOff x="0" y="0"/>
          <a:chExt cx="0" cy="0"/>
        </a:xfrm>
      </p:grpSpPr>
      <p:graphicFrame>
        <p:nvGraphicFramePr>
          <p:cNvPr id="15" name="Object 14" hidden="1">
            <a:extLst>
              <a:ext uri="{FF2B5EF4-FFF2-40B4-BE49-F238E27FC236}">
                <a16:creationId xmlns:a16="http://schemas.microsoft.com/office/drawing/2014/main" id="{F00EF4BE-8D99-3DC5-ECA7-C361DECA27BC}"/>
              </a:ext>
            </a:extLst>
          </p:cNvPr>
          <p:cNvGraphicFramePr>
            <a:graphicFrameLocks noChangeAspect="1"/>
          </p:cNvGraphicFramePr>
          <p:nvPr>
            <p:custDataLst>
              <p:tags r:id="rId1"/>
            </p:custDataLst>
            <p:extLst>
              <p:ext uri="{D42A27DB-BD31-4B8C-83A1-F6EECF244321}">
                <p14:modId xmlns:p14="http://schemas.microsoft.com/office/powerpoint/2010/main" val="84326359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16" imgH="416" progId="TCLayout.ActiveDocument.1">
                  <p:embed/>
                </p:oleObj>
              </mc:Choice>
              <mc:Fallback>
                <p:oleObj name="think-cell Folie" r:id="rId3" imgW="416" imgH="416" progId="TCLayout.ActiveDocument.1">
                  <p:embed/>
                  <p:pic>
                    <p:nvPicPr>
                      <p:cNvPr id="15" name="Object 14" hidden="1">
                        <a:extLst>
                          <a:ext uri="{FF2B5EF4-FFF2-40B4-BE49-F238E27FC236}">
                            <a16:creationId xmlns:a16="http://schemas.microsoft.com/office/drawing/2014/main" id="{F00EF4BE-8D99-3DC5-ECA7-C361DECA27B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3" name="Textfeld 12">
            <a:extLst>
              <a:ext uri="{FF2B5EF4-FFF2-40B4-BE49-F238E27FC236}">
                <a16:creationId xmlns:a16="http://schemas.microsoft.com/office/drawing/2014/main" id="{D1ED6E7A-6463-2B60-0DAD-D9BA396DEAC9}"/>
              </a:ext>
            </a:extLst>
          </p:cNvPr>
          <p:cNvSpPr txBox="1"/>
          <p:nvPr/>
        </p:nvSpPr>
        <p:spPr bwMode="auto">
          <a:xfrm>
            <a:off x="1569493" y="6441743"/>
            <a:ext cx="0" cy="0"/>
          </a:xfrm>
          <a:prstGeom prst="rect">
            <a:avLst/>
          </a:prstGeom>
          <a:noFill/>
          <a:extLst>
            <a:ext uri="{909E8E84-426E-40DD-AFC4-6F175D3DCCD1}">
              <a14:hiddenFill xmlns:a14="http://schemas.microsoft.com/office/drawing/2010/main">
                <a:solidFill>
                  <a:srgbClr val="FFFFFF"/>
                </a:solidFill>
              </a14:hiddenFill>
            </a:ext>
          </a:extLst>
        </p:spPr>
        <p:txBody>
          <a:bodyPr vert="horz" wrap="none" lIns="0" tIns="0" rIns="0" bIns="0" rtlCol="0">
            <a:noAutofit/>
          </a:bodyPr>
          <a:lstStyle/>
          <a:p>
            <a:pPr algn="l"/>
            <a:endParaRPr lang="de-DE"/>
          </a:p>
        </p:txBody>
      </p:sp>
      <p:sp>
        <p:nvSpPr>
          <p:cNvPr id="19" name="Datumsplatzhalter 18">
            <a:extLst>
              <a:ext uri="{FF2B5EF4-FFF2-40B4-BE49-F238E27FC236}">
                <a16:creationId xmlns:a16="http://schemas.microsoft.com/office/drawing/2014/main" id="{FD01AE0D-9B1D-4916-5DAC-E8227E097A3A}"/>
              </a:ext>
            </a:extLst>
          </p:cNvPr>
          <p:cNvSpPr>
            <a:spLocks noGrp="1"/>
          </p:cNvSpPr>
          <p:nvPr>
            <p:ph type="dt" sz="half" idx="10"/>
          </p:nvPr>
        </p:nvSpPr>
        <p:spPr bwMode="auto"/>
        <p:txBody>
          <a:bodyPr/>
          <a:lstStyle/>
          <a:p>
            <a:endParaRPr lang="en-GB"/>
          </a:p>
        </p:txBody>
      </p:sp>
      <p:sp>
        <p:nvSpPr>
          <p:cNvPr id="20" name="Fußzeilenplatzhalter 19">
            <a:extLst>
              <a:ext uri="{FF2B5EF4-FFF2-40B4-BE49-F238E27FC236}">
                <a16:creationId xmlns:a16="http://schemas.microsoft.com/office/drawing/2014/main" id="{B5F38EB7-4991-AA01-40E4-CAD515F403EA}"/>
              </a:ext>
            </a:extLst>
          </p:cNvPr>
          <p:cNvSpPr>
            <a:spLocks noGrp="1"/>
          </p:cNvSpPr>
          <p:nvPr>
            <p:ph type="ftr" sz="quarter" idx="11"/>
          </p:nvPr>
        </p:nvSpPr>
        <p:spPr bwMode="auto"/>
        <p:txBody>
          <a:bodyPr/>
          <a:lstStyle/>
          <a:p>
            <a:endParaRPr lang="en-GB"/>
          </a:p>
        </p:txBody>
      </p:sp>
      <p:sp>
        <p:nvSpPr>
          <p:cNvPr id="21" name="Foliennummernplatzhalter 20">
            <a:extLst>
              <a:ext uri="{FF2B5EF4-FFF2-40B4-BE49-F238E27FC236}">
                <a16:creationId xmlns:a16="http://schemas.microsoft.com/office/drawing/2014/main" id="{ECB51E5D-8421-2592-2527-594899627528}"/>
              </a:ext>
            </a:extLst>
          </p:cNvPr>
          <p:cNvSpPr>
            <a:spLocks noGrp="1"/>
          </p:cNvSpPr>
          <p:nvPr>
            <p:ph type="sldNum" sz="quarter" idx="12"/>
          </p:nvPr>
        </p:nvSpPr>
        <p:spPr bwMode="auto"/>
        <p:txBody>
          <a:bodyPr/>
          <a:lstStyle/>
          <a:p>
            <a:fld id="{62010F87-0EE0-4D14-B1AC-3EF143679DC7}" type="slidenum">
              <a:rPr lang="en-GB" smtClean="0"/>
              <a:t>‹#›</a:t>
            </a:fld>
            <a:endParaRPr lang="en-GB"/>
          </a:p>
        </p:txBody>
      </p:sp>
      <p:sp>
        <p:nvSpPr>
          <p:cNvPr id="26" name="Textplatzhalter 25">
            <a:extLst>
              <a:ext uri="{FF2B5EF4-FFF2-40B4-BE49-F238E27FC236}">
                <a16:creationId xmlns:a16="http://schemas.microsoft.com/office/drawing/2014/main" id="{2DC3C9FD-38D8-2185-121E-0DC01360C1D9}"/>
              </a:ext>
            </a:extLst>
          </p:cNvPr>
          <p:cNvSpPr>
            <a:spLocks noGrp="1"/>
          </p:cNvSpPr>
          <p:nvPr>
            <p:ph type="body" sz="quarter" idx="45" hasCustomPrompt="1"/>
          </p:nvPr>
        </p:nvSpPr>
        <p:spPr bwMode="auto">
          <a:xfrm>
            <a:off x="7170363" y="2472815"/>
            <a:ext cx="3667889" cy="1748348"/>
          </a:xfrm>
        </p:spPr>
        <p:txBody>
          <a:bodyPr wrap="square" tIns="0" bIns="0" anchor="b"/>
          <a:lstStyle>
            <a:lvl1pPr>
              <a:defRPr sz="1000">
                <a:solidFill>
                  <a:schemeClr val="tx1"/>
                </a:solidFill>
              </a:defRPr>
            </a:lvl1pPr>
            <a:lvl2pPr>
              <a:defRPr sz="1000"/>
            </a:lvl2pPr>
            <a:lvl3pPr>
              <a:defRPr sz="1000"/>
            </a:lvl3pPr>
            <a:lvl4pPr>
              <a:defRPr sz="1000"/>
            </a:lvl4pPr>
            <a:lvl5pPr>
              <a:defRPr sz="1000"/>
            </a:lvl5pPr>
          </a:lstStyle>
          <a:p>
            <a:r>
              <a:rPr lang="en-US" sz="1000"/>
              <a:t>Function, Department</a:t>
            </a:r>
          </a:p>
          <a:p>
            <a:r>
              <a:rPr lang="en-US" sz="1000"/>
              <a:t>Heidelberg Materials AG</a:t>
            </a:r>
            <a:br>
              <a:rPr lang="en-US" sz="1000"/>
            </a:br>
            <a:r>
              <a:rPr lang="en-US" sz="1000"/>
              <a:t>Berliner Strasse 6</a:t>
            </a:r>
            <a:br>
              <a:rPr lang="en-US" sz="1000"/>
            </a:br>
            <a:r>
              <a:rPr lang="en-US" sz="1000"/>
              <a:t>69120 Heidelberg</a:t>
            </a:r>
            <a:br>
              <a:rPr lang="en-US" sz="1000"/>
            </a:br>
            <a:r>
              <a:rPr lang="en-US" sz="1000"/>
              <a:t>Germany</a:t>
            </a:r>
          </a:p>
          <a:p>
            <a:r>
              <a:rPr lang="en-US" sz="1000"/>
              <a:t>T +49 1234 567-910</a:t>
            </a:r>
            <a:br>
              <a:rPr lang="en-US" sz="1000"/>
            </a:br>
            <a:r>
              <a:rPr lang="en-US" sz="1000"/>
              <a:t>firstname.name@heidelbergmaterials.com</a:t>
            </a:r>
            <a:br>
              <a:rPr lang="en-US" sz="1000"/>
            </a:br>
            <a:r>
              <a:rPr lang="en-US" sz="1000"/>
              <a:t>heidelbergmaterials.com</a:t>
            </a:r>
          </a:p>
        </p:txBody>
      </p:sp>
      <p:sp>
        <p:nvSpPr>
          <p:cNvPr id="2" name="Bildplatzhalter 19">
            <a:extLst>
              <a:ext uri="{FF2B5EF4-FFF2-40B4-BE49-F238E27FC236}">
                <a16:creationId xmlns:a16="http://schemas.microsoft.com/office/drawing/2014/main" id="{0BC9DB18-C45E-D6D4-FED5-802F6FEA6548}"/>
              </a:ext>
            </a:extLst>
          </p:cNvPr>
          <p:cNvSpPr>
            <a:spLocks noGrp="1"/>
          </p:cNvSpPr>
          <p:nvPr>
            <p:ph type="pic" sz="quarter" idx="43" hasCustomPrompt="1"/>
          </p:nvPr>
        </p:nvSpPr>
        <p:spPr bwMode="auto">
          <a:xfrm>
            <a:off x="1025514" y="6410506"/>
            <a:ext cx="1062384" cy="103295"/>
          </a:xfrm>
          <a:blipFill>
            <a:blip r:embed="rId5"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grpSp>
        <p:nvGrpSpPr>
          <p:cNvPr id="3" name="object 8">
            <a:extLst>
              <a:ext uri="{FF2B5EF4-FFF2-40B4-BE49-F238E27FC236}">
                <a16:creationId xmlns:a16="http://schemas.microsoft.com/office/drawing/2014/main" id="{DF80BAD5-9360-565C-779F-78A5B9767610}"/>
              </a:ext>
            </a:extLst>
          </p:cNvPr>
          <p:cNvGrpSpPr/>
          <p:nvPr/>
        </p:nvGrpSpPr>
        <p:grpSpPr bwMode="auto">
          <a:xfrm>
            <a:off x="11523000" y="6201700"/>
            <a:ext cx="288000" cy="288000"/>
            <a:chOff x="18934851" y="10156759"/>
            <a:chExt cx="523875" cy="523875"/>
          </a:xfrm>
        </p:grpSpPr>
        <p:sp>
          <p:nvSpPr>
            <p:cNvPr id="4" name="object 9">
              <a:extLst>
                <a:ext uri="{FF2B5EF4-FFF2-40B4-BE49-F238E27FC236}">
                  <a16:creationId xmlns:a16="http://schemas.microsoft.com/office/drawing/2014/main" id="{F4A19A83-0C4F-E797-CFA1-B7B2A4AF3325}"/>
                </a:ext>
              </a:extLst>
            </p:cNvPr>
            <p:cNvSpPr/>
            <p:nvPr/>
          </p:nvSpPr>
          <p:spPr bwMode="auto">
            <a:xfrm>
              <a:off x="18934851" y="10156759"/>
              <a:ext cx="523875" cy="523875"/>
            </a:xfrm>
            <a:custGeom>
              <a:avLst/>
              <a:gdLst/>
              <a:ahLst/>
              <a:cxnLst/>
              <a:rect l="l" t="t" r="r" b="b"/>
              <a:pathLst>
                <a:path w="523875" h="523875">
                  <a:moveTo>
                    <a:pt x="322178" y="0"/>
                  </a:moveTo>
                  <a:lnTo>
                    <a:pt x="0" y="0"/>
                  </a:lnTo>
                  <a:lnTo>
                    <a:pt x="0" y="322178"/>
                  </a:lnTo>
                  <a:lnTo>
                    <a:pt x="5318" y="368349"/>
                  </a:lnTo>
                  <a:lnTo>
                    <a:pt x="20467" y="410734"/>
                  </a:lnTo>
                  <a:lnTo>
                    <a:pt x="44237" y="448122"/>
                  </a:lnTo>
                  <a:lnTo>
                    <a:pt x="75421" y="479306"/>
                  </a:lnTo>
                  <a:lnTo>
                    <a:pt x="112810" y="503077"/>
                  </a:lnTo>
                  <a:lnTo>
                    <a:pt x="155194" y="518226"/>
                  </a:lnTo>
                  <a:lnTo>
                    <a:pt x="201365" y="523544"/>
                  </a:lnTo>
                  <a:lnTo>
                    <a:pt x="523544" y="523544"/>
                  </a:lnTo>
                  <a:lnTo>
                    <a:pt x="523544" y="201365"/>
                  </a:lnTo>
                  <a:lnTo>
                    <a:pt x="518226" y="155194"/>
                  </a:lnTo>
                  <a:lnTo>
                    <a:pt x="503077" y="112810"/>
                  </a:lnTo>
                  <a:lnTo>
                    <a:pt x="479306" y="75421"/>
                  </a:lnTo>
                  <a:lnTo>
                    <a:pt x="448122" y="44237"/>
                  </a:lnTo>
                  <a:lnTo>
                    <a:pt x="410734" y="20467"/>
                  </a:lnTo>
                  <a:lnTo>
                    <a:pt x="368349" y="5318"/>
                  </a:lnTo>
                  <a:lnTo>
                    <a:pt x="322178" y="0"/>
                  </a:lnTo>
                  <a:close/>
                </a:path>
              </a:pathLst>
            </a:custGeom>
            <a:solidFill>
              <a:srgbClr val="FFFFFF"/>
            </a:solidFill>
          </p:spPr>
          <p:txBody>
            <a:bodyPr wrap="square" lIns="0" tIns="0" rIns="0" bIns="0" rtlCol="0"/>
            <a:lstStyle/>
            <a:p>
              <a:endParaRPr lang="en-US" noProof="0"/>
            </a:p>
          </p:txBody>
        </p:sp>
        <p:sp>
          <p:nvSpPr>
            <p:cNvPr id="5" name="object 10">
              <a:extLst>
                <a:ext uri="{FF2B5EF4-FFF2-40B4-BE49-F238E27FC236}">
                  <a16:creationId xmlns:a16="http://schemas.microsoft.com/office/drawing/2014/main" id="{D3048195-85C6-2DDB-3EFE-EDCA3F472BD9}"/>
                </a:ext>
              </a:extLst>
            </p:cNvPr>
            <p:cNvSpPr/>
            <p:nvPr/>
          </p:nvSpPr>
          <p:spPr bwMode="auto">
            <a:xfrm>
              <a:off x="19216760" y="10337986"/>
              <a:ext cx="161290" cy="262255"/>
            </a:xfrm>
            <a:custGeom>
              <a:avLst/>
              <a:gdLst/>
              <a:ahLst/>
              <a:cxnLst/>
              <a:rect l="l" t="t" r="r" b="b"/>
              <a:pathLst>
                <a:path w="161290" h="262254">
                  <a:moveTo>
                    <a:pt x="40271" y="0"/>
                  </a:moveTo>
                  <a:lnTo>
                    <a:pt x="0" y="0"/>
                  </a:lnTo>
                  <a:lnTo>
                    <a:pt x="0" y="140959"/>
                  </a:lnTo>
                  <a:lnTo>
                    <a:pt x="9494" y="187983"/>
                  </a:lnTo>
                  <a:lnTo>
                    <a:pt x="35386" y="226385"/>
                  </a:lnTo>
                  <a:lnTo>
                    <a:pt x="73788" y="252277"/>
                  </a:lnTo>
                  <a:lnTo>
                    <a:pt x="120813" y="261772"/>
                  </a:lnTo>
                  <a:lnTo>
                    <a:pt x="161094" y="261772"/>
                  </a:lnTo>
                  <a:lnTo>
                    <a:pt x="161094" y="120813"/>
                  </a:lnTo>
                  <a:lnTo>
                    <a:pt x="151599" y="73788"/>
                  </a:lnTo>
                  <a:lnTo>
                    <a:pt x="125706" y="35386"/>
                  </a:lnTo>
                  <a:lnTo>
                    <a:pt x="87301" y="9494"/>
                  </a:lnTo>
                  <a:lnTo>
                    <a:pt x="40271" y="0"/>
                  </a:lnTo>
                  <a:close/>
                </a:path>
              </a:pathLst>
            </a:custGeom>
            <a:solidFill>
              <a:srgbClr val="00DE15"/>
            </a:solidFill>
          </p:spPr>
          <p:txBody>
            <a:bodyPr wrap="square" lIns="0" tIns="0" rIns="0" bIns="0" rtlCol="0"/>
            <a:lstStyle/>
            <a:p>
              <a:endParaRPr lang="en-US" noProof="0"/>
            </a:p>
          </p:txBody>
        </p:sp>
        <p:sp>
          <p:nvSpPr>
            <p:cNvPr id="7" name="object 11">
              <a:extLst>
                <a:ext uri="{FF2B5EF4-FFF2-40B4-BE49-F238E27FC236}">
                  <a16:creationId xmlns:a16="http://schemas.microsoft.com/office/drawing/2014/main" id="{25F1DAB9-A9D8-352B-4CB9-25A9045DFC71}"/>
                </a:ext>
              </a:extLst>
            </p:cNvPr>
            <p:cNvSpPr/>
            <p:nvPr/>
          </p:nvSpPr>
          <p:spPr bwMode="auto">
            <a:xfrm>
              <a:off x="19015396" y="10237304"/>
              <a:ext cx="161290" cy="362585"/>
            </a:xfrm>
            <a:custGeom>
              <a:avLst/>
              <a:gdLst/>
              <a:ahLst/>
              <a:cxnLst/>
              <a:rect l="l" t="t" r="r" b="b"/>
              <a:pathLst>
                <a:path w="161290" h="362584">
                  <a:moveTo>
                    <a:pt x="161094" y="0"/>
                  </a:moveTo>
                  <a:lnTo>
                    <a:pt x="0" y="0"/>
                  </a:lnTo>
                  <a:lnTo>
                    <a:pt x="0" y="241636"/>
                  </a:lnTo>
                  <a:lnTo>
                    <a:pt x="9494" y="288661"/>
                  </a:lnTo>
                  <a:lnTo>
                    <a:pt x="35387" y="327063"/>
                  </a:lnTo>
                  <a:lnTo>
                    <a:pt x="73792" y="352955"/>
                  </a:lnTo>
                  <a:lnTo>
                    <a:pt x="120823" y="362449"/>
                  </a:lnTo>
                  <a:lnTo>
                    <a:pt x="161094" y="362449"/>
                  </a:lnTo>
                  <a:lnTo>
                    <a:pt x="161094" y="0"/>
                  </a:lnTo>
                  <a:close/>
                </a:path>
              </a:pathLst>
            </a:custGeom>
            <a:solidFill>
              <a:srgbClr val="004D24"/>
            </a:solidFill>
          </p:spPr>
          <p:txBody>
            <a:bodyPr wrap="square" lIns="0" tIns="0" rIns="0" bIns="0" rtlCol="0"/>
            <a:lstStyle/>
            <a:p>
              <a:endParaRPr lang="en-US" noProof="0"/>
            </a:p>
          </p:txBody>
        </p:sp>
      </p:grpSp>
      <p:sp>
        <p:nvSpPr>
          <p:cNvPr id="6" name="Text Placeholder 5">
            <a:extLst>
              <a:ext uri="{FF2B5EF4-FFF2-40B4-BE49-F238E27FC236}">
                <a16:creationId xmlns:a16="http://schemas.microsoft.com/office/drawing/2014/main" id="{72CFB862-C76E-ACDD-3436-BEE35902E765}"/>
              </a:ext>
            </a:extLst>
          </p:cNvPr>
          <p:cNvSpPr>
            <a:spLocks noGrp="1"/>
          </p:cNvSpPr>
          <p:nvPr>
            <p:ph type="body" sz="quarter" idx="49" hasCustomPrompt="1"/>
          </p:nvPr>
        </p:nvSpPr>
        <p:spPr bwMode="auto">
          <a:xfrm>
            <a:off x="3295648" y="757676"/>
            <a:ext cx="2700338" cy="3473450"/>
          </a:xfrm>
          <a:custGeom>
            <a:avLst/>
            <a:gdLst>
              <a:gd name="connsiteX0" fmla="*/ 0 w 2700338"/>
              <a:gd name="connsiteY0" fmla="*/ 0 h 3473450"/>
              <a:gd name="connsiteX1" fmla="*/ 1461990 w 2700338"/>
              <a:gd name="connsiteY1" fmla="*/ 0 h 3473450"/>
              <a:gd name="connsiteX2" fmla="*/ 2700338 w 2700338"/>
              <a:gd name="connsiteY2" fmla="*/ 1238348 h 3473450"/>
              <a:gd name="connsiteX3" fmla="*/ 2700338 w 2700338"/>
              <a:gd name="connsiteY3" fmla="*/ 3473450 h 3473450"/>
              <a:gd name="connsiteX4" fmla="*/ 0 w 2700338"/>
              <a:gd name="connsiteY4" fmla="*/ 3473450 h 3473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0338" h="3473450">
                <a:moveTo>
                  <a:pt x="0" y="0"/>
                </a:moveTo>
                <a:lnTo>
                  <a:pt x="1461990" y="0"/>
                </a:lnTo>
                <a:cubicBezTo>
                  <a:pt x="2145911" y="0"/>
                  <a:pt x="2700338" y="554427"/>
                  <a:pt x="2700338" y="1238348"/>
                </a:cubicBezTo>
                <a:lnTo>
                  <a:pt x="2700338" y="3473450"/>
                </a:lnTo>
                <a:lnTo>
                  <a:pt x="0" y="3473450"/>
                </a:lnTo>
                <a:close/>
              </a:path>
            </a:pathLst>
          </a:custGeom>
          <a:solidFill>
            <a:srgbClr val="FAFA64"/>
          </a:solidFill>
        </p:spPr>
        <p:txBody>
          <a:bodyPr wrap="square">
            <a:noAutofit/>
          </a:bodyPr>
          <a:lstStyle>
            <a:lvl1pPr>
              <a:defRPr sz="100"/>
            </a:lvl1pPr>
          </a:lstStyle>
          <a:p>
            <a:pPr lvl="0"/>
            <a:r>
              <a:rPr lang="en-GB"/>
              <a:t> </a:t>
            </a:r>
          </a:p>
        </p:txBody>
      </p:sp>
      <p:sp>
        <p:nvSpPr>
          <p:cNvPr id="8" name="Picture Placeholder 7">
            <a:extLst>
              <a:ext uri="{FF2B5EF4-FFF2-40B4-BE49-F238E27FC236}">
                <a16:creationId xmlns:a16="http://schemas.microsoft.com/office/drawing/2014/main" id="{0CA61F57-98DF-791B-3E05-8AF7B1117277}"/>
              </a:ext>
            </a:extLst>
          </p:cNvPr>
          <p:cNvSpPr>
            <a:spLocks noGrp="1"/>
          </p:cNvSpPr>
          <p:nvPr>
            <p:ph type="pic" sz="quarter" idx="50" hasCustomPrompt="1"/>
          </p:nvPr>
        </p:nvSpPr>
        <p:spPr>
          <a:xfrm>
            <a:off x="1359348" y="1520824"/>
            <a:ext cx="3675061" cy="4392614"/>
          </a:xfrm>
          <a:custGeom>
            <a:avLst/>
            <a:gdLst>
              <a:gd name="connsiteX0" fmla="*/ 0 w 3675061"/>
              <a:gd name="connsiteY0" fmla="*/ 0 h 4392614"/>
              <a:gd name="connsiteX1" fmla="*/ 3675061 w 3675061"/>
              <a:gd name="connsiteY1" fmla="*/ 0 h 4392614"/>
              <a:gd name="connsiteX2" fmla="*/ 3675061 w 3675061"/>
              <a:gd name="connsiteY2" fmla="*/ 4392614 h 4392614"/>
              <a:gd name="connsiteX3" fmla="*/ 1276643 w 3675061"/>
              <a:gd name="connsiteY3" fmla="*/ 4392614 h 4392614"/>
              <a:gd name="connsiteX4" fmla="*/ 0 w 3675061"/>
              <a:gd name="connsiteY4" fmla="*/ 3115971 h 43926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75061" h="4392614">
                <a:moveTo>
                  <a:pt x="0" y="0"/>
                </a:moveTo>
                <a:lnTo>
                  <a:pt x="3675061" y="0"/>
                </a:lnTo>
                <a:lnTo>
                  <a:pt x="3675061" y="4392614"/>
                </a:lnTo>
                <a:lnTo>
                  <a:pt x="1276643" y="4392614"/>
                </a:lnTo>
                <a:cubicBezTo>
                  <a:pt x="571573" y="4392614"/>
                  <a:pt x="0" y="3821041"/>
                  <a:pt x="0" y="3115971"/>
                </a:cubicBezTo>
                <a:close/>
              </a:path>
            </a:pathLst>
          </a:custGeom>
        </p:spPr>
        <p:txBody>
          <a:bodyPr wrap="square">
            <a:noAutofit/>
          </a:bodyPr>
          <a:lstStyle>
            <a:lvl1pPr algn="r">
              <a:defRPr/>
            </a:lvl1p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en-US" noProof="0"/>
              <a:t>Add image by clicking on icon and set image in background</a:t>
            </a:r>
            <a:endParaRPr lang="en-GB" noProof="0"/>
          </a:p>
          <a:p>
            <a:endParaRPr lang="en-GB"/>
          </a:p>
        </p:txBody>
      </p:sp>
      <p:sp>
        <p:nvSpPr>
          <p:cNvPr id="10" name="Text Placeholder 9">
            <a:extLst>
              <a:ext uri="{FF2B5EF4-FFF2-40B4-BE49-F238E27FC236}">
                <a16:creationId xmlns:a16="http://schemas.microsoft.com/office/drawing/2014/main" id="{B9D2A54A-9B9C-A4E2-9DF0-CA0BCACCFE25}"/>
              </a:ext>
            </a:extLst>
          </p:cNvPr>
          <p:cNvSpPr>
            <a:spLocks noGrp="1"/>
          </p:cNvSpPr>
          <p:nvPr>
            <p:ph type="body" sz="quarter" idx="51" hasCustomPrompt="1"/>
          </p:nvPr>
        </p:nvSpPr>
        <p:spPr>
          <a:xfrm>
            <a:off x="7170363" y="1520824"/>
            <a:ext cx="3661150" cy="942845"/>
          </a:xfrm>
        </p:spPr>
        <p:txBody>
          <a:bodyPr bIns="72000" anchor="b"/>
          <a:lstStyle>
            <a:lvl1pPr>
              <a:lnSpc>
                <a:spcPct val="42000"/>
              </a:lnSpc>
              <a:defRPr sz="1800" b="1">
                <a:latin typeface="+mj-lt"/>
              </a:defRPr>
            </a:lvl1pPr>
          </a:lstStyle>
          <a:p>
            <a:pPr lvl="0"/>
            <a:r>
              <a:rPr lang="en-GB"/>
              <a:t>First name</a:t>
            </a:r>
          </a:p>
          <a:p>
            <a:pPr lvl="0"/>
            <a:r>
              <a:rPr lang="en-GB"/>
              <a:t>Name</a:t>
            </a:r>
          </a:p>
        </p:txBody>
      </p:sp>
    </p:spTree>
    <p:extLst>
      <p:ext uri="{BB962C8B-B14F-4D97-AF65-F5344CB8AC3E}">
        <p14:creationId xmlns:p14="http://schemas.microsoft.com/office/powerpoint/2010/main" val="3869716805"/>
      </p:ext>
    </p:extLst>
  </p:cSld>
  <p:clrMapOvr>
    <a:overrideClrMapping bg1="dk1" tx1="lt1" bg2="dk2" tx2="lt2" accent1="accent1" accent2="accent2" accent3="accent3" accent4="accent4" accent5="accent5" accent6="accent6" hlink="hlink" folHlink="folHlink"/>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Thank you">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B1FDBFE1-C2CF-2B27-F8F6-C3D0C25C25C2}"/>
              </a:ext>
            </a:extLst>
          </p:cNvPr>
          <p:cNvGraphicFramePr>
            <a:graphicFrameLocks noChangeAspect="1"/>
          </p:cNvGraphicFramePr>
          <p:nvPr>
            <p:custDataLst>
              <p:tags r:id="rId1"/>
            </p:custDataLst>
            <p:extLst>
              <p:ext uri="{D42A27DB-BD31-4B8C-83A1-F6EECF244321}">
                <p14:modId xmlns:p14="http://schemas.microsoft.com/office/powerpoint/2010/main" val="35102794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6" name="Object 5" hidden="1">
                        <a:extLst>
                          <a:ext uri="{FF2B5EF4-FFF2-40B4-BE49-F238E27FC236}">
                            <a16:creationId xmlns:a16="http://schemas.microsoft.com/office/drawing/2014/main" id="{B1FDBFE1-C2CF-2B27-F8F6-C3D0C25C25C2}"/>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Rectangle 4">
            <a:extLst>
              <a:ext uri="{FF2B5EF4-FFF2-40B4-BE49-F238E27FC236}">
                <a16:creationId xmlns:a16="http://schemas.microsoft.com/office/drawing/2014/main" id="{7C574611-4012-A01A-E2B9-B933791969AA}"/>
              </a:ext>
            </a:extLst>
          </p:cNvPr>
          <p:cNvSpPr/>
          <p:nvPr/>
        </p:nvSpPr>
        <p:spPr bwMode="gray">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0" noProof="0"/>
          </a:p>
        </p:txBody>
      </p:sp>
      <p:sp>
        <p:nvSpPr>
          <p:cNvPr id="7" name="Bildplatzhalter 16">
            <a:extLst>
              <a:ext uri="{FF2B5EF4-FFF2-40B4-BE49-F238E27FC236}">
                <a16:creationId xmlns:a16="http://schemas.microsoft.com/office/drawing/2014/main" id="{3245D409-780A-120B-1682-BA5F0D374CFF}"/>
              </a:ext>
            </a:extLst>
          </p:cNvPr>
          <p:cNvSpPr>
            <a:spLocks noGrp="1"/>
          </p:cNvSpPr>
          <p:nvPr>
            <p:ph type="pic" sz="quarter" idx="16" hasCustomPrompt="1"/>
          </p:nvPr>
        </p:nvSpPr>
        <p:spPr bwMode="gray">
          <a:xfrm>
            <a:off x="11490432" y="6170720"/>
            <a:ext cx="318980" cy="318980"/>
          </a:xfrm>
          <a:blipFill>
            <a:blip r:embed="rId5">
              <a:extLst>
                <a:ext uri="{96DAC541-7B7A-43D3-8B79-37D633B846F1}">
                  <asvg:svgBlip xmlns:asvg="http://schemas.microsoft.com/office/drawing/2016/SVG/main" r:embed="rId6"/>
                </a:ext>
              </a:extLst>
            </a:blip>
            <a:stretch>
              <a:fillRect/>
            </a:stretch>
          </a:blipFill>
        </p:spPr>
        <p:txBody>
          <a:bodyPr/>
          <a:lstStyle>
            <a:lvl1pPr marL="0" indent="0">
              <a:buNone/>
              <a:defRPr/>
            </a:lvl1pPr>
          </a:lstStyle>
          <a:p>
            <a:r>
              <a:rPr lang="en-US" noProof="0"/>
              <a:t> </a:t>
            </a:r>
          </a:p>
        </p:txBody>
      </p:sp>
      <p:sp>
        <p:nvSpPr>
          <p:cNvPr id="9" name="Text Placeholder 8">
            <a:extLst>
              <a:ext uri="{FF2B5EF4-FFF2-40B4-BE49-F238E27FC236}">
                <a16:creationId xmlns:a16="http://schemas.microsoft.com/office/drawing/2014/main" id="{17605212-4C08-B347-F6E8-8925E265895F}"/>
              </a:ext>
            </a:extLst>
          </p:cNvPr>
          <p:cNvSpPr>
            <a:spLocks noGrp="1"/>
          </p:cNvSpPr>
          <p:nvPr>
            <p:ph type="body" sz="quarter" idx="17" hasCustomPrompt="1"/>
          </p:nvPr>
        </p:nvSpPr>
        <p:spPr bwMode="gray">
          <a:xfrm>
            <a:off x="2320925" y="2282825"/>
            <a:ext cx="7550150" cy="2292350"/>
          </a:xfrm>
        </p:spPr>
        <p:txBody>
          <a:bodyPr anchor="ctr" anchorCtr="0"/>
          <a:lstStyle>
            <a:lvl1pPr marL="0" indent="0" algn="ctr">
              <a:buNone/>
              <a:defRPr sz="4000" b="1">
                <a:solidFill>
                  <a:schemeClr val="bg1"/>
                </a:solidFill>
                <a:latin typeface="+mj-lt"/>
              </a:defRPr>
            </a:lvl1pPr>
          </a:lstStyle>
          <a:p>
            <a:pPr lvl="0"/>
            <a:r>
              <a:rPr lang="en-US" noProof="0"/>
              <a:t>Thank You.</a:t>
            </a:r>
          </a:p>
        </p:txBody>
      </p:sp>
      <p:sp>
        <p:nvSpPr>
          <p:cNvPr id="8" name="Date Placeholder 7">
            <a:extLst>
              <a:ext uri="{FF2B5EF4-FFF2-40B4-BE49-F238E27FC236}">
                <a16:creationId xmlns:a16="http://schemas.microsoft.com/office/drawing/2014/main" id="{EE9320FC-E493-5E52-AC0C-534DC25DB746}"/>
              </a:ext>
            </a:extLst>
          </p:cNvPr>
          <p:cNvSpPr>
            <a:spLocks noGrp="1"/>
          </p:cNvSpPr>
          <p:nvPr>
            <p:ph type="dt" sz="half" idx="36"/>
          </p:nvPr>
        </p:nvSpPr>
        <p:spPr bwMode="gray"/>
        <p:txBody>
          <a:bodyPr/>
          <a:lstStyle>
            <a:lvl1pPr>
              <a:defRPr>
                <a:solidFill>
                  <a:schemeClr val="bg1"/>
                </a:solidFill>
              </a:defRPr>
            </a:lvl1pPr>
          </a:lstStyle>
          <a:p>
            <a:endParaRPr lang="en-GB"/>
          </a:p>
        </p:txBody>
      </p:sp>
      <p:sp>
        <p:nvSpPr>
          <p:cNvPr id="10" name="Footer Placeholder 9">
            <a:extLst>
              <a:ext uri="{FF2B5EF4-FFF2-40B4-BE49-F238E27FC236}">
                <a16:creationId xmlns:a16="http://schemas.microsoft.com/office/drawing/2014/main" id="{801430C6-6281-7F75-5352-69189AAA02FC}"/>
              </a:ext>
            </a:extLst>
          </p:cNvPr>
          <p:cNvSpPr>
            <a:spLocks noGrp="1"/>
          </p:cNvSpPr>
          <p:nvPr>
            <p:ph type="ftr" sz="quarter" idx="37"/>
          </p:nvPr>
        </p:nvSpPr>
        <p:spPr bwMode="gray"/>
        <p:txBody>
          <a:bodyPr/>
          <a:lstStyle>
            <a:lvl1pPr>
              <a:defRPr>
                <a:solidFill>
                  <a:schemeClr val="bg1"/>
                </a:solidFill>
              </a:defRPr>
            </a:lvl1pPr>
          </a:lstStyle>
          <a:p>
            <a:endParaRPr lang="en-GB"/>
          </a:p>
        </p:txBody>
      </p:sp>
      <p:sp>
        <p:nvSpPr>
          <p:cNvPr id="15" name="Slide Number Placeholder 14">
            <a:extLst>
              <a:ext uri="{FF2B5EF4-FFF2-40B4-BE49-F238E27FC236}">
                <a16:creationId xmlns:a16="http://schemas.microsoft.com/office/drawing/2014/main" id="{D8DDF6B9-5495-CD14-9690-67A6E4C88F3D}"/>
              </a:ext>
            </a:extLst>
          </p:cNvPr>
          <p:cNvSpPr>
            <a:spLocks noGrp="1"/>
          </p:cNvSpPr>
          <p:nvPr>
            <p:ph type="sldNum" sz="quarter" idx="38"/>
          </p:nvPr>
        </p:nvSpPr>
        <p:spPr bwMode="gray"/>
        <p:txBody>
          <a:bodyPr/>
          <a:lstStyle>
            <a:lvl1pPr>
              <a:defRPr>
                <a:solidFill>
                  <a:schemeClr val="bg1"/>
                </a:solidFill>
              </a:defRPr>
            </a:lvl1pPr>
          </a:lstStyle>
          <a:p>
            <a:fld id="{62010F87-0EE0-4D14-B1AC-3EF143679DC7}" type="slidenum">
              <a:rPr lang="en-GB" smtClean="0"/>
              <a:t>‹#›</a:t>
            </a:fld>
            <a:endParaRPr lang="en-GB"/>
          </a:p>
        </p:txBody>
      </p:sp>
      <p:sp>
        <p:nvSpPr>
          <p:cNvPr id="2" name="Bildplatzhalter 19">
            <a:extLst>
              <a:ext uri="{FF2B5EF4-FFF2-40B4-BE49-F238E27FC236}">
                <a16:creationId xmlns:a16="http://schemas.microsoft.com/office/drawing/2014/main" id="{146758F8-CAD7-CECD-D41C-D0679C495549}"/>
              </a:ext>
            </a:extLst>
          </p:cNvPr>
          <p:cNvSpPr>
            <a:spLocks noGrp="1"/>
          </p:cNvSpPr>
          <p:nvPr>
            <p:ph type="pic" sz="quarter" idx="43" hasCustomPrompt="1"/>
          </p:nvPr>
        </p:nvSpPr>
        <p:spPr bwMode="gray">
          <a:xfrm>
            <a:off x="1025514" y="6410506"/>
            <a:ext cx="1062384" cy="103295"/>
          </a:xfrm>
          <a:blipFill>
            <a:blip r:embed="rId7" cstate="hqprint">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noProof="0"/>
              <a:t>  </a:t>
            </a:r>
          </a:p>
        </p:txBody>
      </p:sp>
    </p:spTree>
    <p:extLst>
      <p:ext uri="{BB962C8B-B14F-4D97-AF65-F5344CB8AC3E}">
        <p14:creationId xmlns:p14="http://schemas.microsoft.com/office/powerpoint/2010/main" val="130882981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Closing">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B1FDBFE1-C2CF-2B27-F8F6-C3D0C25C25C2}"/>
              </a:ext>
            </a:extLst>
          </p:cNvPr>
          <p:cNvGraphicFramePr>
            <a:graphicFrameLocks noChangeAspect="1"/>
          </p:cNvGraphicFramePr>
          <p:nvPr>
            <p:custDataLst>
              <p:tags r:id="rId1"/>
            </p:custDataLst>
            <p:extLst>
              <p:ext uri="{D42A27DB-BD31-4B8C-83A1-F6EECF244321}">
                <p14:modId xmlns:p14="http://schemas.microsoft.com/office/powerpoint/2010/main" val="242603377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592" imgH="591" progId="TCLayout.ActiveDocument.1">
                  <p:embed/>
                </p:oleObj>
              </mc:Choice>
              <mc:Fallback>
                <p:oleObj name="think-cell Folie" r:id="rId3" imgW="592" imgH="591" progId="TCLayout.ActiveDocument.1">
                  <p:embed/>
                  <p:pic>
                    <p:nvPicPr>
                      <p:cNvPr id="6" name="Object 5" hidden="1">
                        <a:extLst>
                          <a:ext uri="{FF2B5EF4-FFF2-40B4-BE49-F238E27FC236}">
                            <a16:creationId xmlns:a16="http://schemas.microsoft.com/office/drawing/2014/main" id="{B1FDBFE1-C2CF-2B27-F8F6-C3D0C25C25C2}"/>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Rectangle 4">
            <a:extLst>
              <a:ext uri="{FF2B5EF4-FFF2-40B4-BE49-F238E27FC236}">
                <a16:creationId xmlns:a16="http://schemas.microsoft.com/office/drawing/2014/main" id="{7C574611-4012-A01A-E2B9-B933791969AA}"/>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0"/>
          </a:p>
        </p:txBody>
      </p:sp>
      <p:pic>
        <p:nvPicPr>
          <p:cNvPr id="3" name="Graphic 2">
            <a:extLst>
              <a:ext uri="{FF2B5EF4-FFF2-40B4-BE49-F238E27FC236}">
                <a16:creationId xmlns:a16="http://schemas.microsoft.com/office/drawing/2014/main" id="{819D2950-9D3C-40EE-E8B1-E7004C693D2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320925" y="2342758"/>
            <a:ext cx="7550150" cy="2172485"/>
          </a:xfrm>
          <a:prstGeom prst="rect">
            <a:avLst/>
          </a:prstGeom>
        </p:spPr>
      </p:pic>
    </p:spTree>
    <p:extLst>
      <p:ext uri="{BB962C8B-B14F-4D97-AF65-F5344CB8AC3E}">
        <p14:creationId xmlns:p14="http://schemas.microsoft.com/office/powerpoint/2010/main" val="321830510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1F9AB-60ED-2046-5ECA-BCC21A0FCE0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F3AE675-8CE0-7BA1-5B95-D3E863735B0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43F4D2-26EA-5497-A1DF-A10BBD74078C}"/>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AA143CCB-7C08-8B5F-431E-1BD7034FC8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CCDB85-FF7D-282A-EAD7-41EB711DC75E}"/>
              </a:ext>
            </a:extLst>
          </p:cNvPr>
          <p:cNvSpPr>
            <a:spLocks noGrp="1"/>
          </p:cNvSpPr>
          <p:nvPr>
            <p:ph type="sldNum" sz="quarter" idx="12"/>
          </p:nvPr>
        </p:nvSpPr>
        <p:spPr/>
        <p:txBody>
          <a:bodyPr/>
          <a:lstStyle/>
          <a:p>
            <a:fld id="{62010F87-0EE0-4D14-B1AC-3EF143679DC7}" type="slidenum">
              <a:rPr lang="en-GB" smtClean="0"/>
              <a:t>‹#›</a:t>
            </a:fld>
            <a:endParaRPr lang="en-GB"/>
          </a:p>
        </p:txBody>
      </p:sp>
    </p:spTree>
    <p:extLst>
      <p:ext uri="{BB962C8B-B14F-4D97-AF65-F5344CB8AC3E}">
        <p14:creationId xmlns:p14="http://schemas.microsoft.com/office/powerpoint/2010/main" val="273608105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Continuation Slide">
    <p:spTree>
      <p:nvGrpSpPr>
        <p:cNvPr id="1" name=""/>
        <p:cNvGrpSpPr/>
        <p:nvPr/>
      </p:nvGrpSpPr>
      <p:grpSpPr>
        <a:xfrm>
          <a:off x="0" y="0"/>
          <a:ext cx="0" cy="0"/>
          <a:chOff x="0" y="0"/>
          <a:chExt cx="0" cy="0"/>
        </a:xfrm>
      </p:grpSpPr>
      <p:sp>
        <p:nvSpPr>
          <p:cNvPr id="6" name="Chevron 5"/>
          <p:cNvSpPr/>
          <p:nvPr userDrawn="1"/>
        </p:nvSpPr>
        <p:spPr>
          <a:xfrm>
            <a:off x="560281" y="1159857"/>
            <a:ext cx="260688" cy="274408"/>
          </a:xfrm>
          <a:prstGeom prst="chevron">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solidFill>
                <a:schemeClr val="tx1"/>
              </a:solidFill>
            </a:endParaRPr>
          </a:p>
        </p:txBody>
      </p:sp>
      <p:sp>
        <p:nvSpPr>
          <p:cNvPr id="8" name="Title 1"/>
          <p:cNvSpPr>
            <a:spLocks noGrp="1"/>
          </p:cNvSpPr>
          <p:nvPr>
            <p:ph type="title" hasCustomPrompt="1"/>
          </p:nvPr>
        </p:nvSpPr>
        <p:spPr>
          <a:xfrm>
            <a:off x="960969" y="1143360"/>
            <a:ext cx="10493767" cy="550088"/>
          </a:xfrm>
          <a:prstGeom prst="rect">
            <a:avLst/>
          </a:prstGeom>
        </p:spPr>
        <p:txBody>
          <a:bodyPr vert="horz" lIns="0" tIns="0" rIns="0" bIns="0">
            <a:noAutofit/>
          </a:bodyPr>
          <a:lstStyle>
            <a:lvl1pPr algn="l">
              <a:lnSpc>
                <a:spcPts val="2800"/>
              </a:lnSpc>
              <a:defRPr sz="2800" b="1" i="0" spc="-51" baseline="0">
                <a:solidFill>
                  <a:schemeClr val="tx2"/>
                </a:solidFill>
                <a:latin typeface="Arial Black"/>
                <a:cs typeface="Arial Black"/>
              </a:defRPr>
            </a:lvl1pPr>
          </a:lstStyle>
          <a:p>
            <a:r>
              <a:rPr lang="en-GB"/>
              <a:t>CLICK TO EDIT MASTER TITLE STYLE </a:t>
            </a:r>
            <a:endParaRPr lang="en-US"/>
          </a:p>
        </p:txBody>
      </p:sp>
      <p:sp>
        <p:nvSpPr>
          <p:cNvPr id="9" name="Text Placeholder 4"/>
          <p:cNvSpPr>
            <a:spLocks noGrp="1"/>
          </p:cNvSpPr>
          <p:nvPr>
            <p:ph type="body" sz="quarter" idx="13"/>
          </p:nvPr>
        </p:nvSpPr>
        <p:spPr>
          <a:xfrm>
            <a:off x="960000" y="1882052"/>
            <a:ext cx="5856000" cy="4364257"/>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endParaRPr lang="en-GB"/>
          </a:p>
        </p:txBody>
      </p:sp>
    </p:spTree>
    <p:extLst>
      <p:ext uri="{BB962C8B-B14F-4D97-AF65-F5344CB8AC3E}">
        <p14:creationId xmlns:p14="http://schemas.microsoft.com/office/powerpoint/2010/main" val="318650654"/>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74" Type="http://schemas.openxmlformats.org/officeDocument/2006/relationships/slideLayout" Target="../slideLayouts/slideLayout74.xml"/><Relationship Id="rId79" Type="http://schemas.openxmlformats.org/officeDocument/2006/relationships/image" Target="../media/image2.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oleObject" Target="../embeddings/oleObject1.bin"/><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80" Type="http://schemas.openxmlformats.org/officeDocument/2006/relationships/image" Target="../media/image3.png"/><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image" Target="../media/image1.emf"/><Relationship Id="rId81" Type="http://schemas.openxmlformats.org/officeDocument/2006/relationships/image" Target="../media/image4.svg"/><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tags" Target="../tags/tag1.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 Id="rId24" Type="http://schemas.openxmlformats.org/officeDocument/2006/relationships/slideLayout" Target="../slideLayouts/slideLayout24.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66" Type="http://schemas.openxmlformats.org/officeDocument/2006/relationships/slideLayout" Target="../slideLayouts/slideLayout6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9" name="Object 8" hidden="1">
            <a:extLst>
              <a:ext uri="{FF2B5EF4-FFF2-40B4-BE49-F238E27FC236}">
                <a16:creationId xmlns:a16="http://schemas.microsoft.com/office/drawing/2014/main" id="{763EDDBC-3E49-9D4C-10C3-64B0F863A34B}"/>
              </a:ext>
            </a:extLst>
          </p:cNvPr>
          <p:cNvGraphicFramePr>
            <a:graphicFrameLocks noChangeAspect="1"/>
          </p:cNvGraphicFramePr>
          <p:nvPr>
            <p:custDataLst>
              <p:tags r:id="rId76"/>
            </p:custDataLst>
            <p:extLst>
              <p:ext uri="{D42A27DB-BD31-4B8C-83A1-F6EECF244321}">
                <p14:modId xmlns:p14="http://schemas.microsoft.com/office/powerpoint/2010/main" val="394132318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77" imgW="592" imgH="591" progId="TCLayout.ActiveDocument.1">
                  <p:embed/>
                </p:oleObj>
              </mc:Choice>
              <mc:Fallback>
                <p:oleObj name="think-cell Folie" r:id="rId77" imgW="592" imgH="591" progId="TCLayout.ActiveDocument.1">
                  <p:embed/>
                  <p:pic>
                    <p:nvPicPr>
                      <p:cNvPr id="9" name="Object 8" hidden="1">
                        <a:extLst>
                          <a:ext uri="{FF2B5EF4-FFF2-40B4-BE49-F238E27FC236}">
                            <a16:creationId xmlns:a16="http://schemas.microsoft.com/office/drawing/2014/main" id="{763EDDBC-3E49-9D4C-10C3-64B0F863A34B}"/>
                          </a:ext>
                        </a:extLst>
                      </p:cNvPr>
                      <p:cNvPicPr/>
                      <p:nvPr/>
                    </p:nvPicPr>
                    <p:blipFill>
                      <a:blip r:embed="rId78"/>
                      <a:stretch>
                        <a:fillRect/>
                      </a:stretch>
                    </p:blipFill>
                    <p:spPr>
                      <a:xfrm>
                        <a:off x="1588" y="1588"/>
                        <a:ext cx="1588" cy="1588"/>
                      </a:xfrm>
                      <a:prstGeom prst="rect">
                        <a:avLst/>
                      </a:prstGeom>
                    </p:spPr>
                  </p:pic>
                </p:oleObj>
              </mc:Fallback>
            </mc:AlternateContent>
          </a:graphicData>
        </a:graphic>
      </p:graphicFrame>
      <p:sp>
        <p:nvSpPr>
          <p:cNvPr id="2" name="Titelplatzhalter 1">
            <a:extLst>
              <a:ext uri="{FF2B5EF4-FFF2-40B4-BE49-F238E27FC236}">
                <a16:creationId xmlns:a16="http://schemas.microsoft.com/office/drawing/2014/main" id="{1229F5F4-65F8-05C9-D707-21C87250AFB2}"/>
              </a:ext>
            </a:extLst>
          </p:cNvPr>
          <p:cNvSpPr>
            <a:spLocks noGrp="1"/>
          </p:cNvSpPr>
          <p:nvPr>
            <p:ph type="title"/>
          </p:nvPr>
        </p:nvSpPr>
        <p:spPr>
          <a:xfrm>
            <a:off x="386459" y="545005"/>
            <a:ext cx="11419082" cy="283219"/>
          </a:xfrm>
          <a:prstGeom prst="rect">
            <a:avLst/>
          </a:prstGeom>
        </p:spPr>
        <p:txBody>
          <a:bodyPr vert="horz" lIns="0" tIns="0" rIns="0" bIns="0" rtlCol="0" anchor="t">
            <a:spAutoFit/>
          </a:bodyPr>
          <a:lstStyle/>
          <a:p>
            <a:r>
              <a:rPr lang="en-GB" noProof="0"/>
              <a:t>Slide heading</a:t>
            </a:r>
          </a:p>
        </p:txBody>
      </p:sp>
      <p:sp>
        <p:nvSpPr>
          <p:cNvPr id="3" name="Textplatzhalter 2">
            <a:extLst>
              <a:ext uri="{FF2B5EF4-FFF2-40B4-BE49-F238E27FC236}">
                <a16:creationId xmlns:a16="http://schemas.microsoft.com/office/drawing/2014/main" id="{5E543CC5-8CA8-AB9E-3736-0EC6C5535D42}"/>
              </a:ext>
            </a:extLst>
          </p:cNvPr>
          <p:cNvSpPr>
            <a:spLocks noGrp="1"/>
          </p:cNvSpPr>
          <p:nvPr>
            <p:ph type="body" idx="1"/>
          </p:nvPr>
        </p:nvSpPr>
        <p:spPr>
          <a:xfrm>
            <a:off x="382589" y="1341438"/>
            <a:ext cx="11422952" cy="4573587"/>
          </a:xfrm>
          <a:prstGeom prst="rect">
            <a:avLst/>
          </a:prstGeom>
        </p:spPr>
        <p:txBody>
          <a:bodyPr vert="horz" lIns="0" tIns="0" rIns="0" bIns="0" rtlCol="0">
            <a:noAutofit/>
          </a:bodyPr>
          <a:lstStyle/>
          <a:p>
            <a:pPr lvl="0"/>
            <a:r>
              <a:rPr lang="en-GB" noProof="0"/>
              <a:t>14 </a:t>
            </a:r>
            <a:r>
              <a:rPr lang="en-GB" noProof="0" err="1"/>
              <a:t>pt</a:t>
            </a:r>
            <a:r>
              <a:rPr lang="en-GB" noProof="0"/>
              <a:t>, edit master text format</a:t>
            </a:r>
          </a:p>
          <a:p>
            <a:pPr lvl="1"/>
            <a:r>
              <a:rPr lang="en-GB" noProof="0"/>
              <a:t>Second level</a:t>
            </a:r>
          </a:p>
          <a:p>
            <a:pPr lvl="2"/>
            <a:r>
              <a:rPr lang="en-GB" noProof="0"/>
              <a:t>Third level</a:t>
            </a:r>
          </a:p>
          <a:p>
            <a:pPr lvl="3"/>
            <a:r>
              <a:rPr lang="en-GB" noProof="0"/>
              <a:t>Fourth level </a:t>
            </a:r>
          </a:p>
          <a:p>
            <a:pPr lvl="4"/>
            <a:r>
              <a:rPr lang="en-GB" noProof="0"/>
              <a:t>Fifth level</a:t>
            </a:r>
          </a:p>
          <a:p>
            <a:pPr lvl="0"/>
            <a:r>
              <a:rPr lang="en-GB" sz="1400" noProof="0"/>
              <a:t>Sixth level</a:t>
            </a:r>
            <a:endParaRPr lang="en-GB" noProof="0"/>
          </a:p>
        </p:txBody>
      </p:sp>
      <p:sp>
        <p:nvSpPr>
          <p:cNvPr id="4" name="Datumsplatzhalter 3">
            <a:extLst>
              <a:ext uri="{FF2B5EF4-FFF2-40B4-BE49-F238E27FC236}">
                <a16:creationId xmlns:a16="http://schemas.microsoft.com/office/drawing/2014/main" id="{292DE7BC-AFB7-1493-F600-BEA860805CE1}"/>
              </a:ext>
            </a:extLst>
          </p:cNvPr>
          <p:cNvSpPr>
            <a:spLocks noGrp="1"/>
          </p:cNvSpPr>
          <p:nvPr>
            <p:ph type="dt" sz="half" idx="2"/>
          </p:nvPr>
        </p:nvSpPr>
        <p:spPr>
          <a:xfrm>
            <a:off x="2511512" y="6387525"/>
            <a:ext cx="592173" cy="123111"/>
          </a:xfrm>
          <a:prstGeom prst="rect">
            <a:avLst/>
          </a:prstGeom>
        </p:spPr>
        <p:txBody>
          <a:bodyPr vert="horz" lIns="0" tIns="0" rIns="0" bIns="0" rtlCol="0" anchor="t"/>
          <a:lstStyle>
            <a:lvl1pPr algn="l" rtl="0">
              <a:defRPr sz="800">
                <a:solidFill>
                  <a:schemeClr val="tx1"/>
                </a:solidFill>
                <a:latin typeface="+mn-lt"/>
              </a:defRPr>
            </a:lvl1pPr>
          </a:lstStyle>
          <a:p>
            <a:endParaRPr lang="en-GB"/>
          </a:p>
        </p:txBody>
      </p:sp>
      <p:sp>
        <p:nvSpPr>
          <p:cNvPr id="5" name="Fußzeilenplatzhalter 4">
            <a:extLst>
              <a:ext uri="{FF2B5EF4-FFF2-40B4-BE49-F238E27FC236}">
                <a16:creationId xmlns:a16="http://schemas.microsoft.com/office/drawing/2014/main" id="{3B85941E-1B1D-C4FB-F08C-BA8502697830}"/>
              </a:ext>
            </a:extLst>
          </p:cNvPr>
          <p:cNvSpPr>
            <a:spLocks noGrp="1"/>
          </p:cNvSpPr>
          <p:nvPr>
            <p:ph type="ftr" sz="quarter" idx="3"/>
          </p:nvPr>
        </p:nvSpPr>
        <p:spPr>
          <a:xfrm>
            <a:off x="3441655" y="6387525"/>
            <a:ext cx="5451520" cy="123111"/>
          </a:xfrm>
          <a:prstGeom prst="rect">
            <a:avLst/>
          </a:prstGeom>
        </p:spPr>
        <p:txBody>
          <a:bodyPr vert="horz" lIns="0" tIns="0" rIns="0" bIns="0" rtlCol="0" anchor="t"/>
          <a:lstStyle>
            <a:lvl1pPr algn="l" rtl="0">
              <a:defRPr sz="800">
                <a:solidFill>
                  <a:schemeClr val="tx1"/>
                </a:solidFill>
              </a:defRPr>
            </a:lvl1pPr>
          </a:lstStyle>
          <a:p>
            <a:r>
              <a:rPr lang="en-GB" err="1"/>
              <a:t>C.Blackburn</a:t>
            </a:r>
            <a:r>
              <a:rPr lang="en-GB"/>
              <a:t>, </a:t>
            </a:r>
            <a:r>
              <a:rPr lang="en-GB" err="1"/>
              <a:t>R.Morse</a:t>
            </a:r>
            <a:r>
              <a:rPr lang="en-GB"/>
              <a:t>, </a:t>
            </a:r>
            <a:r>
              <a:rPr lang="en-GB" err="1"/>
              <a:t>E.Heaton</a:t>
            </a:r>
            <a:r>
              <a:rPr lang="en-GB"/>
              <a:t>, </a:t>
            </a:r>
            <a:r>
              <a:rPr lang="en-GB" err="1"/>
              <a:t>J.Chester</a:t>
            </a:r>
            <a:r>
              <a:rPr lang="en-GB"/>
              <a:t>-Parsons</a:t>
            </a:r>
          </a:p>
        </p:txBody>
      </p:sp>
      <p:pic>
        <p:nvPicPr>
          <p:cNvPr id="86" name="Grafik 85">
            <a:extLst>
              <a:ext uri="{FF2B5EF4-FFF2-40B4-BE49-F238E27FC236}">
                <a16:creationId xmlns:a16="http://schemas.microsoft.com/office/drawing/2014/main" id="{9BA1F879-3B6D-34E0-84DC-D79DC7E397CC}"/>
              </a:ext>
            </a:extLst>
          </p:cNvPr>
          <p:cNvPicPr>
            <a:picLocks noChangeAspect="1"/>
          </p:cNvPicPr>
          <p:nvPr/>
        </p:nvPicPr>
        <p:blipFill>
          <a:blip r:embed="rId79" cstate="screen">
            <a:extLst>
              <a:ext uri="{28A0092B-C50C-407E-A947-70E740481C1C}">
                <a14:useLocalDpi xmlns:a14="http://schemas.microsoft.com/office/drawing/2010/main" val="0"/>
              </a:ext>
            </a:extLst>
          </a:blip>
          <a:stretch>
            <a:fillRect/>
          </a:stretch>
        </p:blipFill>
        <p:spPr>
          <a:xfrm>
            <a:off x="11523000" y="6201700"/>
            <a:ext cx="288000" cy="288000"/>
          </a:xfrm>
          <a:prstGeom prst="rect">
            <a:avLst/>
          </a:prstGeom>
        </p:spPr>
      </p:pic>
      <p:sp>
        <p:nvSpPr>
          <p:cNvPr id="11" name="Slide Number Placeholder 10">
            <a:extLst>
              <a:ext uri="{FF2B5EF4-FFF2-40B4-BE49-F238E27FC236}">
                <a16:creationId xmlns:a16="http://schemas.microsoft.com/office/drawing/2014/main" id="{0E1B39B4-8D0F-C71D-EC1A-84E62CA2223E}"/>
              </a:ext>
            </a:extLst>
          </p:cNvPr>
          <p:cNvSpPr>
            <a:spLocks noGrp="1"/>
          </p:cNvSpPr>
          <p:nvPr>
            <p:ph type="sldNum" sz="quarter" idx="4"/>
          </p:nvPr>
        </p:nvSpPr>
        <p:spPr>
          <a:xfrm>
            <a:off x="382589" y="6386334"/>
            <a:ext cx="265112" cy="123111"/>
          </a:xfrm>
          <a:prstGeom prst="rect">
            <a:avLst/>
          </a:prstGeom>
        </p:spPr>
        <p:txBody>
          <a:bodyPr vert="horz" lIns="0" tIns="0" rIns="0" bIns="0" rtlCol="0" anchor="t" anchorCtr="0"/>
          <a:lstStyle>
            <a:lvl1pPr algn="l">
              <a:defRPr sz="800">
                <a:solidFill>
                  <a:schemeClr val="tx2"/>
                </a:solidFill>
                <a:latin typeface="Lexend HM" pitchFamily="2" charset="0"/>
              </a:defRPr>
            </a:lvl1pPr>
          </a:lstStyle>
          <a:p>
            <a:fld id="{62010F87-0EE0-4D14-B1AC-3EF143679DC7}" type="slidenum">
              <a:rPr lang="en-GB" smtClean="0"/>
              <a:t>‹#›</a:t>
            </a:fld>
            <a:endParaRPr lang="en-GB"/>
          </a:p>
        </p:txBody>
      </p:sp>
      <p:pic>
        <p:nvPicPr>
          <p:cNvPr id="12" name="Graphic 11">
            <a:extLst>
              <a:ext uri="{FF2B5EF4-FFF2-40B4-BE49-F238E27FC236}">
                <a16:creationId xmlns:a16="http://schemas.microsoft.com/office/drawing/2014/main" id="{C77CFBF3-9849-EF76-98F6-9A96E460F92A}"/>
              </a:ext>
            </a:extLst>
          </p:cNvPr>
          <p:cNvPicPr>
            <a:picLocks noChangeAspect="1"/>
          </p:cNvPicPr>
          <p:nvPr/>
        </p:nvPicPr>
        <p:blipFill>
          <a:blip r:embed="rId80" cstate="screen">
            <a:extLst>
              <a:ext uri="{28A0092B-C50C-407E-A947-70E740481C1C}">
                <a14:useLocalDpi xmlns:a14="http://schemas.microsoft.com/office/drawing/2010/main" val="0"/>
              </a:ext>
              <a:ext uri="{96DAC541-7B7A-43D3-8B79-37D633B846F1}">
                <asvg:svgBlip xmlns:asvg="http://schemas.microsoft.com/office/drawing/2016/SVG/main" r:embed="rId81"/>
              </a:ext>
            </a:extLst>
          </a:blip>
          <a:stretch>
            <a:fillRect/>
          </a:stretch>
        </p:blipFill>
        <p:spPr>
          <a:xfrm>
            <a:off x="1025515" y="6410506"/>
            <a:ext cx="1062384" cy="103228"/>
          </a:xfrm>
          <a:prstGeom prst="rect">
            <a:avLst/>
          </a:prstGeom>
        </p:spPr>
      </p:pic>
    </p:spTree>
    <p:extLst>
      <p:ext uri="{BB962C8B-B14F-4D97-AF65-F5344CB8AC3E}">
        <p14:creationId xmlns:p14="http://schemas.microsoft.com/office/powerpoint/2010/main" val="5318675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 id="2147483701" r:id="rId41"/>
    <p:sldLayoutId id="2147483702" r:id="rId42"/>
    <p:sldLayoutId id="2147483703" r:id="rId43"/>
    <p:sldLayoutId id="2147483704" r:id="rId44"/>
    <p:sldLayoutId id="2147483705" r:id="rId45"/>
    <p:sldLayoutId id="2147483706" r:id="rId46"/>
    <p:sldLayoutId id="2147483707" r:id="rId47"/>
    <p:sldLayoutId id="2147483708" r:id="rId48"/>
    <p:sldLayoutId id="2147483709" r:id="rId49"/>
    <p:sldLayoutId id="2147483710" r:id="rId50"/>
    <p:sldLayoutId id="2147483711" r:id="rId51"/>
    <p:sldLayoutId id="2147483712" r:id="rId52"/>
    <p:sldLayoutId id="2147483713" r:id="rId53"/>
    <p:sldLayoutId id="2147483714" r:id="rId54"/>
    <p:sldLayoutId id="2147483715" r:id="rId55"/>
    <p:sldLayoutId id="2147483716" r:id="rId56"/>
    <p:sldLayoutId id="2147483717" r:id="rId57"/>
    <p:sldLayoutId id="2147483718" r:id="rId58"/>
    <p:sldLayoutId id="2147483719" r:id="rId59"/>
    <p:sldLayoutId id="2147483720" r:id="rId60"/>
    <p:sldLayoutId id="2147483721" r:id="rId61"/>
    <p:sldLayoutId id="2147483722" r:id="rId62"/>
    <p:sldLayoutId id="2147483723" r:id="rId63"/>
    <p:sldLayoutId id="2147483724" r:id="rId64"/>
    <p:sldLayoutId id="2147483725" r:id="rId65"/>
    <p:sldLayoutId id="2147483726" r:id="rId66"/>
    <p:sldLayoutId id="2147483727" r:id="rId67"/>
    <p:sldLayoutId id="2147483728" r:id="rId68"/>
    <p:sldLayoutId id="2147483729" r:id="rId69"/>
    <p:sldLayoutId id="2147483730" r:id="rId70"/>
    <p:sldLayoutId id="2147483731" r:id="rId71"/>
    <p:sldLayoutId id="2147483732" r:id="rId72"/>
    <p:sldLayoutId id="2147483734" r:id="rId73"/>
    <p:sldLayoutId id="2147483735" r:id="rId74"/>
  </p:sldLayoutIdLst>
  <p:hf sldNum="0" hdr="0" dt="0"/>
  <p:txStyles>
    <p:titleStyle>
      <a:lvl1pPr algn="l" defTabSz="914400" rtl="0" eaLnBrk="1" latinLnBrk="0" hangingPunct="1">
        <a:lnSpc>
          <a:spcPct val="90000"/>
        </a:lnSpc>
        <a:spcBef>
          <a:spcPct val="0"/>
        </a:spcBef>
        <a:buNone/>
        <a:defRPr sz="2000" b="1" kern="1200">
          <a:solidFill>
            <a:schemeClr val="tx2"/>
          </a:solidFill>
          <a:latin typeface="+mj-lt"/>
          <a:ea typeface="+mj-ea"/>
          <a:cs typeface="+mj-cs"/>
        </a:defRPr>
      </a:lvl1pPr>
    </p:titleStyle>
    <p:bodyStyle>
      <a:lvl1pPr marL="0" indent="0" algn="l" defTabSz="914400" rtl="0" eaLnBrk="1" latinLnBrk="0" hangingPunct="1">
        <a:lnSpc>
          <a:spcPct val="120000"/>
        </a:lnSpc>
        <a:spcBef>
          <a:spcPts val="1000"/>
        </a:spcBef>
        <a:buFontTx/>
        <a:buNone/>
        <a:defRPr sz="1400" kern="1200">
          <a:solidFill>
            <a:schemeClr val="tx1"/>
          </a:solidFill>
          <a:latin typeface="+mn-lt"/>
          <a:ea typeface="+mn-ea"/>
          <a:cs typeface="+mn-cs"/>
        </a:defRPr>
      </a:lvl1pPr>
      <a:lvl2pPr marL="630238" indent="-180975" algn="l" defTabSz="914400" rtl="0" eaLnBrk="1" latinLnBrk="0" hangingPunct="1">
        <a:lnSpc>
          <a:spcPct val="120000"/>
        </a:lnSpc>
        <a:spcBef>
          <a:spcPts val="500"/>
        </a:spcBef>
        <a:buFont typeface="Lexend HM" panose="020B0604020202020204" pitchFamily="34" charset="0"/>
        <a:buChar char="•"/>
        <a:defRPr sz="1400" kern="1200">
          <a:solidFill>
            <a:schemeClr val="tx1"/>
          </a:solidFill>
          <a:latin typeface="+mn-lt"/>
          <a:ea typeface="+mn-ea"/>
          <a:cs typeface="+mn-cs"/>
        </a:defRPr>
      </a:lvl2pPr>
      <a:lvl3pPr marL="1008000" indent="-182563" algn="l" defTabSz="914400" rtl="0" eaLnBrk="1" latinLnBrk="0" hangingPunct="1">
        <a:lnSpc>
          <a:spcPct val="120000"/>
        </a:lnSpc>
        <a:spcBef>
          <a:spcPts val="500"/>
        </a:spcBef>
        <a:buFont typeface="Lexend HM" panose="020B0604020202020204" pitchFamily="34" charset="0"/>
        <a:buChar char="•"/>
        <a:defRPr sz="1400" kern="1200">
          <a:solidFill>
            <a:schemeClr val="tx1"/>
          </a:solidFill>
          <a:latin typeface="+mn-lt"/>
          <a:ea typeface="+mn-ea"/>
          <a:cs typeface="+mn-cs"/>
        </a:defRPr>
      </a:lvl3pPr>
      <a:lvl4pPr marL="1368000" indent="-180975" algn="l" defTabSz="914400" rtl="0" eaLnBrk="1" latinLnBrk="0" hangingPunct="1">
        <a:lnSpc>
          <a:spcPct val="120000"/>
        </a:lnSpc>
        <a:spcBef>
          <a:spcPts val="500"/>
        </a:spcBef>
        <a:buFont typeface="Lexend HM" panose="020B0604020202020204" pitchFamily="34" charset="0"/>
        <a:buChar char="•"/>
        <a:tabLst>
          <a:tab pos="1166813" algn="l"/>
        </a:tabLst>
        <a:defRPr sz="1400" kern="1200">
          <a:solidFill>
            <a:schemeClr val="tx1"/>
          </a:solidFill>
          <a:latin typeface="+mn-lt"/>
          <a:ea typeface="+mn-ea"/>
          <a:cs typeface="+mn-cs"/>
        </a:defRPr>
      </a:lvl4pPr>
      <a:lvl5pPr marL="1764000" indent="-180975" algn="l" defTabSz="914400" rtl="0" eaLnBrk="1" latinLnBrk="0" hangingPunct="1">
        <a:lnSpc>
          <a:spcPct val="120000"/>
        </a:lnSpc>
        <a:spcBef>
          <a:spcPts val="500"/>
        </a:spcBef>
        <a:buFont typeface="Lexend HM" panose="020B0604020202020204" pitchFamily="34" charset="0"/>
        <a:buChar char="•"/>
        <a:tabLst>
          <a:tab pos="1616075" algn="l"/>
        </a:tabLst>
        <a:defRPr sz="1400" kern="1200">
          <a:solidFill>
            <a:schemeClr val="tx1"/>
          </a:solidFill>
          <a:latin typeface="+mn-lt"/>
          <a:ea typeface="+mn-ea"/>
          <a:cs typeface="+mn-cs"/>
        </a:defRPr>
      </a:lvl5pPr>
      <a:lvl6pPr marL="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Lexend HM"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Lexend HM"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Lexend HM"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41">
          <p15:clr>
            <a:srgbClr val="F26B43"/>
          </p15:clr>
        </p15:guide>
        <p15:guide id="2" pos="1336">
          <p15:clr>
            <a:srgbClr val="F26B43"/>
          </p15:clr>
        </p15:guide>
        <p15:guide id="3" pos="1459">
          <p15:clr>
            <a:srgbClr val="F26B43"/>
          </p15:clr>
        </p15:guide>
        <p15:guide id="4" pos="2559">
          <p15:clr>
            <a:srgbClr val="F26B43"/>
          </p15:clr>
        </p15:guide>
        <p15:guide id="5" pos="2684">
          <p15:clr>
            <a:srgbClr val="F26B43"/>
          </p15:clr>
        </p15:guide>
        <p15:guide id="6" pos="3777">
          <p15:clr>
            <a:srgbClr val="F26B43"/>
          </p15:clr>
        </p15:guide>
        <p15:guide id="7" pos="3901">
          <p15:clr>
            <a:srgbClr val="F26B43"/>
          </p15:clr>
        </p15:guide>
        <p15:guide id="8" pos="5000">
          <p15:clr>
            <a:srgbClr val="F26B43"/>
          </p15:clr>
        </p15:guide>
        <p15:guide id="9" pos="5125">
          <p15:clr>
            <a:srgbClr val="F26B43"/>
          </p15:clr>
        </p15:guide>
        <p15:guide id="10" pos="6217">
          <p15:clr>
            <a:srgbClr val="F26B43"/>
          </p15:clr>
        </p15:guide>
        <p15:guide id="11" pos="6342">
          <p15:clr>
            <a:srgbClr val="F26B43"/>
          </p15:clr>
        </p15:guide>
        <p15:guide id="12" pos="7440">
          <p15:clr>
            <a:srgbClr val="F26B43"/>
          </p15:clr>
        </p15:guide>
        <p15:guide id="13" orient="horz" pos="234">
          <p15:clr>
            <a:srgbClr val="F26B43"/>
          </p15:clr>
        </p15:guide>
        <p15:guide id="14" orient="horz" pos="471">
          <p15:clr>
            <a:srgbClr val="F26B43"/>
          </p15:clr>
        </p15:guide>
        <p15:guide id="15" orient="horz" pos="3604">
          <p15:clr>
            <a:srgbClr val="F26B43"/>
          </p15:clr>
        </p15:guide>
        <p15:guide id="16" orient="horz" pos="3842">
          <p15:clr>
            <a:srgbClr val="F26B43"/>
          </p15:clr>
        </p15:guide>
        <p15:guide id="17" orient="horz" pos="4088">
          <p15:clr>
            <a:srgbClr val="F26B43"/>
          </p15:clr>
        </p15:guide>
        <p15:guide id="18" orient="horz" pos="958">
          <p15:clr>
            <a:srgbClr val="F26B43"/>
          </p15:clr>
        </p15:guide>
        <p15:guide id="19" pos="722">
          <p15:clr>
            <a:srgbClr val="F26B43"/>
          </p15:clr>
        </p15:guide>
        <p15:guide id="20" pos="3165">
          <p15:clr>
            <a:srgbClr val="F26B43"/>
          </p15:clr>
        </p15:guide>
        <p15:guide id="21" pos="855">
          <p15:clr>
            <a:srgbClr val="F26B43"/>
          </p15:clr>
        </p15:guide>
        <p15:guide id="22" pos="1943">
          <p15:clr>
            <a:srgbClr val="F26B43"/>
          </p15:clr>
        </p15:guide>
        <p15:guide id="23" pos="2076">
          <p15:clr>
            <a:srgbClr val="F26B43"/>
          </p15:clr>
        </p15:guide>
        <p15:guide id="24" pos="3291">
          <p15:clr>
            <a:srgbClr val="F26B43"/>
          </p15:clr>
        </p15:guide>
        <p15:guide id="25" pos="4380">
          <p15:clr>
            <a:srgbClr val="F26B43"/>
          </p15:clr>
        </p15:guide>
        <p15:guide id="26" pos="4513">
          <p15:clr>
            <a:srgbClr val="F26B43"/>
          </p15:clr>
        </p15:guide>
        <p15:guide id="27" pos="5602">
          <p15:clr>
            <a:srgbClr val="F26B43"/>
          </p15:clr>
        </p15:guide>
        <p15:guide id="28" pos="5735">
          <p15:clr>
            <a:srgbClr val="F26B43"/>
          </p15:clr>
        </p15:guide>
        <p15:guide id="29" orient="horz" pos="2160">
          <p15:clr>
            <a:srgbClr val="F26B43"/>
          </p15:clr>
        </p15:guide>
        <p15:guide id="30" orient="horz" pos="731">
          <p15:clr>
            <a:srgbClr val="F26B43"/>
          </p15:clr>
        </p15:guide>
        <p15:guide id="31" orient="horz" pos="1207">
          <p15:clr>
            <a:srgbClr val="F26B43"/>
          </p15:clr>
        </p15:guide>
        <p15:guide id="32" orient="horz" pos="1684">
          <p15:clr>
            <a:srgbClr val="F26B43"/>
          </p15:clr>
        </p15:guide>
        <p15:guide id="33" orient="horz" pos="2659">
          <p15:clr>
            <a:srgbClr val="F26B43"/>
          </p15:clr>
        </p15:guide>
        <p15:guide id="34" orient="horz" pos="3135">
          <p15:clr>
            <a:srgbClr val="F26B43"/>
          </p15:clr>
        </p15:guide>
        <p15:guide id="35" pos="6823">
          <p15:clr>
            <a:srgbClr val="F26B43"/>
          </p15:clr>
        </p15:guide>
        <p15:guide id="36" pos="6950">
          <p15:clr>
            <a:srgbClr val="F26B43"/>
          </p15:clr>
        </p15:guide>
        <p15:guide id="37" orient="horz" pos="845">
          <p15:clr>
            <a:srgbClr val="F26B43"/>
          </p15:clr>
        </p15:guide>
        <p15:guide id="38" orient="horz" pos="3725">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74.xml"/><Relationship Id="rId4" Type="http://schemas.openxmlformats.org/officeDocument/2006/relationships/image" Target="../media/image49.svg"/></Relationships>
</file>

<file path=ppt/slides/_rels/slide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73.xml"/></Relationships>
</file>

<file path=ppt/slides/_rels/slide3.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3.xml"/></Relationships>
</file>

<file path=ppt/slides/_rels/slide4.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3.xml"/></Relationships>
</file>

<file path=ppt/slides/_rels/slide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1.png"/><Relationship Id="rId1" Type="http://schemas.openxmlformats.org/officeDocument/2006/relationships/slideLayout" Target="../slideLayouts/slideLayout73.xml"/></Relationships>
</file>

<file path=ppt/slides/_rels/slide6.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3.xml"/></Relationships>
</file>

<file path=ppt/slides/_rels/slide7.xml.rels><?xml version="1.0" encoding="UTF-8" standalone="yes"?>
<Relationships xmlns="http://schemas.openxmlformats.org/package/2006/relationships"><Relationship Id="rId8" Type="http://schemas.openxmlformats.org/officeDocument/2006/relationships/slide" Target="slide18.xml"/><Relationship Id="rId13" Type="http://schemas.openxmlformats.org/officeDocument/2006/relationships/slide" Target="slide34.xml"/><Relationship Id="rId3" Type="http://schemas.openxmlformats.org/officeDocument/2006/relationships/image" Target="../media/image55.png"/><Relationship Id="rId7" Type="http://schemas.openxmlformats.org/officeDocument/2006/relationships/slide" Target="slide8.xml"/><Relationship Id="rId12" Type="http://schemas.openxmlformats.org/officeDocument/2006/relationships/slide" Target="slide30.xml"/><Relationship Id="rId2" Type="http://schemas.openxmlformats.org/officeDocument/2006/relationships/slide" Target="slide39.xml"/><Relationship Id="rId1" Type="http://schemas.openxmlformats.org/officeDocument/2006/relationships/slideLayout" Target="../slideLayouts/slideLayout73.xml"/><Relationship Id="rId6" Type="http://schemas.openxmlformats.org/officeDocument/2006/relationships/slide" Target="slide14.xml"/><Relationship Id="rId11" Type="http://schemas.openxmlformats.org/officeDocument/2006/relationships/slide" Target="slide26.xml"/><Relationship Id="rId5" Type="http://schemas.openxmlformats.org/officeDocument/2006/relationships/slide" Target="slide12.xml"/><Relationship Id="rId10" Type="http://schemas.openxmlformats.org/officeDocument/2006/relationships/slide" Target="slide38.xml"/><Relationship Id="rId4" Type="http://schemas.openxmlformats.org/officeDocument/2006/relationships/slide" Target="slide10.xml"/><Relationship Id="rId9" Type="http://schemas.openxmlformats.org/officeDocument/2006/relationships/slide" Target="slide2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56.png"/></Relationships>
</file>

<file path=ppt/slides/_rels/slide9.xml.rels><?xml version="1.0" encoding="UTF-8" standalone="yes"?>
<Relationships xmlns="http://schemas.openxmlformats.org/package/2006/relationships"><Relationship Id="rId8" Type="http://schemas.openxmlformats.org/officeDocument/2006/relationships/slide" Target="slide18.xml"/><Relationship Id="rId13" Type="http://schemas.openxmlformats.org/officeDocument/2006/relationships/slide" Target="slide34.xml"/><Relationship Id="rId3" Type="http://schemas.openxmlformats.org/officeDocument/2006/relationships/image" Target="../media/image55.png"/><Relationship Id="rId7" Type="http://schemas.openxmlformats.org/officeDocument/2006/relationships/slide" Target="slide8.xml"/><Relationship Id="rId12" Type="http://schemas.openxmlformats.org/officeDocument/2006/relationships/slide" Target="slide30.xml"/><Relationship Id="rId2" Type="http://schemas.openxmlformats.org/officeDocument/2006/relationships/slide" Target="slide39.xml"/><Relationship Id="rId1" Type="http://schemas.openxmlformats.org/officeDocument/2006/relationships/slideLayout" Target="../slideLayouts/slideLayout73.xml"/><Relationship Id="rId6" Type="http://schemas.openxmlformats.org/officeDocument/2006/relationships/slide" Target="slide14.xml"/><Relationship Id="rId11" Type="http://schemas.openxmlformats.org/officeDocument/2006/relationships/slide" Target="slide26.xml"/><Relationship Id="rId5" Type="http://schemas.openxmlformats.org/officeDocument/2006/relationships/slide" Target="slide12.xml"/><Relationship Id="rId10" Type="http://schemas.openxmlformats.org/officeDocument/2006/relationships/slide" Target="slide38.xml"/><Relationship Id="rId4" Type="http://schemas.openxmlformats.org/officeDocument/2006/relationships/slide" Target="slide10.xml"/><Relationship Id="rId9" Type="http://schemas.openxmlformats.org/officeDocument/2006/relationships/slide" Target="slide22.xml"/></Relationships>
</file>

<file path=ppt/slides/_rels/slide10.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3.xml"/></Relationships>
</file>

<file path=ppt/slides/_rels/slide11.xml.rels><?xml version="1.0" encoding="UTF-8" standalone="yes"?>
<Relationships xmlns="http://schemas.openxmlformats.org/package/2006/relationships"><Relationship Id="rId8" Type="http://schemas.openxmlformats.org/officeDocument/2006/relationships/slide" Target="slide18.xml"/><Relationship Id="rId13" Type="http://schemas.openxmlformats.org/officeDocument/2006/relationships/slide" Target="slide34.xml"/><Relationship Id="rId3" Type="http://schemas.openxmlformats.org/officeDocument/2006/relationships/image" Target="../media/image55.png"/><Relationship Id="rId7" Type="http://schemas.openxmlformats.org/officeDocument/2006/relationships/slide" Target="slide8.xml"/><Relationship Id="rId12" Type="http://schemas.openxmlformats.org/officeDocument/2006/relationships/slide" Target="slide30.xml"/><Relationship Id="rId2" Type="http://schemas.openxmlformats.org/officeDocument/2006/relationships/slide" Target="slide39.xml"/><Relationship Id="rId1" Type="http://schemas.openxmlformats.org/officeDocument/2006/relationships/slideLayout" Target="../slideLayouts/slideLayout73.xml"/><Relationship Id="rId6" Type="http://schemas.openxmlformats.org/officeDocument/2006/relationships/slide" Target="slide14.xml"/><Relationship Id="rId11" Type="http://schemas.openxmlformats.org/officeDocument/2006/relationships/slide" Target="slide26.xml"/><Relationship Id="rId5" Type="http://schemas.openxmlformats.org/officeDocument/2006/relationships/slide" Target="slide12.xml"/><Relationship Id="rId10" Type="http://schemas.openxmlformats.org/officeDocument/2006/relationships/slide" Target="slide38.xml"/><Relationship Id="rId4" Type="http://schemas.openxmlformats.org/officeDocument/2006/relationships/slide" Target="slide10.xml"/><Relationship Id="rId9" Type="http://schemas.openxmlformats.org/officeDocument/2006/relationships/slide" Target="slide22.xml"/></Relationships>
</file>

<file path=ppt/slides/_rels/slide12.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73.xml"/></Relationships>
</file>

<file path=ppt/slides/_rels/slide13.xml.rels><?xml version="1.0" encoding="UTF-8" standalone="yes"?>
<Relationships xmlns="http://schemas.openxmlformats.org/package/2006/relationships"><Relationship Id="rId8" Type="http://schemas.openxmlformats.org/officeDocument/2006/relationships/slide" Target="slide18.xml"/><Relationship Id="rId13" Type="http://schemas.openxmlformats.org/officeDocument/2006/relationships/slide" Target="slide34.xml"/><Relationship Id="rId3" Type="http://schemas.openxmlformats.org/officeDocument/2006/relationships/image" Target="../media/image55.png"/><Relationship Id="rId7" Type="http://schemas.openxmlformats.org/officeDocument/2006/relationships/slide" Target="slide8.xml"/><Relationship Id="rId12" Type="http://schemas.openxmlformats.org/officeDocument/2006/relationships/slide" Target="slide30.xml"/><Relationship Id="rId2" Type="http://schemas.openxmlformats.org/officeDocument/2006/relationships/slide" Target="slide39.xml"/><Relationship Id="rId1" Type="http://schemas.openxmlformats.org/officeDocument/2006/relationships/slideLayout" Target="../slideLayouts/slideLayout73.xml"/><Relationship Id="rId6" Type="http://schemas.openxmlformats.org/officeDocument/2006/relationships/slide" Target="slide14.xml"/><Relationship Id="rId11" Type="http://schemas.openxmlformats.org/officeDocument/2006/relationships/slide" Target="slide26.xml"/><Relationship Id="rId5" Type="http://schemas.openxmlformats.org/officeDocument/2006/relationships/slide" Target="slide12.xml"/><Relationship Id="rId10" Type="http://schemas.openxmlformats.org/officeDocument/2006/relationships/slide" Target="slide38.xml"/><Relationship Id="rId4" Type="http://schemas.openxmlformats.org/officeDocument/2006/relationships/slide" Target="slide10.xml"/><Relationship Id="rId9" Type="http://schemas.openxmlformats.org/officeDocument/2006/relationships/slide" Target="slide22.xml"/></Relationships>
</file>

<file path=ppt/slides/_rels/slide14.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3.xml"/></Relationships>
</file>

<file path=ppt/slides/_rels/slide15.xml.rels><?xml version="1.0" encoding="UTF-8" standalone="yes"?>
<Relationships xmlns="http://schemas.openxmlformats.org/package/2006/relationships"><Relationship Id="rId8" Type="http://schemas.openxmlformats.org/officeDocument/2006/relationships/slide" Target="slide18.xml"/><Relationship Id="rId13" Type="http://schemas.openxmlformats.org/officeDocument/2006/relationships/slide" Target="slide34.xml"/><Relationship Id="rId3" Type="http://schemas.openxmlformats.org/officeDocument/2006/relationships/image" Target="../media/image55.png"/><Relationship Id="rId7" Type="http://schemas.openxmlformats.org/officeDocument/2006/relationships/slide" Target="slide8.xml"/><Relationship Id="rId12" Type="http://schemas.openxmlformats.org/officeDocument/2006/relationships/slide" Target="slide30.xml"/><Relationship Id="rId2" Type="http://schemas.openxmlformats.org/officeDocument/2006/relationships/slide" Target="slide39.xml"/><Relationship Id="rId1" Type="http://schemas.openxmlformats.org/officeDocument/2006/relationships/slideLayout" Target="../slideLayouts/slideLayout73.xml"/><Relationship Id="rId6" Type="http://schemas.openxmlformats.org/officeDocument/2006/relationships/slide" Target="slide14.xml"/><Relationship Id="rId11" Type="http://schemas.openxmlformats.org/officeDocument/2006/relationships/slide" Target="slide26.xml"/><Relationship Id="rId5" Type="http://schemas.openxmlformats.org/officeDocument/2006/relationships/slide" Target="slide12.xml"/><Relationship Id="rId10" Type="http://schemas.openxmlformats.org/officeDocument/2006/relationships/slide" Target="slide38.xml"/><Relationship Id="rId4" Type="http://schemas.openxmlformats.org/officeDocument/2006/relationships/slide" Target="slide10.xml"/><Relationship Id="rId9" Type="http://schemas.openxmlformats.org/officeDocument/2006/relationships/slide" Target="slide22.xml"/></Relationships>
</file>

<file path=ppt/slides/_rels/slide16.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3.xml"/></Relationships>
</file>

<file path=ppt/slides/_rels/slide17.xml.rels><?xml version="1.0" encoding="UTF-8" standalone="yes"?>
<Relationships xmlns="http://schemas.openxmlformats.org/package/2006/relationships"><Relationship Id="rId8" Type="http://schemas.openxmlformats.org/officeDocument/2006/relationships/slide" Target="slide18.xml"/><Relationship Id="rId13" Type="http://schemas.openxmlformats.org/officeDocument/2006/relationships/slide" Target="slide34.xml"/><Relationship Id="rId3" Type="http://schemas.openxmlformats.org/officeDocument/2006/relationships/image" Target="../media/image55.png"/><Relationship Id="rId7" Type="http://schemas.openxmlformats.org/officeDocument/2006/relationships/slide" Target="slide8.xml"/><Relationship Id="rId12" Type="http://schemas.openxmlformats.org/officeDocument/2006/relationships/slide" Target="slide30.xml"/><Relationship Id="rId2" Type="http://schemas.openxmlformats.org/officeDocument/2006/relationships/slide" Target="slide39.xml"/><Relationship Id="rId1" Type="http://schemas.openxmlformats.org/officeDocument/2006/relationships/slideLayout" Target="../slideLayouts/slideLayout73.xml"/><Relationship Id="rId6" Type="http://schemas.openxmlformats.org/officeDocument/2006/relationships/slide" Target="slide14.xml"/><Relationship Id="rId11" Type="http://schemas.openxmlformats.org/officeDocument/2006/relationships/slide" Target="slide26.xml"/><Relationship Id="rId5" Type="http://schemas.openxmlformats.org/officeDocument/2006/relationships/slide" Target="slide12.xml"/><Relationship Id="rId10" Type="http://schemas.openxmlformats.org/officeDocument/2006/relationships/slide" Target="slide38.xml"/><Relationship Id="rId4" Type="http://schemas.openxmlformats.org/officeDocument/2006/relationships/slide" Target="slide10.xml"/><Relationship Id="rId9" Type="http://schemas.openxmlformats.org/officeDocument/2006/relationships/slide" Target="slide22.xml"/></Relationships>
</file>

<file path=ppt/slides/_rels/slide18.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3.xml"/></Relationships>
</file>

<file path=ppt/slides/_rels/slide19.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3.xml"/></Relationships>
</file>

<file path=ppt/slides/_rels/slide20.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3.xml"/></Relationships>
</file>

<file path=ppt/slides/_rels/slide21.xml.rels><?xml version="1.0" encoding="UTF-8" standalone="yes"?>
<Relationships xmlns="http://schemas.openxmlformats.org/package/2006/relationships"><Relationship Id="rId8" Type="http://schemas.openxmlformats.org/officeDocument/2006/relationships/slide" Target="slide18.xml"/><Relationship Id="rId13" Type="http://schemas.openxmlformats.org/officeDocument/2006/relationships/slide" Target="slide34.xml"/><Relationship Id="rId3" Type="http://schemas.openxmlformats.org/officeDocument/2006/relationships/image" Target="../media/image55.png"/><Relationship Id="rId7" Type="http://schemas.openxmlformats.org/officeDocument/2006/relationships/slide" Target="slide8.xml"/><Relationship Id="rId12" Type="http://schemas.openxmlformats.org/officeDocument/2006/relationships/slide" Target="slide30.xml"/><Relationship Id="rId2" Type="http://schemas.openxmlformats.org/officeDocument/2006/relationships/slide" Target="slide39.xml"/><Relationship Id="rId1" Type="http://schemas.openxmlformats.org/officeDocument/2006/relationships/slideLayout" Target="../slideLayouts/slideLayout73.xml"/><Relationship Id="rId6" Type="http://schemas.openxmlformats.org/officeDocument/2006/relationships/slide" Target="slide14.xml"/><Relationship Id="rId11" Type="http://schemas.openxmlformats.org/officeDocument/2006/relationships/slide" Target="slide26.xml"/><Relationship Id="rId5" Type="http://schemas.openxmlformats.org/officeDocument/2006/relationships/slide" Target="slide12.xml"/><Relationship Id="rId10" Type="http://schemas.openxmlformats.org/officeDocument/2006/relationships/slide" Target="slide38.xml"/><Relationship Id="rId4" Type="http://schemas.openxmlformats.org/officeDocument/2006/relationships/slide" Target="slide10.xml"/><Relationship Id="rId9" Type="http://schemas.openxmlformats.org/officeDocument/2006/relationships/slide" Target="slide22.xml"/></Relationships>
</file>

<file path=ppt/slides/_rels/slide2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 Target="slide39.xml"/><Relationship Id="rId1" Type="http://schemas.openxmlformats.org/officeDocument/2006/relationships/slideLayout" Target="../slideLayouts/slideLayout73.xml"/></Relationships>
</file>

<file path=ppt/slides/_rels/slide2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 Target="slide39.xml"/><Relationship Id="rId1" Type="http://schemas.openxmlformats.org/officeDocument/2006/relationships/slideLayout" Target="../slideLayouts/slideLayout73.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s/_rels/slide2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 Target="slide39.xml"/><Relationship Id="rId1" Type="http://schemas.openxmlformats.org/officeDocument/2006/relationships/slideLayout" Target="../slideLayouts/slideLayout73.xml"/></Relationships>
</file>

<file path=ppt/slides/_rels/slide25.xml.rels><?xml version="1.0" encoding="UTF-8" standalone="yes"?>
<Relationships xmlns="http://schemas.openxmlformats.org/package/2006/relationships"><Relationship Id="rId8" Type="http://schemas.openxmlformats.org/officeDocument/2006/relationships/slide" Target="slide18.xml"/><Relationship Id="rId13" Type="http://schemas.openxmlformats.org/officeDocument/2006/relationships/slide" Target="slide34.xml"/><Relationship Id="rId3" Type="http://schemas.openxmlformats.org/officeDocument/2006/relationships/image" Target="../media/image55.png"/><Relationship Id="rId7" Type="http://schemas.openxmlformats.org/officeDocument/2006/relationships/slide" Target="slide8.xml"/><Relationship Id="rId12" Type="http://schemas.openxmlformats.org/officeDocument/2006/relationships/slide" Target="slide30.xml"/><Relationship Id="rId2" Type="http://schemas.openxmlformats.org/officeDocument/2006/relationships/slide" Target="slide39.xml"/><Relationship Id="rId1" Type="http://schemas.openxmlformats.org/officeDocument/2006/relationships/slideLayout" Target="../slideLayouts/slideLayout73.xml"/><Relationship Id="rId6" Type="http://schemas.openxmlformats.org/officeDocument/2006/relationships/slide" Target="slide14.xml"/><Relationship Id="rId11" Type="http://schemas.openxmlformats.org/officeDocument/2006/relationships/slide" Target="slide26.xml"/><Relationship Id="rId5" Type="http://schemas.openxmlformats.org/officeDocument/2006/relationships/slide" Target="slide12.xml"/><Relationship Id="rId10" Type="http://schemas.openxmlformats.org/officeDocument/2006/relationships/slide" Target="slide38.xml"/><Relationship Id="rId4" Type="http://schemas.openxmlformats.org/officeDocument/2006/relationships/slide" Target="slide10.xml"/><Relationship Id="rId9" Type="http://schemas.openxmlformats.org/officeDocument/2006/relationships/slide" Target="slide22.xml"/></Relationships>
</file>

<file path=ppt/slides/_rels/slide2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 Target="slide39.xml"/><Relationship Id="rId1" Type="http://schemas.openxmlformats.org/officeDocument/2006/relationships/slideLayout" Target="../slideLayouts/slideLayout73.xml"/></Relationships>
</file>

<file path=ppt/slides/_rels/slide2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 Target="slide39.xml"/><Relationship Id="rId1" Type="http://schemas.openxmlformats.org/officeDocument/2006/relationships/slideLayout" Target="../slideLayouts/slideLayout73.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3.png"/></Relationships>
</file>

<file path=ppt/slides/_rels/slide2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 Target="slide39.xml"/><Relationship Id="rId1" Type="http://schemas.openxmlformats.org/officeDocument/2006/relationships/slideLayout" Target="../slideLayouts/slideLayout73.xml"/></Relationships>
</file>

<file path=ppt/slides/_rels/slide29.xml.rels><?xml version="1.0" encoding="UTF-8" standalone="yes"?>
<Relationships xmlns="http://schemas.openxmlformats.org/package/2006/relationships"><Relationship Id="rId8" Type="http://schemas.openxmlformats.org/officeDocument/2006/relationships/slide" Target="slide18.xml"/><Relationship Id="rId13" Type="http://schemas.openxmlformats.org/officeDocument/2006/relationships/slide" Target="slide34.xml"/><Relationship Id="rId3" Type="http://schemas.openxmlformats.org/officeDocument/2006/relationships/image" Target="../media/image55.png"/><Relationship Id="rId7" Type="http://schemas.openxmlformats.org/officeDocument/2006/relationships/slide" Target="slide8.xml"/><Relationship Id="rId12" Type="http://schemas.openxmlformats.org/officeDocument/2006/relationships/slide" Target="slide30.xml"/><Relationship Id="rId2" Type="http://schemas.openxmlformats.org/officeDocument/2006/relationships/slide" Target="slide39.xml"/><Relationship Id="rId1" Type="http://schemas.openxmlformats.org/officeDocument/2006/relationships/slideLayout" Target="../slideLayouts/slideLayout73.xml"/><Relationship Id="rId6" Type="http://schemas.openxmlformats.org/officeDocument/2006/relationships/slide" Target="slide14.xml"/><Relationship Id="rId11" Type="http://schemas.openxmlformats.org/officeDocument/2006/relationships/slide" Target="slide26.xml"/><Relationship Id="rId5" Type="http://schemas.openxmlformats.org/officeDocument/2006/relationships/slide" Target="slide12.xml"/><Relationship Id="rId10" Type="http://schemas.openxmlformats.org/officeDocument/2006/relationships/slide" Target="slide38.xml"/><Relationship Id="rId4" Type="http://schemas.openxmlformats.org/officeDocument/2006/relationships/slide" Target="slide10.xml"/><Relationship Id="rId9" Type="http://schemas.openxmlformats.org/officeDocument/2006/relationships/slide" Target="slide22.xml"/></Relationships>
</file>

<file path=ppt/slides/_rels/slide3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 Target="slide39.xml"/><Relationship Id="rId1" Type="http://schemas.openxmlformats.org/officeDocument/2006/relationships/slideLayout" Target="../slideLayouts/slideLayout73.xml"/></Relationships>
</file>

<file path=ppt/slides/_rels/slide3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 Target="slide39.xml"/><Relationship Id="rId1" Type="http://schemas.openxmlformats.org/officeDocument/2006/relationships/slideLayout" Target="../slideLayouts/slideLayout73.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4.png"/></Relationships>
</file>

<file path=ppt/slides/_rels/slide3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 Target="slide39.xml"/><Relationship Id="rId1" Type="http://schemas.openxmlformats.org/officeDocument/2006/relationships/slideLayout" Target="../slideLayouts/slideLayout73.xml"/></Relationships>
</file>

<file path=ppt/slides/_rels/slide33.xml.rels><?xml version="1.0" encoding="UTF-8" standalone="yes"?>
<Relationships xmlns="http://schemas.openxmlformats.org/package/2006/relationships"><Relationship Id="rId8" Type="http://schemas.openxmlformats.org/officeDocument/2006/relationships/slide" Target="slide18.xml"/><Relationship Id="rId13" Type="http://schemas.openxmlformats.org/officeDocument/2006/relationships/slide" Target="slide34.xml"/><Relationship Id="rId3" Type="http://schemas.openxmlformats.org/officeDocument/2006/relationships/image" Target="../media/image55.png"/><Relationship Id="rId7" Type="http://schemas.openxmlformats.org/officeDocument/2006/relationships/slide" Target="slide8.xml"/><Relationship Id="rId12" Type="http://schemas.openxmlformats.org/officeDocument/2006/relationships/slide" Target="slide30.xml"/><Relationship Id="rId2" Type="http://schemas.openxmlformats.org/officeDocument/2006/relationships/slide" Target="slide39.xml"/><Relationship Id="rId1" Type="http://schemas.openxmlformats.org/officeDocument/2006/relationships/slideLayout" Target="../slideLayouts/slideLayout73.xml"/><Relationship Id="rId6" Type="http://schemas.openxmlformats.org/officeDocument/2006/relationships/slide" Target="slide14.xml"/><Relationship Id="rId11" Type="http://schemas.openxmlformats.org/officeDocument/2006/relationships/slide" Target="slide26.xml"/><Relationship Id="rId5" Type="http://schemas.openxmlformats.org/officeDocument/2006/relationships/slide" Target="slide12.xml"/><Relationship Id="rId10" Type="http://schemas.openxmlformats.org/officeDocument/2006/relationships/slide" Target="slide38.xml"/><Relationship Id="rId4" Type="http://schemas.openxmlformats.org/officeDocument/2006/relationships/slide" Target="slide10.xml"/><Relationship Id="rId9" Type="http://schemas.openxmlformats.org/officeDocument/2006/relationships/slide" Target="slide22.xml"/></Relationships>
</file>

<file path=ppt/slides/_rels/slide3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 Target="slide39.xml"/><Relationship Id="rId1" Type="http://schemas.openxmlformats.org/officeDocument/2006/relationships/slideLayout" Target="../slideLayouts/slideLayout73.xml"/></Relationships>
</file>

<file path=ppt/slides/_rels/slide3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 Target="slide39.xml"/><Relationship Id="rId1" Type="http://schemas.openxmlformats.org/officeDocument/2006/relationships/slideLayout" Target="../slideLayouts/slideLayout73.xml"/><Relationship Id="rId4" Type="http://schemas.openxmlformats.org/officeDocument/2006/relationships/image" Target="../media/image65.png"/></Relationships>
</file>

<file path=ppt/slides/_rels/slide3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 Target="slide39.xml"/><Relationship Id="rId1" Type="http://schemas.openxmlformats.org/officeDocument/2006/relationships/slideLayout" Target="../slideLayouts/slideLayout73.xml"/></Relationships>
</file>

<file path=ppt/slides/_rels/slide37.xml.rels><?xml version="1.0" encoding="UTF-8" standalone="yes"?>
<Relationships xmlns="http://schemas.openxmlformats.org/package/2006/relationships"><Relationship Id="rId8" Type="http://schemas.openxmlformats.org/officeDocument/2006/relationships/slide" Target="slide18.xml"/><Relationship Id="rId13" Type="http://schemas.openxmlformats.org/officeDocument/2006/relationships/slide" Target="slide34.xml"/><Relationship Id="rId3" Type="http://schemas.openxmlformats.org/officeDocument/2006/relationships/image" Target="../media/image55.png"/><Relationship Id="rId7" Type="http://schemas.openxmlformats.org/officeDocument/2006/relationships/slide" Target="slide8.xml"/><Relationship Id="rId12" Type="http://schemas.openxmlformats.org/officeDocument/2006/relationships/slide" Target="slide30.xml"/><Relationship Id="rId2" Type="http://schemas.openxmlformats.org/officeDocument/2006/relationships/slide" Target="slide39.xml"/><Relationship Id="rId1" Type="http://schemas.openxmlformats.org/officeDocument/2006/relationships/slideLayout" Target="../slideLayouts/slideLayout73.xml"/><Relationship Id="rId6" Type="http://schemas.openxmlformats.org/officeDocument/2006/relationships/slide" Target="slide14.xml"/><Relationship Id="rId11" Type="http://schemas.openxmlformats.org/officeDocument/2006/relationships/slide" Target="slide26.xml"/><Relationship Id="rId5" Type="http://schemas.openxmlformats.org/officeDocument/2006/relationships/slide" Target="slide12.xml"/><Relationship Id="rId10" Type="http://schemas.openxmlformats.org/officeDocument/2006/relationships/slide" Target="slide38.xml"/><Relationship Id="rId4" Type="http://schemas.openxmlformats.org/officeDocument/2006/relationships/slide" Target="slide10.xml"/><Relationship Id="rId9" Type="http://schemas.openxmlformats.org/officeDocument/2006/relationships/slide" Target="slide22.xml"/></Relationships>
</file>

<file path=ppt/slides/_rels/slide3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 Target="slide39.xml"/><Relationship Id="rId1" Type="http://schemas.openxmlformats.org/officeDocument/2006/relationships/slideLayout" Target="../slideLayouts/slideLayout73.xml"/></Relationships>
</file>

<file path=ppt/slides/_rels/slide3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 Target="slide39.xml"/><Relationship Id="rId1" Type="http://schemas.openxmlformats.org/officeDocument/2006/relationships/slideLayout" Target="../slideLayouts/slideLayout73.xml"/><Relationship Id="rId4" Type="http://schemas.openxmlformats.org/officeDocument/2006/relationships/image" Target="../media/image63.png"/></Relationships>
</file>

<file path=ppt/slides/_rels/slide4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 Target="slide39.xml"/><Relationship Id="rId1" Type="http://schemas.openxmlformats.org/officeDocument/2006/relationships/slideLayout" Target="../slideLayouts/slideLayout73.xml"/></Relationships>
</file>

<file path=ppt/slides/_rels/slide41.xml.rels><?xml version="1.0" encoding="UTF-8" standalone="yes"?>
<Relationships xmlns="http://schemas.openxmlformats.org/package/2006/relationships"><Relationship Id="rId8" Type="http://schemas.openxmlformats.org/officeDocument/2006/relationships/slide" Target="slide18.xml"/><Relationship Id="rId13" Type="http://schemas.openxmlformats.org/officeDocument/2006/relationships/slide" Target="slide34.xml"/><Relationship Id="rId3" Type="http://schemas.openxmlformats.org/officeDocument/2006/relationships/image" Target="../media/image55.png"/><Relationship Id="rId7" Type="http://schemas.openxmlformats.org/officeDocument/2006/relationships/slide" Target="slide8.xml"/><Relationship Id="rId12" Type="http://schemas.openxmlformats.org/officeDocument/2006/relationships/slide" Target="slide30.xml"/><Relationship Id="rId2" Type="http://schemas.openxmlformats.org/officeDocument/2006/relationships/slide" Target="slide39.xml"/><Relationship Id="rId1" Type="http://schemas.openxmlformats.org/officeDocument/2006/relationships/slideLayout" Target="../slideLayouts/slideLayout73.xml"/><Relationship Id="rId6" Type="http://schemas.openxmlformats.org/officeDocument/2006/relationships/slide" Target="slide14.xml"/><Relationship Id="rId11" Type="http://schemas.openxmlformats.org/officeDocument/2006/relationships/slide" Target="slide26.xml"/><Relationship Id="rId5" Type="http://schemas.openxmlformats.org/officeDocument/2006/relationships/slide" Target="slide12.xml"/><Relationship Id="rId10" Type="http://schemas.openxmlformats.org/officeDocument/2006/relationships/slide" Target="slide38.xml"/><Relationship Id="rId4" Type="http://schemas.openxmlformats.org/officeDocument/2006/relationships/slide" Target="slide10.xml"/><Relationship Id="rId9" Type="http://schemas.openxmlformats.org/officeDocument/2006/relationships/slide" Target="slide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4">
            <a:extLst>
              <a:ext uri="{FF2B5EF4-FFF2-40B4-BE49-F238E27FC236}">
                <a16:creationId xmlns:a16="http://schemas.microsoft.com/office/drawing/2014/main" id="{1A4B6F34-8B21-487B-9D26-C81086DFFFA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9431" t="2693" r="15829" b="41952"/>
          <a:stretch/>
        </p:blipFill>
        <p:spPr>
          <a:xfrm>
            <a:off x="-1573" y="0"/>
            <a:ext cx="12192000" cy="6019744"/>
          </a:xfrm>
          <a:prstGeom prst="rect">
            <a:avLst/>
          </a:prstGeom>
        </p:spPr>
      </p:pic>
      <p:grpSp>
        <p:nvGrpSpPr>
          <p:cNvPr id="5" name="Group 4">
            <a:extLst>
              <a:ext uri="{FF2B5EF4-FFF2-40B4-BE49-F238E27FC236}">
                <a16:creationId xmlns:a16="http://schemas.microsoft.com/office/drawing/2014/main" id="{5E5CBFD5-B9D7-4B5D-8B28-7B085612D02C}"/>
              </a:ext>
            </a:extLst>
          </p:cNvPr>
          <p:cNvGrpSpPr/>
          <p:nvPr/>
        </p:nvGrpSpPr>
        <p:grpSpPr>
          <a:xfrm>
            <a:off x="515864" y="2407706"/>
            <a:ext cx="5987845" cy="2042588"/>
            <a:chOff x="0" y="3874867"/>
            <a:chExt cx="5987845" cy="2042587"/>
          </a:xfrm>
        </p:grpSpPr>
        <p:sp>
          <p:nvSpPr>
            <p:cNvPr id="6" name="Rectangle 5">
              <a:extLst>
                <a:ext uri="{FF2B5EF4-FFF2-40B4-BE49-F238E27FC236}">
                  <a16:creationId xmlns:a16="http://schemas.microsoft.com/office/drawing/2014/main" id="{3DEBD1A0-3312-4764-96AC-AEB333900606}"/>
                </a:ext>
              </a:extLst>
            </p:cNvPr>
            <p:cNvSpPr/>
            <p:nvPr/>
          </p:nvSpPr>
          <p:spPr>
            <a:xfrm>
              <a:off x="12019" y="3874867"/>
              <a:ext cx="5975826" cy="2042587"/>
            </a:xfrm>
            <a:prstGeom prst="rect">
              <a:avLst/>
            </a:prstGeom>
            <a:solidFill>
              <a:schemeClr val="tx2">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Graphic 6">
              <a:extLst>
                <a:ext uri="{FF2B5EF4-FFF2-40B4-BE49-F238E27FC236}">
                  <a16:creationId xmlns:a16="http://schemas.microsoft.com/office/drawing/2014/main" id="{F32036E1-0FD9-4C8E-8CA2-6BC8E74E36F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35950" y="4347035"/>
              <a:ext cx="4930130" cy="1075665"/>
            </a:xfrm>
            <a:prstGeom prst="rect">
              <a:avLst/>
            </a:prstGeom>
          </p:spPr>
        </p:pic>
        <p:sp>
          <p:nvSpPr>
            <p:cNvPr id="8" name="Rectangle 7">
              <a:extLst>
                <a:ext uri="{FF2B5EF4-FFF2-40B4-BE49-F238E27FC236}">
                  <a16:creationId xmlns:a16="http://schemas.microsoft.com/office/drawing/2014/main" id="{ABCA5290-10C0-44FB-B870-91B48D3893D8}"/>
                </a:ext>
              </a:extLst>
            </p:cNvPr>
            <p:cNvSpPr/>
            <p:nvPr/>
          </p:nvSpPr>
          <p:spPr>
            <a:xfrm>
              <a:off x="0" y="4199586"/>
              <a:ext cx="5013325" cy="18000"/>
            </a:xfrm>
            <a:prstGeom prst="rect">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17C50C5A-75BD-4726-AD47-D76A59DB2373}"/>
                </a:ext>
              </a:extLst>
            </p:cNvPr>
            <p:cNvSpPr/>
            <p:nvPr/>
          </p:nvSpPr>
          <p:spPr>
            <a:xfrm>
              <a:off x="545475" y="5552147"/>
              <a:ext cx="5442370" cy="18000"/>
            </a:xfrm>
            <a:prstGeom prst="rect">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 name="Fußzeilenplatzhalter 4">
            <a:extLst>
              <a:ext uri="{FF2B5EF4-FFF2-40B4-BE49-F238E27FC236}">
                <a16:creationId xmlns:a16="http://schemas.microsoft.com/office/drawing/2014/main" id="{79B83992-BCDD-8025-81D0-B5B84FFA8478}"/>
              </a:ext>
            </a:extLst>
          </p:cNvPr>
          <p:cNvSpPr txBox="1">
            <a:spLocks/>
          </p:cNvSpPr>
          <p:nvPr/>
        </p:nvSpPr>
        <p:spPr>
          <a:xfrm>
            <a:off x="3441655" y="6387525"/>
            <a:ext cx="5451520" cy="123111"/>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err="1"/>
              <a:t>C.Blackburn</a:t>
            </a:r>
            <a:r>
              <a:rPr lang="en-GB"/>
              <a:t>, </a:t>
            </a:r>
            <a:r>
              <a:rPr lang="en-GB" err="1"/>
              <a:t>R.Morse</a:t>
            </a:r>
            <a:r>
              <a:rPr lang="en-GB"/>
              <a:t>, </a:t>
            </a:r>
            <a:r>
              <a:rPr lang="en-GB" err="1"/>
              <a:t>E.Heaton</a:t>
            </a:r>
            <a:r>
              <a:rPr lang="en-GB"/>
              <a:t>, </a:t>
            </a:r>
            <a:r>
              <a:rPr lang="en-GB" err="1"/>
              <a:t>J.Chester</a:t>
            </a:r>
            <a:r>
              <a:rPr lang="en-GB"/>
              <a:t>-Parsons</a:t>
            </a:r>
          </a:p>
        </p:txBody>
      </p:sp>
    </p:spTree>
    <p:extLst>
      <p:ext uri="{BB962C8B-B14F-4D97-AF65-F5344CB8AC3E}">
        <p14:creationId xmlns:p14="http://schemas.microsoft.com/office/powerpoint/2010/main" val="4005776171"/>
      </p:ext>
    </p:extLst>
  </p:cSld>
  <p:clrMapOvr>
    <a:masterClrMapping/>
  </p:clrMapOvr>
  <p:transition spd="slow">
    <p:push/>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E8393-9EE2-7FD6-8C35-CB25D51F4839}"/>
              </a:ext>
            </a:extLst>
          </p:cNvPr>
          <p:cNvSpPr>
            <a:spLocks noGrp="1"/>
          </p:cNvSpPr>
          <p:nvPr>
            <p:ph type="title"/>
          </p:nvPr>
        </p:nvSpPr>
        <p:spPr>
          <a:xfrm>
            <a:off x="386459" y="545005"/>
            <a:ext cx="11419082" cy="387798"/>
          </a:xfrm>
        </p:spPr>
        <p:txBody>
          <a:bodyPr/>
          <a:lstStyle/>
          <a:p>
            <a:r>
              <a:rPr lang="en-GB" sz="2800"/>
              <a:t>Environmental impact and climate change </a:t>
            </a:r>
          </a:p>
        </p:txBody>
      </p:sp>
      <p:sp>
        <p:nvSpPr>
          <p:cNvPr id="3" name="Content Placeholder 2">
            <a:extLst>
              <a:ext uri="{FF2B5EF4-FFF2-40B4-BE49-F238E27FC236}">
                <a16:creationId xmlns:a16="http://schemas.microsoft.com/office/drawing/2014/main" id="{9E5C83BC-8FAE-2665-B0D7-5AF69CE199A1}"/>
              </a:ext>
            </a:extLst>
          </p:cNvPr>
          <p:cNvSpPr>
            <a:spLocks noGrp="1"/>
          </p:cNvSpPr>
          <p:nvPr>
            <p:ph idx="1"/>
          </p:nvPr>
        </p:nvSpPr>
        <p:spPr>
          <a:xfrm>
            <a:off x="382589" y="1891201"/>
            <a:ext cx="8165510" cy="3630710"/>
          </a:xfrm>
        </p:spPr>
        <p:txBody>
          <a:bodyPr/>
          <a:lstStyle/>
          <a:p>
            <a:r>
              <a:rPr lang="en-GB" sz="2000" dirty="0">
                <a:solidFill>
                  <a:srgbClr val="004E2B"/>
                </a:solidFill>
              </a:rPr>
              <a:t>By 2030 Heidelberg Materials UK has set various climate commitments including: </a:t>
            </a:r>
          </a:p>
          <a:p>
            <a:pPr marL="2049750" lvl="4" indent="-285750">
              <a:buFont typeface="Arial" panose="020B0604020202020204" pitchFamily="34" charset="0"/>
              <a:buChar char="•"/>
            </a:pPr>
            <a:r>
              <a:rPr lang="en-GB" sz="2000" dirty="0">
                <a:solidFill>
                  <a:srgbClr val="004E2B"/>
                </a:solidFill>
              </a:rPr>
              <a:t>Reduce scope 1 CO</a:t>
            </a:r>
            <a:r>
              <a:rPr lang="en-GB" sz="2000" baseline="-25000" dirty="0">
                <a:solidFill>
                  <a:srgbClr val="004E2B"/>
                </a:solidFill>
              </a:rPr>
              <a:t>2 </a:t>
            </a:r>
            <a:r>
              <a:rPr lang="en-GB" sz="2000" dirty="0">
                <a:solidFill>
                  <a:srgbClr val="004E2B"/>
                </a:solidFill>
              </a:rPr>
              <a:t>emissions</a:t>
            </a:r>
            <a:r>
              <a:rPr lang="en-GB" sz="2000" baseline="-25000" dirty="0">
                <a:solidFill>
                  <a:srgbClr val="004E2B"/>
                </a:solidFill>
              </a:rPr>
              <a:t> </a:t>
            </a:r>
            <a:r>
              <a:rPr lang="en-GB" sz="2000" dirty="0">
                <a:solidFill>
                  <a:srgbClr val="004E2B"/>
                </a:solidFill>
              </a:rPr>
              <a:t>to 400kg/t of cementitious product</a:t>
            </a:r>
          </a:p>
          <a:p>
            <a:pPr marL="2049750" lvl="4" indent="-285750">
              <a:buFont typeface="Arial" panose="020B0604020202020204" pitchFamily="34" charset="0"/>
              <a:buChar char="•"/>
            </a:pPr>
            <a:r>
              <a:rPr lang="en-GB" sz="2000" dirty="0">
                <a:solidFill>
                  <a:srgbClr val="004E2B"/>
                </a:solidFill>
              </a:rPr>
              <a:t>Maximise the use of alternative fuels – above 80%</a:t>
            </a:r>
          </a:p>
          <a:p>
            <a:pPr marL="2049750" lvl="4" indent="-285750">
              <a:buFont typeface="Arial" panose="020B0604020202020204" pitchFamily="34" charset="0"/>
              <a:buChar char="•"/>
            </a:pPr>
            <a:r>
              <a:rPr lang="en-GB" sz="2000" dirty="0">
                <a:solidFill>
                  <a:srgbClr val="004E2B"/>
                </a:solidFill>
              </a:rPr>
              <a:t>Reduce electricity consumption by 10% from a 2016 baseline</a:t>
            </a:r>
          </a:p>
          <a:p>
            <a:pPr marL="2049750" lvl="4" indent="-285750">
              <a:buFont typeface="Arial" panose="020B0604020202020204" pitchFamily="34" charset="0"/>
              <a:buChar char="•"/>
            </a:pPr>
            <a:r>
              <a:rPr lang="en-GB" sz="2000" dirty="0">
                <a:solidFill>
                  <a:srgbClr val="004E2B"/>
                </a:solidFill>
              </a:rPr>
              <a:t>Reduce carbon impact of operations with a scientific-based target of 15% reduction from a 2016 baseline</a:t>
            </a:r>
          </a:p>
          <a:p>
            <a:endParaRPr lang="en-GB" sz="1600" dirty="0"/>
          </a:p>
        </p:txBody>
      </p:sp>
      <p:pic>
        <p:nvPicPr>
          <p:cNvPr id="5" name="Picture 4">
            <a:extLst>
              <a:ext uri="{FF2B5EF4-FFF2-40B4-BE49-F238E27FC236}">
                <a16:creationId xmlns:a16="http://schemas.microsoft.com/office/drawing/2014/main" id="{A1781A56-5153-1850-F7DF-314A5ACB44F6}"/>
              </a:ext>
            </a:extLst>
          </p:cNvPr>
          <p:cNvPicPr>
            <a:picLocks noChangeAspect="1"/>
          </p:cNvPicPr>
          <p:nvPr/>
        </p:nvPicPr>
        <p:blipFill rotWithShape="1">
          <a:blip r:embed="rId2"/>
          <a:srcRect r="2876"/>
          <a:stretch/>
        </p:blipFill>
        <p:spPr>
          <a:xfrm>
            <a:off x="8929202" y="1522308"/>
            <a:ext cx="2793611" cy="3074487"/>
          </a:xfrm>
          <a:prstGeom prst="rect">
            <a:avLst/>
          </a:prstGeom>
        </p:spPr>
      </p:pic>
      <p:pic>
        <p:nvPicPr>
          <p:cNvPr id="7" name="Picture 6">
            <a:extLst>
              <a:ext uri="{FF2B5EF4-FFF2-40B4-BE49-F238E27FC236}">
                <a16:creationId xmlns:a16="http://schemas.microsoft.com/office/drawing/2014/main" id="{6FB0764A-1FE5-DA7F-4253-9D77C90C4475}"/>
              </a:ext>
            </a:extLst>
          </p:cNvPr>
          <p:cNvPicPr>
            <a:picLocks noChangeAspect="1"/>
          </p:cNvPicPr>
          <p:nvPr/>
        </p:nvPicPr>
        <p:blipFill>
          <a:blip r:embed="rId3"/>
          <a:stretch>
            <a:fillRect/>
          </a:stretch>
        </p:blipFill>
        <p:spPr>
          <a:xfrm>
            <a:off x="8790763" y="226171"/>
            <a:ext cx="3153215" cy="1333686"/>
          </a:xfrm>
          <a:prstGeom prst="rect">
            <a:avLst/>
          </a:prstGeom>
        </p:spPr>
      </p:pic>
      <p:sp>
        <p:nvSpPr>
          <p:cNvPr id="4" name="Footer Placeholder 3">
            <a:extLst>
              <a:ext uri="{FF2B5EF4-FFF2-40B4-BE49-F238E27FC236}">
                <a16:creationId xmlns:a16="http://schemas.microsoft.com/office/drawing/2014/main" id="{9D4487DA-B6F6-AE55-29F6-5A40CA490CCF}"/>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682451594"/>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B6B08-5DF3-5CD0-9B48-8668408101C9}"/>
              </a:ext>
            </a:extLst>
          </p:cNvPr>
          <p:cNvSpPr>
            <a:spLocks noGrp="1"/>
          </p:cNvSpPr>
          <p:nvPr>
            <p:ph type="title"/>
          </p:nvPr>
        </p:nvSpPr>
        <p:spPr>
          <a:xfrm>
            <a:off x="386459" y="545005"/>
            <a:ext cx="11419082" cy="387798"/>
          </a:xfrm>
        </p:spPr>
        <p:txBody>
          <a:bodyPr/>
          <a:lstStyle/>
          <a:p>
            <a:r>
              <a:rPr lang="en-GB" sz="2800"/>
              <a:t>Why CCS</a:t>
            </a:r>
          </a:p>
        </p:txBody>
      </p:sp>
      <p:pic>
        <p:nvPicPr>
          <p:cNvPr id="7" name="Picture 6">
            <a:extLst>
              <a:ext uri="{FF2B5EF4-FFF2-40B4-BE49-F238E27FC236}">
                <a16:creationId xmlns:a16="http://schemas.microsoft.com/office/drawing/2014/main" id="{BBDE3F33-478D-DF7B-857C-E49F8B39EBC5}"/>
              </a:ext>
            </a:extLst>
          </p:cNvPr>
          <p:cNvPicPr>
            <a:picLocks noChangeAspect="1"/>
          </p:cNvPicPr>
          <p:nvPr/>
        </p:nvPicPr>
        <p:blipFill rotWithShape="1">
          <a:blip r:embed="rId2"/>
          <a:srcRect t="5055" r="6525" b="11619"/>
          <a:stretch/>
        </p:blipFill>
        <p:spPr>
          <a:xfrm>
            <a:off x="1052808" y="1183126"/>
            <a:ext cx="10086384" cy="4975759"/>
          </a:xfrm>
          <a:prstGeom prst="rect">
            <a:avLst/>
          </a:prstGeom>
        </p:spPr>
      </p:pic>
      <p:sp>
        <p:nvSpPr>
          <p:cNvPr id="8" name="TextBox 7">
            <a:extLst>
              <a:ext uri="{FF2B5EF4-FFF2-40B4-BE49-F238E27FC236}">
                <a16:creationId xmlns:a16="http://schemas.microsoft.com/office/drawing/2014/main" id="{EEBA51C6-F1F1-86E2-E0CA-7ECDA03D4C4D}"/>
              </a:ext>
            </a:extLst>
          </p:cNvPr>
          <p:cNvSpPr txBox="1"/>
          <p:nvPr/>
        </p:nvSpPr>
        <p:spPr>
          <a:xfrm>
            <a:off x="237799" y="2602224"/>
            <a:ext cx="1913860" cy="19351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noAutofit/>
          </a:bodyPr>
          <a:lstStyle/>
          <a:p>
            <a:pPr algn="l"/>
            <a:r>
              <a:rPr lang="en-GB" sz="1600">
                <a:solidFill>
                  <a:srgbClr val="004E2B"/>
                </a:solidFill>
              </a:rPr>
              <a:t>The CO</a:t>
            </a:r>
            <a:r>
              <a:rPr lang="en-GB" sz="1600" baseline="-25000">
                <a:solidFill>
                  <a:srgbClr val="004E2B"/>
                </a:solidFill>
              </a:rPr>
              <a:t>2</a:t>
            </a:r>
            <a:r>
              <a:rPr lang="en-GB" sz="1600">
                <a:solidFill>
                  <a:srgbClr val="004E2B"/>
                </a:solidFill>
              </a:rPr>
              <a:t> reduction journey started well before </a:t>
            </a:r>
            <a:r>
              <a:rPr lang="en-GB" sz="1600" err="1">
                <a:solidFill>
                  <a:srgbClr val="004E2B"/>
                </a:solidFill>
              </a:rPr>
              <a:t>HyNet</a:t>
            </a:r>
            <a:r>
              <a:rPr lang="en-GB" sz="1600">
                <a:solidFill>
                  <a:srgbClr val="004E2B"/>
                </a:solidFill>
              </a:rPr>
              <a:t>: In 1990 with process improvements and over the years moving onto clinker substitutes, biomass/alternative  fuels and cement substitutes in concrete</a:t>
            </a:r>
            <a:endParaRPr lang="en-GB" sz="1600" baseline="-25000">
              <a:solidFill>
                <a:srgbClr val="004E2B"/>
              </a:solidFill>
            </a:endParaRPr>
          </a:p>
        </p:txBody>
      </p:sp>
      <p:cxnSp>
        <p:nvCxnSpPr>
          <p:cNvPr id="10" name="Straight Arrow Connector 9">
            <a:extLst>
              <a:ext uri="{FF2B5EF4-FFF2-40B4-BE49-F238E27FC236}">
                <a16:creationId xmlns:a16="http://schemas.microsoft.com/office/drawing/2014/main" id="{16F0B20D-8FEB-6327-5957-BEF65E2B9687}"/>
              </a:ext>
            </a:extLst>
          </p:cNvPr>
          <p:cNvCxnSpPr>
            <a:cxnSpLocks/>
          </p:cNvCxnSpPr>
          <p:nvPr/>
        </p:nvCxnSpPr>
        <p:spPr>
          <a:xfrm>
            <a:off x="2151659" y="3209412"/>
            <a:ext cx="632638" cy="177229"/>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3879E06A-505F-E628-4EE2-EDDE0C995072}"/>
              </a:ext>
            </a:extLst>
          </p:cNvPr>
          <p:cNvSpPr txBox="1"/>
          <p:nvPr/>
        </p:nvSpPr>
        <p:spPr>
          <a:xfrm>
            <a:off x="4202130" y="315819"/>
            <a:ext cx="7511962" cy="70233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noAutofit/>
          </a:bodyPr>
          <a:lstStyle/>
          <a:p>
            <a:r>
              <a:rPr lang="en-GB" sz="1600">
                <a:solidFill>
                  <a:srgbClr val="004E2B"/>
                </a:solidFill>
              </a:rPr>
              <a:t>Between 2020 and 2050 we can continue to reduce CO</a:t>
            </a:r>
            <a:r>
              <a:rPr lang="en-GB" sz="1600" baseline="-25000">
                <a:solidFill>
                  <a:srgbClr val="004E2B"/>
                </a:solidFill>
              </a:rPr>
              <a:t>2  </a:t>
            </a:r>
            <a:r>
              <a:rPr lang="en-GB" sz="1600">
                <a:solidFill>
                  <a:srgbClr val="004E2B"/>
                </a:solidFill>
              </a:rPr>
              <a:t>emissions through further improvements. However, these can only reduce it to a certain extent. Carbon Capture and Storage clearly has huge potential for us to reach our goal of net zero by 2050</a:t>
            </a:r>
            <a:endParaRPr lang="en-GB" sz="1600" baseline="-25000">
              <a:solidFill>
                <a:srgbClr val="004E2B"/>
              </a:solidFill>
            </a:endParaRPr>
          </a:p>
        </p:txBody>
      </p:sp>
      <p:sp>
        <p:nvSpPr>
          <p:cNvPr id="23" name="Oval 22">
            <a:extLst>
              <a:ext uri="{FF2B5EF4-FFF2-40B4-BE49-F238E27FC236}">
                <a16:creationId xmlns:a16="http://schemas.microsoft.com/office/drawing/2014/main" id="{9AB52E6C-148F-B553-D48E-B2F4D0292FBF}"/>
              </a:ext>
            </a:extLst>
          </p:cNvPr>
          <p:cNvSpPr/>
          <p:nvPr/>
        </p:nvSpPr>
        <p:spPr>
          <a:xfrm>
            <a:off x="7623425" y="4335696"/>
            <a:ext cx="1243949" cy="160276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4" name="Straight Arrow Connector 23">
            <a:extLst>
              <a:ext uri="{FF2B5EF4-FFF2-40B4-BE49-F238E27FC236}">
                <a16:creationId xmlns:a16="http://schemas.microsoft.com/office/drawing/2014/main" id="{7014C836-3FE4-95E9-4C5D-CA56618AF57E}"/>
              </a:ext>
            </a:extLst>
          </p:cNvPr>
          <p:cNvCxnSpPr>
            <a:cxnSpLocks/>
          </p:cNvCxnSpPr>
          <p:nvPr/>
        </p:nvCxnSpPr>
        <p:spPr>
          <a:xfrm>
            <a:off x="7233007" y="1128599"/>
            <a:ext cx="832206" cy="3145453"/>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51B0FBFE-8878-DB7E-68E3-9A6291F1C9D6}"/>
              </a:ext>
            </a:extLst>
          </p:cNvPr>
          <p:cNvSpPr txBox="1"/>
          <p:nvPr/>
        </p:nvSpPr>
        <p:spPr>
          <a:xfrm>
            <a:off x="378365" y="2046129"/>
            <a:ext cx="4541177" cy="2387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noAutofit/>
          </a:bodyPr>
          <a:lstStyle/>
          <a:p>
            <a:pPr algn="l"/>
            <a:r>
              <a:rPr lang="en-GB" sz="1600" b="1">
                <a:solidFill>
                  <a:srgbClr val="004E2B"/>
                </a:solidFill>
              </a:rPr>
              <a:t>Heidelberg Materials – CO</a:t>
            </a:r>
            <a:r>
              <a:rPr lang="en-GB" sz="1600" b="1" baseline="-25000">
                <a:solidFill>
                  <a:srgbClr val="004E2B"/>
                </a:solidFill>
              </a:rPr>
              <a:t>2 </a:t>
            </a:r>
            <a:r>
              <a:rPr lang="en-GB" sz="1600" b="1">
                <a:solidFill>
                  <a:srgbClr val="004E2B"/>
                </a:solidFill>
              </a:rPr>
              <a:t>Road map </a:t>
            </a:r>
            <a:endParaRPr lang="en-GB" sz="1600" b="1" baseline="-25000">
              <a:solidFill>
                <a:srgbClr val="004E2B"/>
              </a:solidFill>
            </a:endParaRPr>
          </a:p>
        </p:txBody>
      </p:sp>
      <p:sp>
        <p:nvSpPr>
          <p:cNvPr id="9" name="TextBox 8">
            <a:extLst>
              <a:ext uri="{FF2B5EF4-FFF2-40B4-BE49-F238E27FC236}">
                <a16:creationId xmlns:a16="http://schemas.microsoft.com/office/drawing/2014/main" id="{F93BB3E7-9482-2D89-C24B-7AA9F6996303}"/>
              </a:ext>
            </a:extLst>
          </p:cNvPr>
          <p:cNvSpPr txBox="1"/>
          <p:nvPr/>
        </p:nvSpPr>
        <p:spPr>
          <a:xfrm>
            <a:off x="2321960" y="6199983"/>
            <a:ext cx="8311794" cy="53425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noAutofit/>
          </a:bodyPr>
          <a:lstStyle/>
          <a:p>
            <a:pPr algn="l"/>
            <a:r>
              <a:rPr lang="en-US" sz="1400" i="1">
                <a:solidFill>
                  <a:srgbClr val="004E2B"/>
                </a:solidFill>
              </a:rPr>
              <a:t>Heidelberg Materials: Committed to reaching net zero carbon by 2050</a:t>
            </a:r>
            <a:endParaRPr lang="en-GB" sz="1400" i="1">
              <a:solidFill>
                <a:srgbClr val="004E2B"/>
              </a:solidFill>
            </a:endParaRPr>
          </a:p>
        </p:txBody>
      </p:sp>
      <p:sp>
        <p:nvSpPr>
          <p:cNvPr id="4" name="Footer Placeholder 3">
            <a:extLst>
              <a:ext uri="{FF2B5EF4-FFF2-40B4-BE49-F238E27FC236}">
                <a16:creationId xmlns:a16="http://schemas.microsoft.com/office/drawing/2014/main" id="{B332B2E1-6D72-C31C-CB3B-736796C8B301}"/>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31629242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1" grpId="0"/>
      <p:bldP spid="2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B6B08-5DF3-5CD0-9B48-8668408101C9}"/>
              </a:ext>
            </a:extLst>
          </p:cNvPr>
          <p:cNvSpPr>
            <a:spLocks noGrp="1"/>
          </p:cNvSpPr>
          <p:nvPr>
            <p:ph type="title"/>
          </p:nvPr>
        </p:nvSpPr>
        <p:spPr>
          <a:xfrm>
            <a:off x="386459" y="545005"/>
            <a:ext cx="11419082" cy="387798"/>
          </a:xfrm>
        </p:spPr>
        <p:txBody>
          <a:bodyPr/>
          <a:lstStyle/>
          <a:p>
            <a:r>
              <a:rPr lang="en-GB" sz="2800"/>
              <a:t>Why CCS?</a:t>
            </a:r>
          </a:p>
        </p:txBody>
      </p:sp>
      <p:pic>
        <p:nvPicPr>
          <p:cNvPr id="7" name="Picture 6">
            <a:extLst>
              <a:ext uri="{FF2B5EF4-FFF2-40B4-BE49-F238E27FC236}">
                <a16:creationId xmlns:a16="http://schemas.microsoft.com/office/drawing/2014/main" id="{BBDE3F33-478D-DF7B-857C-E49F8B39EBC5}"/>
              </a:ext>
            </a:extLst>
          </p:cNvPr>
          <p:cNvPicPr>
            <a:picLocks noChangeAspect="1"/>
          </p:cNvPicPr>
          <p:nvPr/>
        </p:nvPicPr>
        <p:blipFill rotWithShape="1">
          <a:blip r:embed="rId2"/>
          <a:srcRect t="5055" r="6525" b="9978"/>
          <a:stretch/>
        </p:blipFill>
        <p:spPr>
          <a:xfrm>
            <a:off x="-5092236" y="1337236"/>
            <a:ext cx="10086384" cy="5073777"/>
          </a:xfrm>
          <a:prstGeom prst="rect">
            <a:avLst/>
          </a:prstGeom>
        </p:spPr>
      </p:pic>
      <p:sp>
        <p:nvSpPr>
          <p:cNvPr id="23" name="Oval 22">
            <a:extLst>
              <a:ext uri="{FF2B5EF4-FFF2-40B4-BE49-F238E27FC236}">
                <a16:creationId xmlns:a16="http://schemas.microsoft.com/office/drawing/2014/main" id="{9AB52E6C-148F-B553-D48E-B2F4D0292FBF}"/>
              </a:ext>
            </a:extLst>
          </p:cNvPr>
          <p:cNvSpPr/>
          <p:nvPr/>
        </p:nvSpPr>
        <p:spPr>
          <a:xfrm>
            <a:off x="1478381" y="4592548"/>
            <a:ext cx="1243949" cy="160276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59196AF7-5C68-0139-A27C-9495254AB842}"/>
              </a:ext>
            </a:extLst>
          </p:cNvPr>
          <p:cNvSpPr txBox="1"/>
          <p:nvPr/>
        </p:nvSpPr>
        <p:spPr>
          <a:xfrm>
            <a:off x="5272206" y="2037440"/>
            <a:ext cx="6292559" cy="367336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noAutofit/>
          </a:bodyPr>
          <a:lstStyle/>
          <a:p>
            <a:pPr marL="285750" indent="-285750" algn="l">
              <a:spcAft>
                <a:spcPts val="1200"/>
              </a:spcAft>
              <a:buFont typeface="Arial" panose="020B0604020202020204" pitchFamily="34" charset="0"/>
              <a:buChar char="•"/>
            </a:pPr>
            <a:r>
              <a:rPr lang="en-GB">
                <a:solidFill>
                  <a:srgbClr val="004E2B"/>
                </a:solidFill>
              </a:rPr>
              <a:t>This is because the primary reaction to produce cement is calcination: the decomposition of limestone into calcium oxide with a by-product of CO</a:t>
            </a:r>
            <a:r>
              <a:rPr lang="en-GB" baseline="-25000">
                <a:solidFill>
                  <a:srgbClr val="004E2B"/>
                </a:solidFill>
              </a:rPr>
              <a:t>2</a:t>
            </a:r>
            <a:r>
              <a:rPr lang="en-GB">
                <a:solidFill>
                  <a:srgbClr val="004E2B"/>
                </a:solidFill>
              </a:rPr>
              <a:t>.</a:t>
            </a:r>
          </a:p>
          <a:p>
            <a:pPr marL="285750" indent="-285750" algn="l">
              <a:spcAft>
                <a:spcPts val="1200"/>
              </a:spcAft>
              <a:buFont typeface="Arial" panose="020B0604020202020204" pitchFamily="34" charset="0"/>
              <a:buChar char="•"/>
            </a:pPr>
            <a:r>
              <a:rPr lang="en-GB">
                <a:solidFill>
                  <a:srgbClr val="004E2B"/>
                </a:solidFill>
              </a:rPr>
              <a:t>This CO</a:t>
            </a:r>
            <a:r>
              <a:rPr lang="en-GB" baseline="-25000">
                <a:solidFill>
                  <a:srgbClr val="004E2B"/>
                </a:solidFill>
              </a:rPr>
              <a:t>2</a:t>
            </a:r>
            <a:r>
              <a:rPr lang="en-GB">
                <a:solidFill>
                  <a:srgbClr val="004E2B"/>
                </a:solidFill>
              </a:rPr>
              <a:t> accounts for 68% of the total CO</a:t>
            </a:r>
            <a:r>
              <a:rPr lang="en-GB" baseline="-25000">
                <a:solidFill>
                  <a:srgbClr val="004E2B"/>
                </a:solidFill>
              </a:rPr>
              <a:t>2</a:t>
            </a:r>
            <a:r>
              <a:rPr lang="en-GB">
                <a:solidFill>
                  <a:srgbClr val="004E2B"/>
                </a:solidFill>
              </a:rPr>
              <a:t> from cement production, with fuel combustion making up the further 32%.</a:t>
            </a:r>
          </a:p>
          <a:p>
            <a:pPr marL="285750" indent="-285750" algn="l">
              <a:spcAft>
                <a:spcPts val="1200"/>
              </a:spcAft>
              <a:buFont typeface="Arial" panose="020B0604020202020204" pitchFamily="34" charset="0"/>
              <a:buChar char="•"/>
            </a:pPr>
            <a:r>
              <a:rPr lang="en-GB">
                <a:solidFill>
                  <a:srgbClr val="004E2B"/>
                </a:solidFill>
              </a:rPr>
              <a:t>Since there is no alternative to cement production and the use of alternative fuels can only go so far, carbon capture and storage is the only option left to become net zero.</a:t>
            </a:r>
          </a:p>
          <a:p>
            <a:pPr marL="285750" indent="-285750" algn="l">
              <a:buFont typeface="Arial" panose="020B0604020202020204" pitchFamily="34" charset="0"/>
              <a:buChar char="•"/>
            </a:pPr>
            <a:endParaRPr lang="en-GB" sz="1600">
              <a:solidFill>
                <a:srgbClr val="004E2B"/>
              </a:solidFill>
            </a:endParaRPr>
          </a:p>
          <a:p>
            <a:pPr marL="285750" indent="-285750" algn="l">
              <a:buFont typeface="Arial" panose="020B0604020202020204" pitchFamily="34" charset="0"/>
              <a:buChar char="•"/>
            </a:pPr>
            <a:endParaRPr lang="en-GB" sz="1600">
              <a:solidFill>
                <a:srgbClr val="004E2B"/>
              </a:solidFill>
            </a:endParaRPr>
          </a:p>
          <a:p>
            <a:pPr marL="285750" indent="-285750" algn="l">
              <a:buFont typeface="Arial" panose="020B0604020202020204" pitchFamily="34" charset="0"/>
              <a:buChar char="•"/>
            </a:pPr>
            <a:endParaRPr lang="en-GB" sz="1600" baseline="-25000">
              <a:solidFill>
                <a:srgbClr val="004E2B"/>
              </a:solidFill>
            </a:endParaRPr>
          </a:p>
        </p:txBody>
      </p:sp>
      <p:sp>
        <p:nvSpPr>
          <p:cNvPr id="3" name="Footer Placeholder 2">
            <a:extLst>
              <a:ext uri="{FF2B5EF4-FFF2-40B4-BE49-F238E27FC236}">
                <a16:creationId xmlns:a16="http://schemas.microsoft.com/office/drawing/2014/main" id="{C01F3DCB-8D23-FEB5-7A40-C0B112B29BAB}"/>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39925455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E8393-9EE2-7FD6-8C35-CB25D51F4839}"/>
              </a:ext>
            </a:extLst>
          </p:cNvPr>
          <p:cNvSpPr>
            <a:spLocks noGrp="1"/>
          </p:cNvSpPr>
          <p:nvPr>
            <p:ph type="title"/>
          </p:nvPr>
        </p:nvSpPr>
        <p:spPr>
          <a:xfrm>
            <a:off x="386459" y="545005"/>
            <a:ext cx="11419082" cy="387798"/>
          </a:xfrm>
        </p:spPr>
        <p:txBody>
          <a:bodyPr/>
          <a:lstStyle/>
          <a:p>
            <a:r>
              <a:rPr lang="en-GB" sz="2800"/>
              <a:t>Emissions</a:t>
            </a:r>
          </a:p>
        </p:txBody>
      </p:sp>
      <p:pic>
        <p:nvPicPr>
          <p:cNvPr id="7" name="Picture 6">
            <a:extLst>
              <a:ext uri="{FF2B5EF4-FFF2-40B4-BE49-F238E27FC236}">
                <a16:creationId xmlns:a16="http://schemas.microsoft.com/office/drawing/2014/main" id="{6FB0764A-1FE5-DA7F-4253-9D77C90C4475}"/>
              </a:ext>
            </a:extLst>
          </p:cNvPr>
          <p:cNvPicPr>
            <a:picLocks noChangeAspect="1"/>
          </p:cNvPicPr>
          <p:nvPr/>
        </p:nvPicPr>
        <p:blipFill>
          <a:blip r:embed="rId2"/>
          <a:stretch>
            <a:fillRect/>
          </a:stretch>
        </p:blipFill>
        <p:spPr>
          <a:xfrm>
            <a:off x="8790763" y="226171"/>
            <a:ext cx="3153215" cy="1333686"/>
          </a:xfrm>
          <a:prstGeom prst="rect">
            <a:avLst/>
          </a:prstGeom>
        </p:spPr>
      </p:pic>
      <p:sp>
        <p:nvSpPr>
          <p:cNvPr id="10" name="Content Placeholder 2">
            <a:extLst>
              <a:ext uri="{FF2B5EF4-FFF2-40B4-BE49-F238E27FC236}">
                <a16:creationId xmlns:a16="http://schemas.microsoft.com/office/drawing/2014/main" id="{6E1E0632-D6A8-3716-5980-69C7D638C62C}"/>
              </a:ext>
            </a:extLst>
          </p:cNvPr>
          <p:cNvSpPr txBox="1">
            <a:spLocks/>
          </p:cNvSpPr>
          <p:nvPr/>
        </p:nvSpPr>
        <p:spPr>
          <a:xfrm>
            <a:off x="393962" y="2965984"/>
            <a:ext cx="8136362" cy="1839069"/>
          </a:xfrm>
          <a:prstGeom prst="rect">
            <a:avLst/>
          </a:prstGeom>
        </p:spPr>
        <p:txBody>
          <a:bodyPr vert="horz" lIns="0" tIns="0" rIns="0" bIns="0" rtlCol="0">
            <a:noAutofit/>
          </a:bodyPr>
          <a:lstStyle>
            <a:lvl1pPr marL="0" indent="0" algn="l" defTabSz="914400" rtl="0" eaLnBrk="1" latinLnBrk="0" hangingPunct="1">
              <a:lnSpc>
                <a:spcPct val="120000"/>
              </a:lnSpc>
              <a:spcBef>
                <a:spcPts val="1000"/>
              </a:spcBef>
              <a:buFontTx/>
              <a:buNone/>
              <a:defRPr sz="1400" kern="1200">
                <a:solidFill>
                  <a:schemeClr val="tx1"/>
                </a:solidFill>
                <a:latin typeface="+mn-lt"/>
                <a:ea typeface="+mn-ea"/>
                <a:cs typeface="+mn-cs"/>
              </a:defRPr>
            </a:lvl1pPr>
            <a:lvl2pPr marL="630238" indent="-180975" algn="l" defTabSz="914400" rtl="0" eaLnBrk="1" latinLnBrk="0" hangingPunct="1">
              <a:lnSpc>
                <a:spcPct val="120000"/>
              </a:lnSpc>
              <a:spcBef>
                <a:spcPts val="500"/>
              </a:spcBef>
              <a:buFont typeface="Lexend HM" panose="020B0604020202020204" pitchFamily="34" charset="0"/>
              <a:buChar char="•"/>
              <a:defRPr sz="1400" kern="1200">
                <a:solidFill>
                  <a:schemeClr val="tx1"/>
                </a:solidFill>
                <a:latin typeface="+mn-lt"/>
                <a:ea typeface="+mn-ea"/>
                <a:cs typeface="+mn-cs"/>
              </a:defRPr>
            </a:lvl2pPr>
            <a:lvl3pPr marL="1008000" indent="-182563" algn="l" defTabSz="914400" rtl="0" eaLnBrk="1" latinLnBrk="0" hangingPunct="1">
              <a:lnSpc>
                <a:spcPct val="120000"/>
              </a:lnSpc>
              <a:spcBef>
                <a:spcPts val="500"/>
              </a:spcBef>
              <a:buFont typeface="Lexend HM" panose="020B0604020202020204" pitchFamily="34" charset="0"/>
              <a:buChar char="•"/>
              <a:defRPr sz="1400" kern="1200">
                <a:solidFill>
                  <a:schemeClr val="tx1"/>
                </a:solidFill>
                <a:latin typeface="+mn-lt"/>
                <a:ea typeface="+mn-ea"/>
                <a:cs typeface="+mn-cs"/>
              </a:defRPr>
            </a:lvl3pPr>
            <a:lvl4pPr marL="1368000" indent="-180975" algn="l" defTabSz="914400" rtl="0" eaLnBrk="1" latinLnBrk="0" hangingPunct="1">
              <a:lnSpc>
                <a:spcPct val="120000"/>
              </a:lnSpc>
              <a:spcBef>
                <a:spcPts val="500"/>
              </a:spcBef>
              <a:buFont typeface="Lexend HM" panose="020B0604020202020204" pitchFamily="34" charset="0"/>
              <a:buChar char="•"/>
              <a:tabLst>
                <a:tab pos="1166813" algn="l"/>
              </a:tabLst>
              <a:defRPr sz="1400" kern="1200">
                <a:solidFill>
                  <a:schemeClr val="tx1"/>
                </a:solidFill>
                <a:latin typeface="+mn-lt"/>
                <a:ea typeface="+mn-ea"/>
                <a:cs typeface="+mn-cs"/>
              </a:defRPr>
            </a:lvl4pPr>
            <a:lvl5pPr marL="1764000" indent="-180975" algn="l" defTabSz="914400" rtl="0" eaLnBrk="1" latinLnBrk="0" hangingPunct="1">
              <a:lnSpc>
                <a:spcPct val="120000"/>
              </a:lnSpc>
              <a:spcBef>
                <a:spcPts val="500"/>
              </a:spcBef>
              <a:buFont typeface="Lexend HM" panose="020B0604020202020204" pitchFamily="34" charset="0"/>
              <a:buChar char="•"/>
              <a:tabLst>
                <a:tab pos="1616075" algn="l"/>
              </a:tabLst>
              <a:defRPr sz="1400" kern="1200">
                <a:solidFill>
                  <a:schemeClr val="tx1"/>
                </a:solidFill>
                <a:latin typeface="+mn-lt"/>
                <a:ea typeface="+mn-ea"/>
                <a:cs typeface="+mn-cs"/>
              </a:defRPr>
            </a:lvl5pPr>
            <a:lvl6pPr marL="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Lexend HM"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Lexend HM"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Lexend HM" panose="020B0604020202020204" pitchFamily="34" charset="0"/>
              <a:buChar char="•"/>
              <a:defRPr sz="1800" kern="1200">
                <a:solidFill>
                  <a:schemeClr val="tx1"/>
                </a:solidFill>
                <a:latin typeface="+mn-lt"/>
                <a:ea typeface="+mn-ea"/>
                <a:cs typeface="+mn-cs"/>
              </a:defRPr>
            </a:lvl9pPr>
          </a:lstStyle>
          <a:p>
            <a:r>
              <a:rPr lang="en-GB" sz="2000">
                <a:solidFill>
                  <a:srgbClr val="004E2B"/>
                </a:solidFill>
              </a:rPr>
              <a:t>The carbon capture process doesn’t remove all CO</a:t>
            </a:r>
            <a:r>
              <a:rPr lang="en-GB" sz="2000" baseline="-25000">
                <a:solidFill>
                  <a:srgbClr val="004E2B"/>
                </a:solidFill>
              </a:rPr>
              <a:t>2</a:t>
            </a:r>
            <a:r>
              <a:rPr lang="en-GB" sz="2000">
                <a:solidFill>
                  <a:srgbClr val="004E2B"/>
                </a:solidFill>
              </a:rPr>
              <a:t> from the flue gas. At the end of the process, 6t/h of CO</a:t>
            </a:r>
            <a:r>
              <a:rPr lang="en-GB" sz="2000" baseline="-25000">
                <a:solidFill>
                  <a:srgbClr val="004E2B"/>
                </a:solidFill>
              </a:rPr>
              <a:t>2</a:t>
            </a:r>
            <a:r>
              <a:rPr lang="en-GB" sz="2000">
                <a:solidFill>
                  <a:srgbClr val="004E2B"/>
                </a:solidFill>
              </a:rPr>
              <a:t> is still released</a:t>
            </a:r>
            <a:r>
              <a:rPr lang="en-GB" sz="2000" dirty="0">
                <a:solidFill>
                  <a:srgbClr val="004E2B"/>
                </a:solidFill>
              </a:rPr>
              <a:t> into the atmosphere</a:t>
            </a:r>
            <a:r>
              <a:rPr lang="en-GB" sz="2000">
                <a:solidFill>
                  <a:srgbClr val="004E2B"/>
                </a:solidFill>
              </a:rPr>
              <a:t>. However, this is the bio fraction of CO</a:t>
            </a:r>
            <a:r>
              <a:rPr lang="en-GB" sz="2000" baseline="-25000">
                <a:solidFill>
                  <a:srgbClr val="004E2B"/>
                </a:solidFill>
              </a:rPr>
              <a:t>2</a:t>
            </a:r>
            <a:r>
              <a:rPr lang="en-GB" sz="2000">
                <a:solidFill>
                  <a:srgbClr val="004E2B"/>
                </a:solidFill>
              </a:rPr>
              <a:t> and comes from the burning of alternative fuels in the kiln. As the CO</a:t>
            </a:r>
            <a:r>
              <a:rPr lang="en-GB" sz="2000" baseline="-25000">
                <a:solidFill>
                  <a:srgbClr val="004E2B"/>
                </a:solidFill>
              </a:rPr>
              <a:t>2</a:t>
            </a:r>
            <a:r>
              <a:rPr lang="en-GB" sz="2000">
                <a:solidFill>
                  <a:srgbClr val="004E2B"/>
                </a:solidFill>
              </a:rPr>
              <a:t> comes from a sustainable source it is not classed as a pollutant and the process can still be called net zero.</a:t>
            </a:r>
          </a:p>
          <a:p>
            <a:endParaRPr lang="en-GB" sz="2000"/>
          </a:p>
        </p:txBody>
      </p:sp>
      <p:pic>
        <p:nvPicPr>
          <p:cNvPr id="4" name="Picture 3">
            <a:extLst>
              <a:ext uri="{FF2B5EF4-FFF2-40B4-BE49-F238E27FC236}">
                <a16:creationId xmlns:a16="http://schemas.microsoft.com/office/drawing/2014/main" id="{E4A7E403-1978-2731-B41F-3D5F881E0FD7}"/>
              </a:ext>
            </a:extLst>
          </p:cNvPr>
          <p:cNvPicPr>
            <a:picLocks noChangeAspect="1"/>
          </p:cNvPicPr>
          <p:nvPr/>
        </p:nvPicPr>
        <p:blipFill rotWithShape="1">
          <a:blip r:embed="rId3"/>
          <a:srcRect r="14096"/>
          <a:stretch/>
        </p:blipFill>
        <p:spPr>
          <a:xfrm>
            <a:off x="9012019" y="2096966"/>
            <a:ext cx="2931959" cy="2163038"/>
          </a:xfrm>
          <a:prstGeom prst="rect">
            <a:avLst/>
          </a:prstGeom>
        </p:spPr>
      </p:pic>
      <p:graphicFrame>
        <p:nvGraphicFramePr>
          <p:cNvPr id="9" name="Table 10">
            <a:extLst>
              <a:ext uri="{FF2B5EF4-FFF2-40B4-BE49-F238E27FC236}">
                <a16:creationId xmlns:a16="http://schemas.microsoft.com/office/drawing/2014/main" id="{1981EF2F-B201-4601-6131-CA657DFB7068}"/>
              </a:ext>
            </a:extLst>
          </p:cNvPr>
          <p:cNvGraphicFramePr>
            <a:graphicFrameLocks noGrp="1"/>
          </p:cNvGraphicFramePr>
          <p:nvPr>
            <p:extLst>
              <p:ext uri="{D42A27DB-BD31-4B8C-83A1-F6EECF244321}">
                <p14:modId xmlns:p14="http://schemas.microsoft.com/office/powerpoint/2010/main" val="45074391"/>
              </p:ext>
            </p:extLst>
          </p:nvPr>
        </p:nvGraphicFramePr>
        <p:xfrm>
          <a:off x="413698" y="1895783"/>
          <a:ext cx="8127999" cy="74168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243853147"/>
                    </a:ext>
                  </a:extLst>
                </a:gridCol>
                <a:gridCol w="2709333">
                  <a:extLst>
                    <a:ext uri="{9D8B030D-6E8A-4147-A177-3AD203B41FA5}">
                      <a16:colId xmlns:a16="http://schemas.microsoft.com/office/drawing/2014/main" val="3316861676"/>
                    </a:ext>
                  </a:extLst>
                </a:gridCol>
                <a:gridCol w="2709333">
                  <a:extLst>
                    <a:ext uri="{9D8B030D-6E8A-4147-A177-3AD203B41FA5}">
                      <a16:colId xmlns:a16="http://schemas.microsoft.com/office/drawing/2014/main" val="329265566"/>
                    </a:ext>
                  </a:extLst>
                </a:gridCol>
              </a:tblGrid>
              <a:tr h="370840">
                <a:tc>
                  <a:txBody>
                    <a:bodyPr/>
                    <a:lstStyle/>
                    <a:p>
                      <a:r>
                        <a:rPr lang="en-GB" sz="1800"/>
                        <a:t>Padeswood Emissions </a:t>
                      </a:r>
                    </a:p>
                  </a:txBody>
                  <a:tcPr/>
                </a:tc>
                <a:tc>
                  <a:txBody>
                    <a:bodyPr/>
                    <a:lstStyle/>
                    <a:p>
                      <a:r>
                        <a:rPr lang="en-GB" sz="1800"/>
                        <a:t>Reportable Emissions</a:t>
                      </a:r>
                    </a:p>
                  </a:txBody>
                  <a:tcPr/>
                </a:tc>
                <a:tc>
                  <a:txBody>
                    <a:bodyPr/>
                    <a:lstStyle/>
                    <a:p>
                      <a:r>
                        <a:rPr lang="en-GB" sz="1800"/>
                        <a:t>Sustainable Biomass</a:t>
                      </a:r>
                    </a:p>
                  </a:txBody>
                  <a:tcPr/>
                </a:tc>
                <a:extLst>
                  <a:ext uri="{0D108BD9-81ED-4DB2-BD59-A6C34878D82A}">
                    <a16:rowId xmlns:a16="http://schemas.microsoft.com/office/drawing/2014/main" val="3176143242"/>
                  </a:ext>
                </a:extLst>
              </a:tr>
              <a:tr h="370840">
                <a:tc>
                  <a:txBody>
                    <a:bodyPr/>
                    <a:lstStyle/>
                    <a:p>
                      <a:r>
                        <a:rPr lang="en-GB" sz="1800"/>
                        <a:t>Total emissions 2023</a:t>
                      </a:r>
                    </a:p>
                  </a:txBody>
                  <a:tcPr/>
                </a:tc>
                <a:tc>
                  <a:txBody>
                    <a:bodyPr/>
                    <a:lstStyle/>
                    <a:p>
                      <a:r>
                        <a:rPr lang="en-GB" sz="1800"/>
                        <a:t>359,676 tCO2e</a:t>
                      </a:r>
                    </a:p>
                  </a:txBody>
                  <a:tcPr/>
                </a:tc>
                <a:tc>
                  <a:txBody>
                    <a:bodyPr/>
                    <a:lstStyle/>
                    <a:p>
                      <a:r>
                        <a:rPr lang="en-GB" sz="1800"/>
                        <a:t>29,629 tCO2e</a:t>
                      </a:r>
                    </a:p>
                  </a:txBody>
                  <a:tcPr/>
                </a:tc>
                <a:extLst>
                  <a:ext uri="{0D108BD9-81ED-4DB2-BD59-A6C34878D82A}">
                    <a16:rowId xmlns:a16="http://schemas.microsoft.com/office/drawing/2014/main" val="3770994279"/>
                  </a:ext>
                </a:extLst>
              </a:tr>
            </a:tbl>
          </a:graphicData>
        </a:graphic>
      </p:graphicFrame>
      <p:sp>
        <p:nvSpPr>
          <p:cNvPr id="3" name="Footer Placeholder 2">
            <a:extLst>
              <a:ext uri="{FF2B5EF4-FFF2-40B4-BE49-F238E27FC236}">
                <a16:creationId xmlns:a16="http://schemas.microsoft.com/office/drawing/2014/main" id="{8E19503C-1220-AADA-2648-B638835FBFCE}"/>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1233112381"/>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B0DD1-DADD-6D35-AD49-F09963B5D14F}"/>
              </a:ext>
            </a:extLst>
          </p:cNvPr>
          <p:cNvSpPr>
            <a:spLocks noGrp="1"/>
          </p:cNvSpPr>
          <p:nvPr>
            <p:ph type="title"/>
          </p:nvPr>
        </p:nvSpPr>
        <p:spPr>
          <a:xfrm>
            <a:off x="386459" y="545005"/>
            <a:ext cx="11419082" cy="387798"/>
          </a:xfrm>
        </p:spPr>
        <p:txBody>
          <a:bodyPr/>
          <a:lstStyle/>
          <a:p>
            <a:r>
              <a:rPr lang="en-GB" sz="2800"/>
              <a:t>Links to site</a:t>
            </a:r>
          </a:p>
        </p:txBody>
      </p:sp>
      <p:sp>
        <p:nvSpPr>
          <p:cNvPr id="3" name="Content Placeholder 2">
            <a:extLst>
              <a:ext uri="{FF2B5EF4-FFF2-40B4-BE49-F238E27FC236}">
                <a16:creationId xmlns:a16="http://schemas.microsoft.com/office/drawing/2014/main" id="{44D1A7D1-8499-237B-FB8A-6F2FE31BE604}"/>
              </a:ext>
            </a:extLst>
          </p:cNvPr>
          <p:cNvSpPr>
            <a:spLocks noGrp="1"/>
          </p:cNvSpPr>
          <p:nvPr>
            <p:ph idx="1"/>
          </p:nvPr>
        </p:nvSpPr>
        <p:spPr/>
        <p:txBody>
          <a:bodyPr/>
          <a:lstStyle/>
          <a:p>
            <a:pPr marL="285750" indent="-285750">
              <a:buFont typeface="Arial" panose="020B0604020202020204" pitchFamily="34" charset="0"/>
              <a:buChar char="•"/>
            </a:pPr>
            <a:r>
              <a:rPr lang="en-GB">
                <a:solidFill>
                  <a:srgbClr val="004E2B"/>
                </a:solidFill>
              </a:rPr>
              <a:t>No direct impact to the operation of the cement plant</a:t>
            </a:r>
          </a:p>
          <a:p>
            <a:pPr marL="285750" indent="-285750">
              <a:buFont typeface="Arial" panose="020B0604020202020204" pitchFamily="34" charset="0"/>
              <a:buChar char="•"/>
            </a:pPr>
            <a:r>
              <a:rPr lang="en-GB">
                <a:solidFill>
                  <a:srgbClr val="004E2B"/>
                </a:solidFill>
              </a:rPr>
              <a:t>One stream leaving Cement operations (dirty flue gas to CCS plant)</a:t>
            </a:r>
          </a:p>
          <a:p>
            <a:pPr marL="285750" indent="-285750">
              <a:buFont typeface="Arial" panose="020B0604020202020204" pitchFamily="34" charset="0"/>
              <a:buChar char="•"/>
            </a:pPr>
            <a:r>
              <a:rPr lang="en-GB">
                <a:solidFill>
                  <a:srgbClr val="004E2B"/>
                </a:solidFill>
              </a:rPr>
              <a:t>Increased traffic on the main site road during construction but limited effect on traffic in operation</a:t>
            </a:r>
          </a:p>
          <a:p>
            <a:pPr marL="285750" indent="-285750">
              <a:buFont typeface="Arial" panose="020B0604020202020204" pitchFamily="34" charset="0"/>
              <a:buChar char="•"/>
            </a:pPr>
            <a:r>
              <a:rPr lang="en-GB">
                <a:solidFill>
                  <a:srgbClr val="004E2B"/>
                </a:solidFill>
              </a:rPr>
              <a:t>Effluent streams returning to cement operations from the quencher to be used in cement mill, raw mill, GCT </a:t>
            </a:r>
          </a:p>
        </p:txBody>
      </p:sp>
      <p:pic>
        <p:nvPicPr>
          <p:cNvPr id="7" name="Picture 6">
            <a:extLst>
              <a:ext uri="{FF2B5EF4-FFF2-40B4-BE49-F238E27FC236}">
                <a16:creationId xmlns:a16="http://schemas.microsoft.com/office/drawing/2014/main" id="{AB370BBE-744A-EF8C-2E34-6690B65C0D5A}"/>
              </a:ext>
            </a:extLst>
          </p:cNvPr>
          <p:cNvPicPr>
            <a:picLocks noChangeAspect="1"/>
          </p:cNvPicPr>
          <p:nvPr/>
        </p:nvPicPr>
        <p:blipFill>
          <a:blip r:embed="rId2"/>
          <a:stretch>
            <a:fillRect/>
          </a:stretch>
        </p:blipFill>
        <p:spPr>
          <a:xfrm>
            <a:off x="1204372" y="3628231"/>
            <a:ext cx="9367736" cy="2448889"/>
          </a:xfrm>
          <a:prstGeom prst="rect">
            <a:avLst/>
          </a:prstGeom>
        </p:spPr>
      </p:pic>
      <p:cxnSp>
        <p:nvCxnSpPr>
          <p:cNvPr id="9" name="Straight Arrow Connector 8">
            <a:extLst>
              <a:ext uri="{FF2B5EF4-FFF2-40B4-BE49-F238E27FC236}">
                <a16:creationId xmlns:a16="http://schemas.microsoft.com/office/drawing/2014/main" id="{B36CE814-67F9-C6A1-5851-B347B6FBE34E}"/>
              </a:ext>
            </a:extLst>
          </p:cNvPr>
          <p:cNvCxnSpPr>
            <a:cxnSpLocks/>
          </p:cNvCxnSpPr>
          <p:nvPr/>
        </p:nvCxnSpPr>
        <p:spPr>
          <a:xfrm flipH="1">
            <a:off x="6094065" y="3421294"/>
            <a:ext cx="275913" cy="339048"/>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68D8BCCE-C2FD-59FC-BFD7-FAD12B5BEA59}"/>
              </a:ext>
            </a:extLst>
          </p:cNvPr>
          <p:cNvSpPr txBox="1"/>
          <p:nvPr/>
        </p:nvSpPr>
        <p:spPr>
          <a:xfrm>
            <a:off x="6226715" y="3123652"/>
            <a:ext cx="1089060" cy="39041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noAutofit/>
          </a:bodyPr>
          <a:lstStyle/>
          <a:p>
            <a:pPr algn="l"/>
            <a:r>
              <a:rPr lang="en-GB">
                <a:solidFill>
                  <a:srgbClr val="004E2B"/>
                </a:solidFill>
              </a:rPr>
              <a:t>New stack</a:t>
            </a:r>
          </a:p>
        </p:txBody>
      </p:sp>
      <p:cxnSp>
        <p:nvCxnSpPr>
          <p:cNvPr id="14" name="Straight Arrow Connector 13">
            <a:extLst>
              <a:ext uri="{FF2B5EF4-FFF2-40B4-BE49-F238E27FC236}">
                <a16:creationId xmlns:a16="http://schemas.microsoft.com/office/drawing/2014/main" id="{ADF21550-9F4E-C52D-3F94-6FA2E679FFFE}"/>
              </a:ext>
            </a:extLst>
          </p:cNvPr>
          <p:cNvCxnSpPr/>
          <p:nvPr/>
        </p:nvCxnSpPr>
        <p:spPr>
          <a:xfrm flipH="1">
            <a:off x="6524090" y="3524763"/>
            <a:ext cx="1253447" cy="687641"/>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7C3B2790-07AF-3C58-0467-4363C6FE5E70}"/>
              </a:ext>
            </a:extLst>
          </p:cNvPr>
          <p:cNvSpPr txBox="1"/>
          <p:nvPr/>
        </p:nvSpPr>
        <p:spPr>
          <a:xfrm>
            <a:off x="7685625" y="3237813"/>
            <a:ext cx="2034283" cy="39041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noAutofit/>
          </a:bodyPr>
          <a:lstStyle/>
          <a:p>
            <a:pPr algn="l"/>
            <a:r>
              <a:rPr lang="en-GB">
                <a:solidFill>
                  <a:srgbClr val="004E2B"/>
                </a:solidFill>
              </a:rPr>
              <a:t>Regeneration tower</a:t>
            </a:r>
          </a:p>
        </p:txBody>
      </p:sp>
      <p:cxnSp>
        <p:nvCxnSpPr>
          <p:cNvPr id="17" name="Straight Arrow Connector 16">
            <a:extLst>
              <a:ext uri="{FF2B5EF4-FFF2-40B4-BE49-F238E27FC236}">
                <a16:creationId xmlns:a16="http://schemas.microsoft.com/office/drawing/2014/main" id="{E0DF5A9A-6C0E-DC6C-A0E8-626357C82C86}"/>
              </a:ext>
            </a:extLst>
          </p:cNvPr>
          <p:cNvCxnSpPr>
            <a:cxnSpLocks/>
          </p:cNvCxnSpPr>
          <p:nvPr/>
        </p:nvCxnSpPr>
        <p:spPr>
          <a:xfrm>
            <a:off x="5239820" y="3466136"/>
            <a:ext cx="883004" cy="1003122"/>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E60522F5-B40D-E667-1046-9484875193B0}"/>
              </a:ext>
            </a:extLst>
          </p:cNvPr>
          <p:cNvSpPr txBox="1"/>
          <p:nvPr/>
        </p:nvSpPr>
        <p:spPr>
          <a:xfrm>
            <a:off x="2878254" y="2991273"/>
            <a:ext cx="3645836" cy="44174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noAutofit/>
          </a:bodyPr>
          <a:lstStyle/>
          <a:p>
            <a:pPr algn="l"/>
            <a:r>
              <a:rPr lang="en-GB">
                <a:solidFill>
                  <a:srgbClr val="004E2B"/>
                </a:solidFill>
              </a:rPr>
              <a:t>Absorption tower, washing tower, quenching tower </a:t>
            </a:r>
          </a:p>
        </p:txBody>
      </p:sp>
      <p:sp>
        <p:nvSpPr>
          <p:cNvPr id="4" name="Footer Placeholder 3">
            <a:extLst>
              <a:ext uri="{FF2B5EF4-FFF2-40B4-BE49-F238E27FC236}">
                <a16:creationId xmlns:a16="http://schemas.microsoft.com/office/drawing/2014/main" id="{AC998128-2803-9552-A035-B691ECF79D77}"/>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1776382518"/>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0" y="181794"/>
            <a:ext cx="12192000" cy="6494412"/>
          </a:xfrm>
          <a:prstGeom prst="rect">
            <a:avLst/>
          </a:prstGeom>
        </p:spPr>
      </p:pic>
      <p:sp>
        <p:nvSpPr>
          <p:cNvPr id="2" name="Rectangle 1">
            <a:hlinkClick r:id="rId4" action="ppaction://hlinksldjump"/>
            <a:extLst>
              <a:ext uri="{FF2B5EF4-FFF2-40B4-BE49-F238E27FC236}">
                <a16:creationId xmlns:a16="http://schemas.microsoft.com/office/drawing/2014/main" id="{992ECD5C-BB54-AB2E-FCC1-F55189C0116A}"/>
              </a:ext>
            </a:extLst>
          </p:cNvPr>
          <p:cNvSpPr/>
          <p:nvPr/>
        </p:nvSpPr>
        <p:spPr>
          <a:xfrm>
            <a:off x="190500" y="18179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5" action="ppaction://hlinksldjump"/>
            <a:extLst>
              <a:ext uri="{FF2B5EF4-FFF2-40B4-BE49-F238E27FC236}">
                <a16:creationId xmlns:a16="http://schemas.microsoft.com/office/drawing/2014/main" id="{F1BD1436-0C27-6B22-D6EA-F7B6302691AB}"/>
              </a:ext>
            </a:extLst>
          </p:cNvPr>
          <p:cNvSpPr/>
          <p:nvPr/>
        </p:nvSpPr>
        <p:spPr>
          <a:xfrm>
            <a:off x="190500" y="610419"/>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6" action="ppaction://hlinksldjump"/>
            <a:extLst>
              <a:ext uri="{FF2B5EF4-FFF2-40B4-BE49-F238E27FC236}">
                <a16:creationId xmlns:a16="http://schemas.microsoft.com/office/drawing/2014/main" id="{CB253A03-77C2-9103-6437-3624B83BDB18}"/>
              </a:ext>
            </a:extLst>
          </p:cNvPr>
          <p:cNvSpPr/>
          <p:nvPr/>
        </p:nvSpPr>
        <p:spPr>
          <a:xfrm>
            <a:off x="190500" y="105072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7" action="ppaction://hlinksldjump"/>
            <a:extLst>
              <a:ext uri="{FF2B5EF4-FFF2-40B4-BE49-F238E27FC236}">
                <a16:creationId xmlns:a16="http://schemas.microsoft.com/office/drawing/2014/main" id="{B86750AF-C822-353C-6ED2-ED63AC8BE5F4}"/>
              </a:ext>
            </a:extLst>
          </p:cNvPr>
          <p:cNvSpPr/>
          <p:nvPr/>
        </p:nvSpPr>
        <p:spPr>
          <a:xfrm>
            <a:off x="304800" y="1581151"/>
            <a:ext cx="1657350" cy="5607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8" action="ppaction://hlinksldjump"/>
            <a:extLst>
              <a:ext uri="{FF2B5EF4-FFF2-40B4-BE49-F238E27FC236}">
                <a16:creationId xmlns:a16="http://schemas.microsoft.com/office/drawing/2014/main" id="{1891C108-02E9-D8EA-640E-323AB8AC8029}"/>
              </a:ext>
            </a:extLst>
          </p:cNvPr>
          <p:cNvSpPr/>
          <p:nvPr/>
        </p:nvSpPr>
        <p:spPr>
          <a:xfrm>
            <a:off x="904875" y="3029768"/>
            <a:ext cx="990600" cy="93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hlinkClick r:id="rId9" action="ppaction://hlinksldjump"/>
            <a:extLst>
              <a:ext uri="{FF2B5EF4-FFF2-40B4-BE49-F238E27FC236}">
                <a16:creationId xmlns:a16="http://schemas.microsoft.com/office/drawing/2014/main" id="{76347B47-A9CC-529B-6815-BAA4C0E218F7}"/>
              </a:ext>
            </a:extLst>
          </p:cNvPr>
          <p:cNvSpPr/>
          <p:nvPr/>
        </p:nvSpPr>
        <p:spPr>
          <a:xfrm>
            <a:off x="4038600" y="40965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10" action="ppaction://hlinksldjump"/>
            <a:extLst>
              <a:ext uri="{FF2B5EF4-FFF2-40B4-BE49-F238E27FC236}">
                <a16:creationId xmlns:a16="http://schemas.microsoft.com/office/drawing/2014/main" id="{0A740557-C09E-4C69-C442-63463A7977C1}"/>
              </a:ext>
            </a:extLst>
          </p:cNvPr>
          <p:cNvSpPr/>
          <p:nvPr/>
        </p:nvSpPr>
        <p:spPr>
          <a:xfrm>
            <a:off x="4038600" y="11628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hlinkClick r:id="rId11" action="ppaction://hlinksldjump"/>
            <a:extLst>
              <a:ext uri="{FF2B5EF4-FFF2-40B4-BE49-F238E27FC236}">
                <a16:creationId xmlns:a16="http://schemas.microsoft.com/office/drawing/2014/main" id="{8752E31D-B08F-B5F1-D84C-0D5F191242E7}"/>
              </a:ext>
            </a:extLst>
          </p:cNvPr>
          <p:cNvSpPr/>
          <p:nvPr/>
        </p:nvSpPr>
        <p:spPr>
          <a:xfrm>
            <a:off x="5791199" y="1452152"/>
            <a:ext cx="1057275" cy="37675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12" action="ppaction://hlinksldjump"/>
            <a:extLst>
              <a:ext uri="{FF2B5EF4-FFF2-40B4-BE49-F238E27FC236}">
                <a16:creationId xmlns:a16="http://schemas.microsoft.com/office/drawing/2014/main" id="{6D74EBF6-B77C-C7E6-FF09-51104F599A47}"/>
              </a:ext>
            </a:extLst>
          </p:cNvPr>
          <p:cNvSpPr/>
          <p:nvPr/>
        </p:nvSpPr>
        <p:spPr>
          <a:xfrm>
            <a:off x="8462961" y="954676"/>
            <a:ext cx="1243014" cy="4712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hlinkClick r:id="rId13" action="ppaction://hlinksldjump"/>
            <a:extLst>
              <a:ext uri="{FF2B5EF4-FFF2-40B4-BE49-F238E27FC236}">
                <a16:creationId xmlns:a16="http://schemas.microsoft.com/office/drawing/2014/main" id="{493B7813-7DF7-0899-F68B-52DA9C05D309}"/>
              </a:ext>
            </a:extLst>
          </p:cNvPr>
          <p:cNvSpPr/>
          <p:nvPr/>
        </p:nvSpPr>
        <p:spPr>
          <a:xfrm>
            <a:off x="10089353" y="299424"/>
            <a:ext cx="1674022" cy="6013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ooter Placeholder 12">
            <a:extLst>
              <a:ext uri="{FF2B5EF4-FFF2-40B4-BE49-F238E27FC236}">
                <a16:creationId xmlns:a16="http://schemas.microsoft.com/office/drawing/2014/main" id="{5B4FC9B1-50C6-FE21-131E-84FFD98037C7}"/>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1780237199"/>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CS flow vid">
            <a:hlinkClick r:id="" action="ppaction://media"/>
            <a:extLst>
              <a:ext uri="{FF2B5EF4-FFF2-40B4-BE49-F238E27FC236}">
                <a16:creationId xmlns:a16="http://schemas.microsoft.com/office/drawing/2014/main" id="{34F71F4E-385D-0022-4ADB-E860485A72D4}"/>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
        <p:nvSpPr>
          <p:cNvPr id="2" name="Footer Placeholder 1">
            <a:extLst>
              <a:ext uri="{FF2B5EF4-FFF2-40B4-BE49-F238E27FC236}">
                <a16:creationId xmlns:a16="http://schemas.microsoft.com/office/drawing/2014/main" id="{FF4E58D3-E7A2-3DAB-A4B3-8D47A5F2D249}"/>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602063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05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0" y="181794"/>
            <a:ext cx="12192000" cy="6494412"/>
          </a:xfrm>
          <a:prstGeom prst="rect">
            <a:avLst/>
          </a:prstGeom>
        </p:spPr>
      </p:pic>
      <p:sp>
        <p:nvSpPr>
          <p:cNvPr id="2" name="Rectangle 1">
            <a:hlinkClick r:id="rId4" action="ppaction://hlinksldjump"/>
            <a:extLst>
              <a:ext uri="{FF2B5EF4-FFF2-40B4-BE49-F238E27FC236}">
                <a16:creationId xmlns:a16="http://schemas.microsoft.com/office/drawing/2014/main" id="{992ECD5C-BB54-AB2E-FCC1-F55189C0116A}"/>
              </a:ext>
            </a:extLst>
          </p:cNvPr>
          <p:cNvSpPr/>
          <p:nvPr/>
        </p:nvSpPr>
        <p:spPr>
          <a:xfrm>
            <a:off x="190500" y="18179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5" action="ppaction://hlinksldjump"/>
            <a:extLst>
              <a:ext uri="{FF2B5EF4-FFF2-40B4-BE49-F238E27FC236}">
                <a16:creationId xmlns:a16="http://schemas.microsoft.com/office/drawing/2014/main" id="{F1BD1436-0C27-6B22-D6EA-F7B6302691AB}"/>
              </a:ext>
            </a:extLst>
          </p:cNvPr>
          <p:cNvSpPr/>
          <p:nvPr/>
        </p:nvSpPr>
        <p:spPr>
          <a:xfrm>
            <a:off x="190500" y="610419"/>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6" action="ppaction://hlinksldjump"/>
            <a:extLst>
              <a:ext uri="{FF2B5EF4-FFF2-40B4-BE49-F238E27FC236}">
                <a16:creationId xmlns:a16="http://schemas.microsoft.com/office/drawing/2014/main" id="{CB253A03-77C2-9103-6437-3624B83BDB18}"/>
              </a:ext>
            </a:extLst>
          </p:cNvPr>
          <p:cNvSpPr/>
          <p:nvPr/>
        </p:nvSpPr>
        <p:spPr>
          <a:xfrm>
            <a:off x="190500" y="105072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7" action="ppaction://hlinksldjump"/>
            <a:extLst>
              <a:ext uri="{FF2B5EF4-FFF2-40B4-BE49-F238E27FC236}">
                <a16:creationId xmlns:a16="http://schemas.microsoft.com/office/drawing/2014/main" id="{B86750AF-C822-353C-6ED2-ED63AC8BE5F4}"/>
              </a:ext>
            </a:extLst>
          </p:cNvPr>
          <p:cNvSpPr/>
          <p:nvPr/>
        </p:nvSpPr>
        <p:spPr>
          <a:xfrm>
            <a:off x="304800" y="1581151"/>
            <a:ext cx="1657350" cy="5607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8" action="ppaction://hlinksldjump"/>
            <a:extLst>
              <a:ext uri="{FF2B5EF4-FFF2-40B4-BE49-F238E27FC236}">
                <a16:creationId xmlns:a16="http://schemas.microsoft.com/office/drawing/2014/main" id="{1891C108-02E9-D8EA-640E-323AB8AC8029}"/>
              </a:ext>
            </a:extLst>
          </p:cNvPr>
          <p:cNvSpPr/>
          <p:nvPr/>
        </p:nvSpPr>
        <p:spPr>
          <a:xfrm>
            <a:off x="904875" y="3029768"/>
            <a:ext cx="990600" cy="93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hlinkClick r:id="rId9" action="ppaction://hlinksldjump"/>
            <a:extLst>
              <a:ext uri="{FF2B5EF4-FFF2-40B4-BE49-F238E27FC236}">
                <a16:creationId xmlns:a16="http://schemas.microsoft.com/office/drawing/2014/main" id="{76347B47-A9CC-529B-6815-BAA4C0E218F7}"/>
              </a:ext>
            </a:extLst>
          </p:cNvPr>
          <p:cNvSpPr/>
          <p:nvPr/>
        </p:nvSpPr>
        <p:spPr>
          <a:xfrm>
            <a:off x="4038600" y="40965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10" action="ppaction://hlinksldjump"/>
            <a:extLst>
              <a:ext uri="{FF2B5EF4-FFF2-40B4-BE49-F238E27FC236}">
                <a16:creationId xmlns:a16="http://schemas.microsoft.com/office/drawing/2014/main" id="{0A740557-C09E-4C69-C442-63463A7977C1}"/>
              </a:ext>
            </a:extLst>
          </p:cNvPr>
          <p:cNvSpPr/>
          <p:nvPr/>
        </p:nvSpPr>
        <p:spPr>
          <a:xfrm>
            <a:off x="4038600" y="11628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hlinkClick r:id="rId11" action="ppaction://hlinksldjump"/>
            <a:extLst>
              <a:ext uri="{FF2B5EF4-FFF2-40B4-BE49-F238E27FC236}">
                <a16:creationId xmlns:a16="http://schemas.microsoft.com/office/drawing/2014/main" id="{8752E31D-B08F-B5F1-D84C-0D5F191242E7}"/>
              </a:ext>
            </a:extLst>
          </p:cNvPr>
          <p:cNvSpPr/>
          <p:nvPr/>
        </p:nvSpPr>
        <p:spPr>
          <a:xfrm>
            <a:off x="5791199" y="1452152"/>
            <a:ext cx="1057275" cy="37675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12" action="ppaction://hlinksldjump"/>
            <a:extLst>
              <a:ext uri="{FF2B5EF4-FFF2-40B4-BE49-F238E27FC236}">
                <a16:creationId xmlns:a16="http://schemas.microsoft.com/office/drawing/2014/main" id="{6D74EBF6-B77C-C7E6-FF09-51104F599A47}"/>
              </a:ext>
            </a:extLst>
          </p:cNvPr>
          <p:cNvSpPr/>
          <p:nvPr/>
        </p:nvSpPr>
        <p:spPr>
          <a:xfrm>
            <a:off x="8462961" y="954676"/>
            <a:ext cx="1243014" cy="4712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hlinkClick r:id="rId13" action="ppaction://hlinksldjump"/>
            <a:extLst>
              <a:ext uri="{FF2B5EF4-FFF2-40B4-BE49-F238E27FC236}">
                <a16:creationId xmlns:a16="http://schemas.microsoft.com/office/drawing/2014/main" id="{493B7813-7DF7-0899-F68B-52DA9C05D309}"/>
              </a:ext>
            </a:extLst>
          </p:cNvPr>
          <p:cNvSpPr/>
          <p:nvPr/>
        </p:nvSpPr>
        <p:spPr>
          <a:xfrm>
            <a:off x="10089353" y="299424"/>
            <a:ext cx="1674022" cy="6013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ooter Placeholder 12">
            <a:extLst>
              <a:ext uri="{FF2B5EF4-FFF2-40B4-BE49-F238E27FC236}">
                <a16:creationId xmlns:a16="http://schemas.microsoft.com/office/drawing/2014/main" id="{C8225115-6A61-9121-2EFE-569EE9A9162C}"/>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4783264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5" name="Picture 294">
            <a:extLst>
              <a:ext uri="{FF2B5EF4-FFF2-40B4-BE49-F238E27FC236}">
                <a16:creationId xmlns:a16="http://schemas.microsoft.com/office/drawing/2014/main" id="{0A10DC9E-5C3F-03DD-CBEA-9B678EFCCD55}"/>
              </a:ext>
            </a:extLst>
          </p:cNvPr>
          <p:cNvPicPr>
            <a:picLocks noChangeAspect="1"/>
          </p:cNvPicPr>
          <p:nvPr/>
        </p:nvPicPr>
        <p:blipFill>
          <a:blip r:embed="rId2"/>
          <a:stretch>
            <a:fillRect/>
          </a:stretch>
        </p:blipFill>
        <p:spPr>
          <a:xfrm>
            <a:off x="0" y="181794"/>
            <a:ext cx="12192000" cy="6494412"/>
          </a:xfrm>
          <a:prstGeom prst="rect">
            <a:avLst/>
          </a:prstGeom>
        </p:spPr>
      </p:pic>
      <p:sp>
        <p:nvSpPr>
          <p:cNvPr id="296" name="Oval 295">
            <a:extLst>
              <a:ext uri="{FF2B5EF4-FFF2-40B4-BE49-F238E27FC236}">
                <a16:creationId xmlns:a16="http://schemas.microsoft.com/office/drawing/2014/main" id="{301240BB-D012-B680-FA3B-61B271C482F6}"/>
              </a:ext>
            </a:extLst>
          </p:cNvPr>
          <p:cNvSpPr/>
          <p:nvPr/>
        </p:nvSpPr>
        <p:spPr>
          <a:xfrm>
            <a:off x="183889" y="3415701"/>
            <a:ext cx="210002" cy="223571"/>
          </a:xfrm>
          <a:prstGeom prst="ellipse">
            <a:avLst/>
          </a:prstGeom>
          <a:solidFill>
            <a:schemeClr val="bg1">
              <a:lumMod val="6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7" name="Oval 296">
            <a:extLst>
              <a:ext uri="{FF2B5EF4-FFF2-40B4-BE49-F238E27FC236}">
                <a16:creationId xmlns:a16="http://schemas.microsoft.com/office/drawing/2014/main" id="{700B554C-D0E9-610B-8739-A0C1D1DBA30E}"/>
              </a:ext>
            </a:extLst>
          </p:cNvPr>
          <p:cNvSpPr/>
          <p:nvPr/>
        </p:nvSpPr>
        <p:spPr>
          <a:xfrm>
            <a:off x="164503" y="3415701"/>
            <a:ext cx="210002" cy="223571"/>
          </a:xfrm>
          <a:prstGeom prst="ellipse">
            <a:avLst/>
          </a:prstGeom>
          <a:solidFill>
            <a:schemeClr val="bg1">
              <a:lumMod val="6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8" name="Oval 297">
            <a:extLst>
              <a:ext uri="{FF2B5EF4-FFF2-40B4-BE49-F238E27FC236}">
                <a16:creationId xmlns:a16="http://schemas.microsoft.com/office/drawing/2014/main" id="{12A6DD21-E10B-5A9D-1F1C-A1083B9EC907}"/>
              </a:ext>
            </a:extLst>
          </p:cNvPr>
          <p:cNvSpPr/>
          <p:nvPr/>
        </p:nvSpPr>
        <p:spPr>
          <a:xfrm>
            <a:off x="176982" y="3415701"/>
            <a:ext cx="210002" cy="223571"/>
          </a:xfrm>
          <a:prstGeom prst="ellipse">
            <a:avLst/>
          </a:prstGeom>
          <a:solidFill>
            <a:schemeClr val="bg1">
              <a:lumMod val="6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9" name="Oval 298">
            <a:extLst>
              <a:ext uri="{FF2B5EF4-FFF2-40B4-BE49-F238E27FC236}">
                <a16:creationId xmlns:a16="http://schemas.microsoft.com/office/drawing/2014/main" id="{B10C2A82-CEFB-6B4E-25C5-3C4E74A17093}"/>
              </a:ext>
            </a:extLst>
          </p:cNvPr>
          <p:cNvSpPr/>
          <p:nvPr/>
        </p:nvSpPr>
        <p:spPr>
          <a:xfrm>
            <a:off x="164503" y="3415701"/>
            <a:ext cx="210002" cy="223571"/>
          </a:xfrm>
          <a:prstGeom prst="ellipse">
            <a:avLst/>
          </a:prstGeom>
          <a:solidFill>
            <a:schemeClr val="bg1">
              <a:lumMod val="6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0" name="Oval 299">
            <a:extLst>
              <a:ext uri="{FF2B5EF4-FFF2-40B4-BE49-F238E27FC236}">
                <a16:creationId xmlns:a16="http://schemas.microsoft.com/office/drawing/2014/main" id="{5D558093-078A-681A-E759-A012BB68E412}"/>
              </a:ext>
            </a:extLst>
          </p:cNvPr>
          <p:cNvSpPr/>
          <p:nvPr/>
        </p:nvSpPr>
        <p:spPr>
          <a:xfrm>
            <a:off x="164865" y="3415701"/>
            <a:ext cx="210002" cy="223571"/>
          </a:xfrm>
          <a:prstGeom prst="ellipse">
            <a:avLst/>
          </a:prstGeom>
          <a:solidFill>
            <a:schemeClr val="bg1">
              <a:lumMod val="6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1" name="Oval 300">
            <a:extLst>
              <a:ext uri="{FF2B5EF4-FFF2-40B4-BE49-F238E27FC236}">
                <a16:creationId xmlns:a16="http://schemas.microsoft.com/office/drawing/2014/main" id="{7977090A-B40E-8352-C796-B70F91589DF6}"/>
              </a:ext>
            </a:extLst>
          </p:cNvPr>
          <p:cNvSpPr/>
          <p:nvPr/>
        </p:nvSpPr>
        <p:spPr>
          <a:xfrm>
            <a:off x="177342" y="3415701"/>
            <a:ext cx="210002" cy="223571"/>
          </a:xfrm>
          <a:prstGeom prst="ellipse">
            <a:avLst/>
          </a:prstGeom>
          <a:solidFill>
            <a:schemeClr val="bg1">
              <a:lumMod val="6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Footer Placeholder 1">
            <a:extLst>
              <a:ext uri="{FF2B5EF4-FFF2-40B4-BE49-F238E27FC236}">
                <a16:creationId xmlns:a16="http://schemas.microsoft.com/office/drawing/2014/main" id="{28E91DDA-35F6-B095-317B-8AC3017BF235}"/>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11536672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fill="hold" grpId="0" nodeType="withEffect">
                                  <p:stCondLst>
                                    <p:cond delay="0"/>
                                  </p:stCondLst>
                                  <p:endCondLst>
                                    <p:cond evt="onNext" delay="0">
                                      <p:tgtEl>
                                        <p:sldTgt/>
                                      </p:tgtEl>
                                    </p:cond>
                                  </p:endCondLst>
                                  <p:childTnLst>
                                    <p:animMotion origin="layout" path="M -0.00013 0.00116 L 0.25351 -0.00023 L 0.25703 0.26783 L 0.33385 0.26945 C 0.33346 0.19653 0.3332 0.12361 0.33294 0.05093 L 0.42278 0.05394 L 0.4237 0.19815 L 0.4987 0.19815 L 0.49687 -0.33981 L 0.40703 -0.33819 L 0.40703 -0.15694 L 0.33294 -0.15694 L 0.33294 -0.38009 L 0.17851 -0.3831 L 0.18125 0.33912 L 0.08346 0.34236 L 0.08437 0.20278 " pathEditMode="relative" rAng="0" ptsTypes="AAAAAAAAAAAAAAAAA">
                                      <p:cBhvr>
                                        <p:cTn id="6" dur="12000" fill="hold"/>
                                        <p:tgtEl>
                                          <p:spTgt spid="296"/>
                                        </p:tgtEl>
                                        <p:attrNameLst>
                                          <p:attrName>ppt_x</p:attrName>
                                          <p:attrName>ppt_y</p:attrName>
                                        </p:attrNameLst>
                                      </p:cBhvr>
                                      <p:rCtr x="24935" y="-2153"/>
                                    </p:animMotion>
                                  </p:childTnLst>
                                </p:cTn>
                              </p:par>
                              <p:par>
                                <p:cTn id="7" presetID="0" presetClass="path" presetSubtype="0" repeatCount="indefinite" fill="hold" grpId="0" nodeType="withEffect">
                                  <p:stCondLst>
                                    <p:cond delay="500"/>
                                  </p:stCondLst>
                                  <p:endCondLst>
                                    <p:cond evt="onNext" delay="0">
                                      <p:tgtEl>
                                        <p:sldTgt/>
                                      </p:tgtEl>
                                    </p:cond>
                                  </p:endCondLst>
                                  <p:childTnLst>
                                    <p:animMotion origin="layout" path="M -0.00013 0.00116 L 0.25351 -0.00023 L 0.25703 0.26783 L 0.33385 0.26945 C 0.33346 0.19653 0.3332 0.12361 0.33294 0.05093 L 0.42278 0.05394 L 0.42369 0.19815 L 0.49869 0.19815 L 0.49687 -0.33981 L 0.40703 -0.33819 L 0.40703 -0.15694 L 0.33294 -0.15694 L 0.33294 -0.38009 L 0.17851 -0.3831 L 0.18125 0.33912 L 0.08346 0.34236 L 0.08437 0.20278 " pathEditMode="relative" rAng="0" ptsTypes="AAAAAAAAAAAAAAAAA">
                                      <p:cBhvr>
                                        <p:cTn id="8" dur="12000" fill="hold"/>
                                        <p:tgtEl>
                                          <p:spTgt spid="297"/>
                                        </p:tgtEl>
                                        <p:attrNameLst>
                                          <p:attrName>ppt_x</p:attrName>
                                          <p:attrName>ppt_y</p:attrName>
                                        </p:attrNameLst>
                                      </p:cBhvr>
                                      <p:rCtr x="24935" y="-2153"/>
                                    </p:animMotion>
                                  </p:childTnLst>
                                </p:cTn>
                              </p:par>
                              <p:par>
                                <p:cTn id="9" presetID="0" presetClass="path" presetSubtype="0" repeatCount="indefinite" fill="hold" grpId="0" nodeType="withEffect">
                                  <p:stCondLst>
                                    <p:cond delay="1000"/>
                                  </p:stCondLst>
                                  <p:endCondLst>
                                    <p:cond evt="onNext" delay="0">
                                      <p:tgtEl>
                                        <p:sldTgt/>
                                      </p:tgtEl>
                                    </p:cond>
                                  </p:endCondLst>
                                  <p:childTnLst>
                                    <p:animMotion origin="layout" path="M -0.00013 0.00116 L 0.25351 -0.00023 L 0.25703 0.26783 L 0.33385 0.26945 C 0.33346 0.19653 0.3332 0.12361 0.33294 0.05093 L 0.42278 0.05394 L 0.42369 0.19815 L 0.49869 0.19815 L 0.49687 -0.33981 L 0.40703 -0.33819 L 0.40703 -0.15694 L 0.33294 -0.15694 L 0.33294 -0.38009 L 0.17851 -0.3831 L 0.18125 0.33912 L 0.08346 0.34236 L 0.08437 0.20278 " pathEditMode="relative" rAng="0" ptsTypes="AAAAAAAAAAAAAAAAA">
                                      <p:cBhvr>
                                        <p:cTn id="10" dur="12000" fill="hold"/>
                                        <p:tgtEl>
                                          <p:spTgt spid="298"/>
                                        </p:tgtEl>
                                        <p:attrNameLst>
                                          <p:attrName>ppt_x</p:attrName>
                                          <p:attrName>ppt_y</p:attrName>
                                        </p:attrNameLst>
                                      </p:cBhvr>
                                      <p:rCtr x="24935" y="-2153"/>
                                    </p:animMotion>
                                  </p:childTnLst>
                                </p:cTn>
                              </p:par>
                              <p:par>
                                <p:cTn id="11" presetID="0" presetClass="path" presetSubtype="0" repeatCount="indefinite" fill="hold" grpId="0" nodeType="withEffect">
                                  <p:stCondLst>
                                    <p:cond delay="1500"/>
                                  </p:stCondLst>
                                  <p:endCondLst>
                                    <p:cond evt="onNext" delay="0">
                                      <p:tgtEl>
                                        <p:sldTgt/>
                                      </p:tgtEl>
                                    </p:cond>
                                  </p:endCondLst>
                                  <p:childTnLst>
                                    <p:animMotion origin="layout" path="M -0.00013 0.00116 L 0.25351 -0.00023 L 0.25703 0.26783 L 0.33385 0.26945 C 0.33346 0.19653 0.3332 0.12361 0.33294 0.05093 L 0.42278 0.05394 L 0.42369 0.19815 L 0.49869 0.19815 L 0.49687 -0.33981 L 0.40703 -0.33819 L 0.40703 -0.15694 L 0.33294 -0.15694 L 0.33294 -0.38009 L 0.17851 -0.3831 L 0.18125 0.33912 L 0.08346 0.34236 L 0.08437 0.20278 " pathEditMode="relative" rAng="0" ptsTypes="AAAAAAAAAAAAAAAAA">
                                      <p:cBhvr>
                                        <p:cTn id="12" dur="12000" fill="hold"/>
                                        <p:tgtEl>
                                          <p:spTgt spid="299"/>
                                        </p:tgtEl>
                                        <p:attrNameLst>
                                          <p:attrName>ppt_x</p:attrName>
                                          <p:attrName>ppt_y</p:attrName>
                                        </p:attrNameLst>
                                      </p:cBhvr>
                                      <p:rCtr x="24935" y="-2153"/>
                                    </p:animMotion>
                                  </p:childTnLst>
                                </p:cTn>
                              </p:par>
                              <p:par>
                                <p:cTn id="13" presetID="0" presetClass="path" presetSubtype="0" repeatCount="indefinite" fill="hold" grpId="0" nodeType="withEffect">
                                  <p:stCondLst>
                                    <p:cond delay="2000"/>
                                  </p:stCondLst>
                                  <p:endCondLst>
                                    <p:cond evt="onNext" delay="0">
                                      <p:tgtEl>
                                        <p:sldTgt/>
                                      </p:tgtEl>
                                    </p:cond>
                                  </p:endCondLst>
                                  <p:childTnLst>
                                    <p:animMotion origin="layout" path="M -0.00013 0.00116 L 0.25351 -0.00023 L 0.25703 0.26783 L 0.33385 0.26945 C 0.33346 0.19653 0.3332 0.12361 0.33294 0.05093 L 0.42278 0.05394 L 0.42369 0.19815 L 0.49869 0.19815 L 0.49687 -0.33981 L 0.40703 -0.33819 L 0.40703 -0.15694 L 0.33294 -0.15694 L 0.33294 -0.38009 L 0.17851 -0.3831 L 0.18125 0.33912 L 0.08346 0.34236 L 0.08437 0.20278 " pathEditMode="relative" rAng="0" ptsTypes="AAAAAAAAAAAAAAAAA">
                                      <p:cBhvr>
                                        <p:cTn id="14" dur="12000" fill="hold"/>
                                        <p:tgtEl>
                                          <p:spTgt spid="300"/>
                                        </p:tgtEl>
                                        <p:attrNameLst>
                                          <p:attrName>ppt_x</p:attrName>
                                          <p:attrName>ppt_y</p:attrName>
                                        </p:attrNameLst>
                                      </p:cBhvr>
                                      <p:rCtr x="24935" y="-2153"/>
                                    </p:animMotion>
                                  </p:childTnLst>
                                </p:cTn>
                              </p:par>
                              <p:par>
                                <p:cTn id="15" presetID="0" presetClass="path" presetSubtype="0" repeatCount="indefinite" fill="hold" grpId="0" nodeType="withEffect">
                                  <p:stCondLst>
                                    <p:cond delay="2500"/>
                                  </p:stCondLst>
                                  <p:endCondLst>
                                    <p:cond evt="onNext" delay="0">
                                      <p:tgtEl>
                                        <p:sldTgt/>
                                      </p:tgtEl>
                                    </p:cond>
                                  </p:endCondLst>
                                  <p:childTnLst>
                                    <p:animMotion origin="layout" path="M -0.00013 0.00116 L 0.25351 -0.00023 L 0.25703 0.26783 L 0.33385 0.26945 C 0.33346 0.19653 0.3332 0.12361 0.33294 0.05093 L 0.42278 0.05394 L 0.4237 0.19815 L 0.4987 0.19815 L 0.49687 -0.33981 L 0.40703 -0.33819 L 0.40703 -0.15694 L 0.33294 -0.15694 L 0.33294 -0.38009 L 0.17851 -0.3831 L 0.18125 0.33912 L 0.08346 0.34236 L 0.08437 0.20278 " pathEditMode="relative" rAng="0" ptsTypes="AAAAAAAAAAAAAAAAA">
                                      <p:cBhvr>
                                        <p:cTn id="16" dur="12000" fill="hold"/>
                                        <p:tgtEl>
                                          <p:spTgt spid="301"/>
                                        </p:tgtEl>
                                        <p:attrNameLst>
                                          <p:attrName>ppt_x</p:attrName>
                                          <p:attrName>ppt_y</p:attrName>
                                        </p:attrNameLst>
                                      </p:cBhvr>
                                      <p:rCtr x="24935" y="-215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 grpId="0" animBg="1"/>
      <p:bldP spid="297" grpId="0" animBg="1"/>
      <p:bldP spid="298" grpId="0" animBg="1"/>
      <p:bldP spid="299" grpId="0" animBg="1"/>
      <p:bldP spid="300" grpId="0" animBg="1"/>
      <p:bldP spid="30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0" y="181794"/>
            <a:ext cx="12192000" cy="6494412"/>
          </a:xfrm>
          <a:prstGeom prst="rect">
            <a:avLst/>
          </a:prstGeom>
        </p:spPr>
      </p:pic>
      <p:sp>
        <p:nvSpPr>
          <p:cNvPr id="2" name="Rectangle 1">
            <a:hlinkClick r:id="rId4" action="ppaction://hlinksldjump"/>
            <a:extLst>
              <a:ext uri="{FF2B5EF4-FFF2-40B4-BE49-F238E27FC236}">
                <a16:creationId xmlns:a16="http://schemas.microsoft.com/office/drawing/2014/main" id="{992ECD5C-BB54-AB2E-FCC1-F55189C0116A}"/>
              </a:ext>
            </a:extLst>
          </p:cNvPr>
          <p:cNvSpPr/>
          <p:nvPr/>
        </p:nvSpPr>
        <p:spPr>
          <a:xfrm>
            <a:off x="190500" y="18179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5" action="ppaction://hlinksldjump"/>
            <a:extLst>
              <a:ext uri="{FF2B5EF4-FFF2-40B4-BE49-F238E27FC236}">
                <a16:creationId xmlns:a16="http://schemas.microsoft.com/office/drawing/2014/main" id="{F1BD1436-0C27-6B22-D6EA-F7B6302691AB}"/>
              </a:ext>
            </a:extLst>
          </p:cNvPr>
          <p:cNvSpPr/>
          <p:nvPr/>
        </p:nvSpPr>
        <p:spPr>
          <a:xfrm>
            <a:off x="190500" y="610419"/>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6" action="ppaction://hlinksldjump"/>
            <a:extLst>
              <a:ext uri="{FF2B5EF4-FFF2-40B4-BE49-F238E27FC236}">
                <a16:creationId xmlns:a16="http://schemas.microsoft.com/office/drawing/2014/main" id="{CB253A03-77C2-9103-6437-3624B83BDB18}"/>
              </a:ext>
            </a:extLst>
          </p:cNvPr>
          <p:cNvSpPr/>
          <p:nvPr/>
        </p:nvSpPr>
        <p:spPr>
          <a:xfrm>
            <a:off x="190500" y="105072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7" action="ppaction://hlinksldjump"/>
            <a:extLst>
              <a:ext uri="{FF2B5EF4-FFF2-40B4-BE49-F238E27FC236}">
                <a16:creationId xmlns:a16="http://schemas.microsoft.com/office/drawing/2014/main" id="{B86750AF-C822-353C-6ED2-ED63AC8BE5F4}"/>
              </a:ext>
            </a:extLst>
          </p:cNvPr>
          <p:cNvSpPr/>
          <p:nvPr/>
        </p:nvSpPr>
        <p:spPr>
          <a:xfrm>
            <a:off x="304800" y="1581151"/>
            <a:ext cx="1657350" cy="5607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8" action="ppaction://hlinksldjump"/>
            <a:extLst>
              <a:ext uri="{FF2B5EF4-FFF2-40B4-BE49-F238E27FC236}">
                <a16:creationId xmlns:a16="http://schemas.microsoft.com/office/drawing/2014/main" id="{1891C108-02E9-D8EA-640E-323AB8AC8029}"/>
              </a:ext>
            </a:extLst>
          </p:cNvPr>
          <p:cNvSpPr/>
          <p:nvPr/>
        </p:nvSpPr>
        <p:spPr>
          <a:xfrm>
            <a:off x="904875" y="3029768"/>
            <a:ext cx="990600" cy="93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hlinkClick r:id="rId9" action="ppaction://hlinksldjump"/>
            <a:extLst>
              <a:ext uri="{FF2B5EF4-FFF2-40B4-BE49-F238E27FC236}">
                <a16:creationId xmlns:a16="http://schemas.microsoft.com/office/drawing/2014/main" id="{76347B47-A9CC-529B-6815-BAA4C0E218F7}"/>
              </a:ext>
            </a:extLst>
          </p:cNvPr>
          <p:cNvSpPr/>
          <p:nvPr/>
        </p:nvSpPr>
        <p:spPr>
          <a:xfrm>
            <a:off x="4038600" y="40965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10" action="ppaction://hlinksldjump"/>
            <a:extLst>
              <a:ext uri="{FF2B5EF4-FFF2-40B4-BE49-F238E27FC236}">
                <a16:creationId xmlns:a16="http://schemas.microsoft.com/office/drawing/2014/main" id="{0A740557-C09E-4C69-C442-63463A7977C1}"/>
              </a:ext>
            </a:extLst>
          </p:cNvPr>
          <p:cNvSpPr/>
          <p:nvPr/>
        </p:nvSpPr>
        <p:spPr>
          <a:xfrm>
            <a:off x="4038600" y="11628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hlinkClick r:id="rId11" action="ppaction://hlinksldjump"/>
            <a:extLst>
              <a:ext uri="{FF2B5EF4-FFF2-40B4-BE49-F238E27FC236}">
                <a16:creationId xmlns:a16="http://schemas.microsoft.com/office/drawing/2014/main" id="{8752E31D-B08F-B5F1-D84C-0D5F191242E7}"/>
              </a:ext>
            </a:extLst>
          </p:cNvPr>
          <p:cNvSpPr/>
          <p:nvPr/>
        </p:nvSpPr>
        <p:spPr>
          <a:xfrm>
            <a:off x="5791199" y="1452152"/>
            <a:ext cx="1057275" cy="37675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12" action="ppaction://hlinksldjump"/>
            <a:extLst>
              <a:ext uri="{FF2B5EF4-FFF2-40B4-BE49-F238E27FC236}">
                <a16:creationId xmlns:a16="http://schemas.microsoft.com/office/drawing/2014/main" id="{6D74EBF6-B77C-C7E6-FF09-51104F599A47}"/>
              </a:ext>
            </a:extLst>
          </p:cNvPr>
          <p:cNvSpPr/>
          <p:nvPr/>
        </p:nvSpPr>
        <p:spPr>
          <a:xfrm>
            <a:off x="8462961" y="954676"/>
            <a:ext cx="1243014" cy="4712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hlinkClick r:id="rId13" action="ppaction://hlinksldjump"/>
            <a:extLst>
              <a:ext uri="{FF2B5EF4-FFF2-40B4-BE49-F238E27FC236}">
                <a16:creationId xmlns:a16="http://schemas.microsoft.com/office/drawing/2014/main" id="{493B7813-7DF7-0899-F68B-52DA9C05D309}"/>
              </a:ext>
            </a:extLst>
          </p:cNvPr>
          <p:cNvSpPr/>
          <p:nvPr/>
        </p:nvSpPr>
        <p:spPr>
          <a:xfrm>
            <a:off x="10089353" y="299424"/>
            <a:ext cx="1674022" cy="6013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ooter Placeholder 12">
            <a:extLst>
              <a:ext uri="{FF2B5EF4-FFF2-40B4-BE49-F238E27FC236}">
                <a16:creationId xmlns:a16="http://schemas.microsoft.com/office/drawing/2014/main" id="{DC085E71-4930-1E2F-AE01-F17F9A7A6225}"/>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30404693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4" name="Picture 293">
            <a:extLst>
              <a:ext uri="{FF2B5EF4-FFF2-40B4-BE49-F238E27FC236}">
                <a16:creationId xmlns:a16="http://schemas.microsoft.com/office/drawing/2014/main" id="{5EB82386-0520-F184-8222-063304FF2A45}"/>
              </a:ext>
            </a:extLst>
          </p:cNvPr>
          <p:cNvPicPr>
            <a:picLocks noChangeAspect="1"/>
          </p:cNvPicPr>
          <p:nvPr/>
        </p:nvPicPr>
        <p:blipFill>
          <a:blip r:embed="rId2"/>
          <a:stretch>
            <a:fillRect/>
          </a:stretch>
        </p:blipFill>
        <p:spPr>
          <a:xfrm>
            <a:off x="0" y="259679"/>
            <a:ext cx="12192000" cy="6338642"/>
          </a:xfrm>
          <a:prstGeom prst="rect">
            <a:avLst/>
          </a:prstGeom>
        </p:spPr>
      </p:pic>
      <p:sp>
        <p:nvSpPr>
          <p:cNvPr id="288" name="Oval 287">
            <a:extLst>
              <a:ext uri="{FF2B5EF4-FFF2-40B4-BE49-F238E27FC236}">
                <a16:creationId xmlns:a16="http://schemas.microsoft.com/office/drawing/2014/main" id="{F270292F-E1AB-B4FD-2218-CB3F33C56E24}"/>
              </a:ext>
            </a:extLst>
          </p:cNvPr>
          <p:cNvSpPr/>
          <p:nvPr/>
        </p:nvSpPr>
        <p:spPr>
          <a:xfrm>
            <a:off x="164985" y="3326117"/>
            <a:ext cx="222293" cy="220474"/>
          </a:xfrm>
          <a:prstGeom prst="ellipse">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9" name="Oval 288">
            <a:extLst>
              <a:ext uri="{FF2B5EF4-FFF2-40B4-BE49-F238E27FC236}">
                <a16:creationId xmlns:a16="http://schemas.microsoft.com/office/drawing/2014/main" id="{4EEE2B21-F349-D2CC-6D14-D7857405CEAF}"/>
              </a:ext>
            </a:extLst>
          </p:cNvPr>
          <p:cNvSpPr/>
          <p:nvPr/>
        </p:nvSpPr>
        <p:spPr>
          <a:xfrm>
            <a:off x="164985" y="3326117"/>
            <a:ext cx="222293" cy="220474"/>
          </a:xfrm>
          <a:prstGeom prst="ellipse">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0" name="Oval 289">
            <a:extLst>
              <a:ext uri="{FF2B5EF4-FFF2-40B4-BE49-F238E27FC236}">
                <a16:creationId xmlns:a16="http://schemas.microsoft.com/office/drawing/2014/main" id="{26398953-34B8-3A83-3FF2-596C1A28E0A2}"/>
              </a:ext>
            </a:extLst>
          </p:cNvPr>
          <p:cNvSpPr/>
          <p:nvPr/>
        </p:nvSpPr>
        <p:spPr>
          <a:xfrm>
            <a:off x="164985" y="3326117"/>
            <a:ext cx="222293" cy="220474"/>
          </a:xfrm>
          <a:prstGeom prst="ellipse">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1" name="Oval 290">
            <a:extLst>
              <a:ext uri="{FF2B5EF4-FFF2-40B4-BE49-F238E27FC236}">
                <a16:creationId xmlns:a16="http://schemas.microsoft.com/office/drawing/2014/main" id="{3DFAC5D4-7921-9289-0376-3B588E71CAEC}"/>
              </a:ext>
            </a:extLst>
          </p:cNvPr>
          <p:cNvSpPr/>
          <p:nvPr/>
        </p:nvSpPr>
        <p:spPr>
          <a:xfrm>
            <a:off x="164985" y="3326117"/>
            <a:ext cx="222293" cy="220474"/>
          </a:xfrm>
          <a:prstGeom prst="ellipse">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2" name="Oval 291">
            <a:extLst>
              <a:ext uri="{FF2B5EF4-FFF2-40B4-BE49-F238E27FC236}">
                <a16:creationId xmlns:a16="http://schemas.microsoft.com/office/drawing/2014/main" id="{AC208EE6-44B8-78A8-ADBB-7F324EFBEEAA}"/>
              </a:ext>
            </a:extLst>
          </p:cNvPr>
          <p:cNvSpPr/>
          <p:nvPr/>
        </p:nvSpPr>
        <p:spPr>
          <a:xfrm>
            <a:off x="1202455" y="2385786"/>
            <a:ext cx="222293" cy="220474"/>
          </a:xfrm>
          <a:prstGeom prst="ellipse">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3" name="Oval 292">
            <a:extLst>
              <a:ext uri="{FF2B5EF4-FFF2-40B4-BE49-F238E27FC236}">
                <a16:creationId xmlns:a16="http://schemas.microsoft.com/office/drawing/2014/main" id="{4A9C54B3-22F1-1C7F-108A-E8C1C16B396F}"/>
              </a:ext>
            </a:extLst>
          </p:cNvPr>
          <p:cNvSpPr/>
          <p:nvPr/>
        </p:nvSpPr>
        <p:spPr>
          <a:xfrm>
            <a:off x="1206783" y="2378607"/>
            <a:ext cx="222293" cy="220474"/>
          </a:xfrm>
          <a:prstGeom prst="ellipse">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Footer Placeholder 1">
            <a:extLst>
              <a:ext uri="{FF2B5EF4-FFF2-40B4-BE49-F238E27FC236}">
                <a16:creationId xmlns:a16="http://schemas.microsoft.com/office/drawing/2014/main" id="{958184EB-45FB-0408-88B0-EEC7CB117EA5}"/>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26737635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fill="hold" grpId="0" nodeType="withEffect">
                                  <p:stCondLst>
                                    <p:cond delay="0"/>
                                  </p:stCondLst>
                                  <p:childTnLst>
                                    <p:animMotion origin="layout" path="M 0.00039 0.00185 L 0.25442 -0.00093 L 0.25221 0.27129 L 0.33099 0.27546 C 0.33125 0.20301 0.33151 0.13055 0.3319 0.05787 L 0.42356 0.0537 C 0.42304 0.10277 0.42278 0.15208 0.42252 0.20115 L 0.48346 0.19838 L 0.48099 -0.02338 L 0.51666 -0.02199 L 0.51432 0.1956 L 0.49752 0.24745 L 0.49596 0.3949 L 0.6138 0.39051 C 0.61406 0.18009 0.61419 -0.03056 0.61445 -0.24098 L 0.71393 -0.2551 L 0.71393 0.00046 L 0.74635 -0.00371 L 0.7431 -0.2551 L 0.72812 -0.37848 L 0.7289 -0.43311 L 0.99583 -0.42616 " pathEditMode="relative" rAng="0" ptsTypes="AAAAAAAAAAAAAAAAAAAAAA">
                                      <p:cBhvr>
                                        <p:cTn id="6" dur="15000" fill="hold"/>
                                        <p:tgtEl>
                                          <p:spTgt spid="288"/>
                                        </p:tgtEl>
                                        <p:attrNameLst>
                                          <p:attrName>ppt_x</p:attrName>
                                          <p:attrName>ppt_y</p:attrName>
                                        </p:attrNameLst>
                                      </p:cBhvr>
                                      <p:rCtr x="49766" y="-2106"/>
                                    </p:animMotion>
                                  </p:childTnLst>
                                </p:cTn>
                              </p:par>
                              <p:par>
                                <p:cTn id="7" presetID="0" presetClass="path" presetSubtype="0" repeatCount="indefinite" fill="hold" grpId="0" nodeType="withEffect">
                                  <p:stCondLst>
                                    <p:cond delay="400"/>
                                  </p:stCondLst>
                                  <p:childTnLst>
                                    <p:animMotion origin="layout" path="M 0.00039 0.00185 L 0.25442 -0.00093 L 0.25221 0.27129 L 0.33099 0.27546 C 0.33125 0.20301 0.33151 0.13055 0.3319 0.05787 L 0.42356 0.0537 C 0.42304 0.10277 0.42278 0.15208 0.42252 0.20115 L 0.48346 0.19838 L 0.48099 -0.02338 L 0.51666 -0.02199 L 0.51432 0.1956 L 0.49752 0.24745 L 0.49596 0.3949 L 0.6138 0.39051 C 0.61406 0.18009 0.61419 -0.03056 0.61445 -0.24098 L 0.71393 -0.2551 L 0.71393 0.00046 L 0.74635 -0.00371 L 0.7431 -0.2551 L 0.72812 -0.37848 L 0.7289 -0.43311 L 0.99583 -0.42616 " pathEditMode="relative" rAng="0" ptsTypes="AAAAAAAAAAAAAAAAAAAAAA">
                                      <p:cBhvr>
                                        <p:cTn id="8" dur="15000" fill="hold"/>
                                        <p:tgtEl>
                                          <p:spTgt spid="289"/>
                                        </p:tgtEl>
                                        <p:attrNameLst>
                                          <p:attrName>ppt_x</p:attrName>
                                          <p:attrName>ppt_y</p:attrName>
                                        </p:attrNameLst>
                                      </p:cBhvr>
                                      <p:rCtr x="49766" y="-2106"/>
                                    </p:animMotion>
                                  </p:childTnLst>
                                </p:cTn>
                              </p:par>
                              <p:par>
                                <p:cTn id="9" presetID="0" presetClass="path" presetSubtype="0" repeatCount="indefinite" fill="hold" grpId="0" nodeType="withEffect">
                                  <p:stCondLst>
                                    <p:cond delay="700"/>
                                  </p:stCondLst>
                                  <p:childTnLst>
                                    <p:animMotion origin="layout" path="M -2.29167E-6 -0.00278 L -0.00078 0.13819 L 0.16771 0.13657 L 0.16771 0.41088 L 0.24349 0.41389 L 0.24518 0.19352 L 0.3362 0.19352 L 0.33529 0.3419 L 0.39688 0.33449 C 0.39662 0.26157 0.39623 0.18866 0.39597 0.11574 L 0.42813 0.11574 L 0.42722 0.33588 L 0.4086 0.38842 L 0.40951 0.53241 L 0.5267 0.5294 C 0.52696 0.31412 0.52722 0.09861 0.52748 -0.11667 L 0.62774 -0.11204 C 0.62735 -0.02824 0.62722 0.05579 0.62696 0.13958 L 0.65977 0.13518 L 0.65638 -0.11204 L 0.64128 -0.24236 L 0.64128 -0.29329 L 0.91003 -0.2919 " pathEditMode="relative" rAng="0" ptsTypes="AAAAAAAAAAAAAAAAAAAAAAA">
                                      <p:cBhvr>
                                        <p:cTn id="10" dur="15000" fill="hold"/>
                                        <p:tgtEl>
                                          <p:spTgt spid="292"/>
                                        </p:tgtEl>
                                        <p:attrNameLst>
                                          <p:attrName>ppt_x</p:attrName>
                                          <p:attrName>ppt_y</p:attrName>
                                        </p:attrNameLst>
                                      </p:cBhvr>
                                      <p:rCtr x="45456" y="12222"/>
                                    </p:animMotion>
                                  </p:childTnLst>
                                </p:cTn>
                              </p:par>
                              <p:par>
                                <p:cTn id="11" presetID="0" presetClass="path" presetSubtype="0" repeatCount="indefinite" fill="hold" grpId="0" nodeType="withEffect">
                                  <p:stCondLst>
                                    <p:cond delay="1200"/>
                                  </p:stCondLst>
                                  <p:childTnLst>
                                    <p:animMotion origin="layout" path="M 0.00039 0.00185 L 0.25442 -0.00093 L 0.25221 0.27129 L 0.33099 0.27546 C 0.33125 0.20301 0.33151 0.13055 0.3319 0.05787 L 0.42356 0.0537 C 0.42304 0.10277 0.42278 0.15208 0.42252 0.20115 L 0.48346 0.19838 L 0.48099 -0.02338 L 0.51666 -0.02199 L 0.51432 0.1956 L 0.49752 0.24745 L 0.49596 0.3949 L 0.6138 0.39051 C 0.61406 0.18009 0.61419 -0.03056 0.61445 -0.24098 L 0.71393 -0.2551 L 0.71393 0.00046 L 0.74635 -0.00371 L 0.7431 -0.2551 L 0.72812 -0.37848 L 0.7289 -0.43311 L 0.99583 -0.42616 " pathEditMode="relative" rAng="0" ptsTypes="AAAAAAAAAAAAAAAAAAAAAA">
                                      <p:cBhvr>
                                        <p:cTn id="12" dur="15000" fill="hold"/>
                                        <p:tgtEl>
                                          <p:spTgt spid="290"/>
                                        </p:tgtEl>
                                        <p:attrNameLst>
                                          <p:attrName>ppt_x</p:attrName>
                                          <p:attrName>ppt_y</p:attrName>
                                        </p:attrNameLst>
                                      </p:cBhvr>
                                      <p:rCtr x="49766" y="-2106"/>
                                    </p:animMotion>
                                  </p:childTnLst>
                                </p:cTn>
                              </p:par>
                              <p:par>
                                <p:cTn id="13" presetID="0" presetClass="path" presetSubtype="0" repeatCount="indefinite" fill="hold" grpId="0" nodeType="withEffect">
                                  <p:stCondLst>
                                    <p:cond delay="1600"/>
                                  </p:stCondLst>
                                  <p:childTnLst>
                                    <p:animMotion origin="layout" path="M 0.00039 0.00185 L 0.25442 -0.00093 L 0.25221 0.27129 L 0.33099 0.27546 C 0.33125 0.20301 0.33151 0.13055 0.3319 0.05787 L 0.42356 0.0537 C 0.42304 0.10277 0.42278 0.15208 0.42252 0.20115 L 0.48346 0.19838 L 0.48099 -0.02338 L 0.51666 -0.02199 L 0.51432 0.1956 L 0.49752 0.24745 L 0.49596 0.3949 L 0.6138 0.39051 C 0.61406 0.18009 0.61419 -0.03056 0.61445 -0.24098 L 0.71393 -0.2551 L 0.71393 0.00046 L 0.74635 -0.00371 L 0.7431 -0.2551 L 0.72812 -0.37848 L 0.7289 -0.43311 L 0.99583 -0.42616 " pathEditMode="relative" rAng="0" ptsTypes="AAAAAAAAAAAAAAAAAAAAAA">
                                      <p:cBhvr>
                                        <p:cTn id="14" dur="15000" fill="hold"/>
                                        <p:tgtEl>
                                          <p:spTgt spid="291"/>
                                        </p:tgtEl>
                                        <p:attrNameLst>
                                          <p:attrName>ppt_x</p:attrName>
                                          <p:attrName>ppt_y</p:attrName>
                                        </p:attrNameLst>
                                      </p:cBhvr>
                                      <p:rCtr x="49766" y="-2106"/>
                                    </p:animMotion>
                                  </p:childTnLst>
                                </p:cTn>
                              </p:par>
                              <p:par>
                                <p:cTn id="15" presetID="0" presetClass="path" presetSubtype="0" repeatCount="indefinite" fill="hold" grpId="0" nodeType="withEffect">
                                  <p:stCondLst>
                                    <p:cond delay="1900"/>
                                  </p:stCondLst>
                                  <p:childTnLst>
                                    <p:animMotion origin="layout" path="M -2.91667E-6 -0.00278 L -0.00078 0.1382 L 0.16771 0.13658 L 0.16771 0.41088 L 0.24349 0.41389 L 0.24519 0.19352 L 0.3362 0.19352 L 0.33529 0.3419 L 0.39688 0.33449 C 0.39662 0.26158 0.39623 0.18866 0.39597 0.11574 L 0.42813 0.11574 L 0.42722 0.33588 L 0.4086 0.38843 L 0.40951 0.53241 L 0.5267 0.5294 C 0.52696 0.31412 0.52722 0.09861 0.52748 -0.11667 L 0.62774 -0.11204 C 0.62735 -0.02824 0.62722 0.05579 0.62696 0.13958 L 0.65977 0.13519 L 0.65638 -0.11204 L 0.64128 -0.24236 L 0.64128 -0.29329 L 0.91003 -0.2919 " pathEditMode="relative" rAng="0" ptsTypes="AAAAAAAAAAAAAAAAAAAAAAA">
                                      <p:cBhvr>
                                        <p:cTn id="16" dur="15000" fill="hold"/>
                                        <p:tgtEl>
                                          <p:spTgt spid="293"/>
                                        </p:tgtEl>
                                        <p:attrNameLst>
                                          <p:attrName>ppt_x</p:attrName>
                                          <p:attrName>ppt_y</p:attrName>
                                        </p:attrNameLst>
                                      </p:cBhvr>
                                      <p:rCtr x="45456" y="1222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 grpId="0" animBg="1"/>
      <p:bldP spid="289" grpId="0" animBg="1"/>
      <p:bldP spid="290" grpId="0" animBg="1"/>
      <p:bldP spid="291" grpId="0" animBg="1"/>
      <p:bldP spid="292" grpId="0" animBg="1"/>
      <p:bldP spid="29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0" y="181794"/>
            <a:ext cx="12192000" cy="6494412"/>
          </a:xfrm>
          <a:prstGeom prst="rect">
            <a:avLst/>
          </a:prstGeom>
        </p:spPr>
      </p:pic>
      <p:sp>
        <p:nvSpPr>
          <p:cNvPr id="2" name="Rectangle 1">
            <a:hlinkClick r:id="rId4" action="ppaction://hlinksldjump"/>
            <a:extLst>
              <a:ext uri="{FF2B5EF4-FFF2-40B4-BE49-F238E27FC236}">
                <a16:creationId xmlns:a16="http://schemas.microsoft.com/office/drawing/2014/main" id="{992ECD5C-BB54-AB2E-FCC1-F55189C0116A}"/>
              </a:ext>
            </a:extLst>
          </p:cNvPr>
          <p:cNvSpPr/>
          <p:nvPr/>
        </p:nvSpPr>
        <p:spPr>
          <a:xfrm>
            <a:off x="190500" y="18179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5" action="ppaction://hlinksldjump"/>
            <a:extLst>
              <a:ext uri="{FF2B5EF4-FFF2-40B4-BE49-F238E27FC236}">
                <a16:creationId xmlns:a16="http://schemas.microsoft.com/office/drawing/2014/main" id="{F1BD1436-0C27-6B22-D6EA-F7B6302691AB}"/>
              </a:ext>
            </a:extLst>
          </p:cNvPr>
          <p:cNvSpPr/>
          <p:nvPr/>
        </p:nvSpPr>
        <p:spPr>
          <a:xfrm>
            <a:off x="190500" y="610419"/>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6" action="ppaction://hlinksldjump"/>
            <a:extLst>
              <a:ext uri="{FF2B5EF4-FFF2-40B4-BE49-F238E27FC236}">
                <a16:creationId xmlns:a16="http://schemas.microsoft.com/office/drawing/2014/main" id="{CB253A03-77C2-9103-6437-3624B83BDB18}"/>
              </a:ext>
            </a:extLst>
          </p:cNvPr>
          <p:cNvSpPr/>
          <p:nvPr/>
        </p:nvSpPr>
        <p:spPr>
          <a:xfrm>
            <a:off x="190500" y="105072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7" action="ppaction://hlinksldjump"/>
            <a:extLst>
              <a:ext uri="{FF2B5EF4-FFF2-40B4-BE49-F238E27FC236}">
                <a16:creationId xmlns:a16="http://schemas.microsoft.com/office/drawing/2014/main" id="{B86750AF-C822-353C-6ED2-ED63AC8BE5F4}"/>
              </a:ext>
            </a:extLst>
          </p:cNvPr>
          <p:cNvSpPr/>
          <p:nvPr/>
        </p:nvSpPr>
        <p:spPr>
          <a:xfrm>
            <a:off x="304800" y="1581151"/>
            <a:ext cx="1657350" cy="5607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8" action="ppaction://hlinksldjump"/>
            <a:extLst>
              <a:ext uri="{FF2B5EF4-FFF2-40B4-BE49-F238E27FC236}">
                <a16:creationId xmlns:a16="http://schemas.microsoft.com/office/drawing/2014/main" id="{1891C108-02E9-D8EA-640E-323AB8AC8029}"/>
              </a:ext>
            </a:extLst>
          </p:cNvPr>
          <p:cNvSpPr/>
          <p:nvPr/>
        </p:nvSpPr>
        <p:spPr>
          <a:xfrm>
            <a:off x="904875" y="3029768"/>
            <a:ext cx="990600" cy="93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hlinkClick r:id="rId9" action="ppaction://hlinksldjump"/>
            <a:extLst>
              <a:ext uri="{FF2B5EF4-FFF2-40B4-BE49-F238E27FC236}">
                <a16:creationId xmlns:a16="http://schemas.microsoft.com/office/drawing/2014/main" id="{76347B47-A9CC-529B-6815-BAA4C0E218F7}"/>
              </a:ext>
            </a:extLst>
          </p:cNvPr>
          <p:cNvSpPr/>
          <p:nvPr/>
        </p:nvSpPr>
        <p:spPr>
          <a:xfrm>
            <a:off x="4038600" y="40965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10" action="ppaction://hlinksldjump"/>
            <a:extLst>
              <a:ext uri="{FF2B5EF4-FFF2-40B4-BE49-F238E27FC236}">
                <a16:creationId xmlns:a16="http://schemas.microsoft.com/office/drawing/2014/main" id="{0A740557-C09E-4C69-C442-63463A7977C1}"/>
              </a:ext>
            </a:extLst>
          </p:cNvPr>
          <p:cNvSpPr/>
          <p:nvPr/>
        </p:nvSpPr>
        <p:spPr>
          <a:xfrm>
            <a:off x="4038600" y="11628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hlinkClick r:id="rId11" action="ppaction://hlinksldjump"/>
            <a:extLst>
              <a:ext uri="{FF2B5EF4-FFF2-40B4-BE49-F238E27FC236}">
                <a16:creationId xmlns:a16="http://schemas.microsoft.com/office/drawing/2014/main" id="{8752E31D-B08F-B5F1-D84C-0D5F191242E7}"/>
              </a:ext>
            </a:extLst>
          </p:cNvPr>
          <p:cNvSpPr/>
          <p:nvPr/>
        </p:nvSpPr>
        <p:spPr>
          <a:xfrm>
            <a:off x="5791199" y="1452152"/>
            <a:ext cx="1057275" cy="37675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12" action="ppaction://hlinksldjump"/>
            <a:extLst>
              <a:ext uri="{FF2B5EF4-FFF2-40B4-BE49-F238E27FC236}">
                <a16:creationId xmlns:a16="http://schemas.microsoft.com/office/drawing/2014/main" id="{6D74EBF6-B77C-C7E6-FF09-51104F599A47}"/>
              </a:ext>
            </a:extLst>
          </p:cNvPr>
          <p:cNvSpPr/>
          <p:nvPr/>
        </p:nvSpPr>
        <p:spPr>
          <a:xfrm>
            <a:off x="8462961" y="954676"/>
            <a:ext cx="1243014" cy="4712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hlinkClick r:id="rId13" action="ppaction://hlinksldjump"/>
            <a:extLst>
              <a:ext uri="{FF2B5EF4-FFF2-40B4-BE49-F238E27FC236}">
                <a16:creationId xmlns:a16="http://schemas.microsoft.com/office/drawing/2014/main" id="{493B7813-7DF7-0899-F68B-52DA9C05D309}"/>
              </a:ext>
            </a:extLst>
          </p:cNvPr>
          <p:cNvSpPr/>
          <p:nvPr/>
        </p:nvSpPr>
        <p:spPr>
          <a:xfrm>
            <a:off x="10089353" y="299424"/>
            <a:ext cx="1674022" cy="6013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ooter Placeholder 12">
            <a:extLst>
              <a:ext uri="{FF2B5EF4-FFF2-40B4-BE49-F238E27FC236}">
                <a16:creationId xmlns:a16="http://schemas.microsoft.com/office/drawing/2014/main" id="{19111C4E-CA1D-525A-BC18-FAB6640ABE63}"/>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3075586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7BD87A9-37C1-3496-F1F3-2B3A7076219A}"/>
              </a:ext>
            </a:extLst>
          </p:cNvPr>
          <p:cNvPicPr>
            <a:picLocks noChangeAspect="1"/>
          </p:cNvPicPr>
          <p:nvPr/>
        </p:nvPicPr>
        <p:blipFill>
          <a:blip r:embed="rId2"/>
          <a:stretch>
            <a:fillRect/>
          </a:stretch>
        </p:blipFill>
        <p:spPr>
          <a:xfrm>
            <a:off x="0" y="259679"/>
            <a:ext cx="12192000" cy="6338642"/>
          </a:xfrm>
          <a:prstGeom prst="rect">
            <a:avLst/>
          </a:prstGeom>
        </p:spPr>
      </p:pic>
      <p:sp>
        <p:nvSpPr>
          <p:cNvPr id="5" name="Oval 4">
            <a:extLst>
              <a:ext uri="{FF2B5EF4-FFF2-40B4-BE49-F238E27FC236}">
                <a16:creationId xmlns:a16="http://schemas.microsoft.com/office/drawing/2014/main" id="{94919FEF-6E6E-E230-7A70-69B8976BD7D2}"/>
              </a:ext>
            </a:extLst>
          </p:cNvPr>
          <p:cNvSpPr/>
          <p:nvPr/>
        </p:nvSpPr>
        <p:spPr>
          <a:xfrm>
            <a:off x="10790149" y="5355310"/>
            <a:ext cx="214390" cy="200981"/>
          </a:xfrm>
          <a:prstGeom prst="ellipse">
            <a:avLst/>
          </a:prstGeom>
          <a:solidFill>
            <a:srgbClr val="00BA6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1DF5641D-C625-E848-D6E0-21D11CB0A45A}"/>
              </a:ext>
            </a:extLst>
          </p:cNvPr>
          <p:cNvSpPr/>
          <p:nvPr/>
        </p:nvSpPr>
        <p:spPr>
          <a:xfrm>
            <a:off x="10790149" y="5355310"/>
            <a:ext cx="214390" cy="200981"/>
          </a:xfrm>
          <a:prstGeom prst="ellipse">
            <a:avLst/>
          </a:prstGeom>
          <a:solidFill>
            <a:srgbClr val="00BA6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F9FE3918-225A-631F-64E3-22B1F2A958F5}"/>
              </a:ext>
            </a:extLst>
          </p:cNvPr>
          <p:cNvSpPr/>
          <p:nvPr/>
        </p:nvSpPr>
        <p:spPr>
          <a:xfrm>
            <a:off x="10790149" y="5355310"/>
            <a:ext cx="214390" cy="200981"/>
          </a:xfrm>
          <a:prstGeom prst="ellipse">
            <a:avLst/>
          </a:prstGeom>
          <a:solidFill>
            <a:srgbClr val="00BA6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1CF90C83-8B44-4CCA-EBD8-FE22E6A813FC}"/>
              </a:ext>
            </a:extLst>
          </p:cNvPr>
          <p:cNvSpPr/>
          <p:nvPr/>
        </p:nvSpPr>
        <p:spPr>
          <a:xfrm>
            <a:off x="10790149" y="5355310"/>
            <a:ext cx="214390" cy="200981"/>
          </a:xfrm>
          <a:prstGeom prst="ellipse">
            <a:avLst/>
          </a:prstGeom>
          <a:solidFill>
            <a:srgbClr val="00BA6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B53603AC-31E8-2D2C-A389-F224EFF2239A}"/>
              </a:ext>
            </a:extLst>
          </p:cNvPr>
          <p:cNvSpPr/>
          <p:nvPr/>
        </p:nvSpPr>
        <p:spPr>
          <a:xfrm>
            <a:off x="10790149" y="5355310"/>
            <a:ext cx="214390" cy="200981"/>
          </a:xfrm>
          <a:prstGeom prst="ellipse">
            <a:avLst/>
          </a:prstGeom>
          <a:solidFill>
            <a:srgbClr val="00BA6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F0AB6567-FB8D-ED1F-294A-842F2B827A27}"/>
              </a:ext>
            </a:extLst>
          </p:cNvPr>
          <p:cNvSpPr/>
          <p:nvPr/>
        </p:nvSpPr>
        <p:spPr>
          <a:xfrm>
            <a:off x="10790149" y="5355310"/>
            <a:ext cx="214390" cy="200981"/>
          </a:xfrm>
          <a:prstGeom prst="ellipse">
            <a:avLst/>
          </a:prstGeom>
          <a:solidFill>
            <a:srgbClr val="00BA6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Footer Placeholder 1">
            <a:extLst>
              <a:ext uri="{FF2B5EF4-FFF2-40B4-BE49-F238E27FC236}">
                <a16:creationId xmlns:a16="http://schemas.microsoft.com/office/drawing/2014/main" id="{56CFB9B4-09B5-3D2A-2E1F-6CAD7A665472}"/>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2879727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fill="hold" grpId="0" nodeType="withEffect">
                                  <p:stCondLst>
                                    <p:cond delay="0"/>
                                  </p:stCondLst>
                                  <p:endCondLst>
                                    <p:cond evt="onNext" delay="0">
                                      <p:tgtEl>
                                        <p:sldTgt/>
                                      </p:tgtEl>
                                    </p:cond>
                                  </p:endCondLst>
                                  <p:childTnLst>
                                    <p:animMotion origin="layout" path="M 0.00013 -0.00185 L 0.00013 0.10023 L -0.21992 0.09861 C -0.21966 -0.04514 -0.21927 -0.18912 -0.21901 -0.33287 L -0.30078 -0.32546 L -0.2974 -0.53819 L -0.38164 -0.53657 L -0.38164 0.09259 L -0.26289 0.09421 C -0.26315 -0.12014 -0.26341 -0.33449 -0.26367 -0.54861 L -0.1457 -0.55301 L -0.1474 0.04907 L -0.03112 0.04907 L -0.03281 -0.01829 L 0.00013 -0.01829 L 0.00013 -0.00185 Z " pathEditMode="relative" rAng="0" ptsTypes="AAAAAAAAAAAAAAAA">
                                      <p:cBhvr>
                                        <p:cTn id="6" dur="12000" fill="hold"/>
                                        <p:tgtEl>
                                          <p:spTgt spid="5"/>
                                        </p:tgtEl>
                                        <p:attrNameLst>
                                          <p:attrName>ppt_x</p:attrName>
                                          <p:attrName>ppt_y</p:attrName>
                                        </p:attrNameLst>
                                      </p:cBhvr>
                                      <p:rCtr x="-19089" y="-22454"/>
                                    </p:animMotion>
                                  </p:childTnLst>
                                </p:cTn>
                              </p:par>
                              <p:par>
                                <p:cTn id="7" presetID="0" presetClass="path" presetSubtype="0" repeatCount="indefinite" fill="hold" grpId="0" nodeType="withEffect">
                                  <p:stCondLst>
                                    <p:cond delay="500"/>
                                  </p:stCondLst>
                                  <p:childTnLst>
                                    <p:animMotion origin="layout" path="M 0.00013 -0.00185 L 0.00013 0.10023 L -0.21992 0.09861 C -0.21966 -0.04514 -0.21927 -0.18912 -0.21901 -0.33287 L -0.30078 -0.32546 L -0.2974 -0.53819 L -0.38164 -0.53657 L -0.38164 0.09259 L -0.26289 0.09421 C -0.26315 -0.12014 -0.26341 -0.33449 -0.26367 -0.54861 L -0.1457 -0.55301 L -0.1474 0.04907 L -0.03112 0.04907 L -0.03281 -0.01829 L 0.00013 -0.01829 L 0.00013 -0.00185 Z " pathEditMode="relative" rAng="0" ptsTypes="AAAAAAAAAAAAAAAA">
                                      <p:cBhvr>
                                        <p:cTn id="8" dur="12000" fill="hold"/>
                                        <p:tgtEl>
                                          <p:spTgt spid="6"/>
                                        </p:tgtEl>
                                        <p:attrNameLst>
                                          <p:attrName>ppt_x</p:attrName>
                                          <p:attrName>ppt_y</p:attrName>
                                        </p:attrNameLst>
                                      </p:cBhvr>
                                      <p:rCtr x="-19089" y="-22454"/>
                                    </p:animMotion>
                                  </p:childTnLst>
                                </p:cTn>
                              </p:par>
                              <p:par>
                                <p:cTn id="9" presetID="0" presetClass="path" presetSubtype="0" repeatCount="indefinite" fill="hold" grpId="0" nodeType="withEffect">
                                  <p:stCondLst>
                                    <p:cond delay="1000"/>
                                  </p:stCondLst>
                                  <p:childTnLst>
                                    <p:animMotion origin="layout" path="M 0.00013 -0.00185 L 0.00013 0.10023 L -0.21992 0.09861 C -0.21966 -0.04514 -0.21927 -0.18912 -0.21901 -0.33287 L -0.30078 -0.32546 L -0.2974 -0.53819 L -0.38164 -0.53657 L -0.38164 0.09259 L -0.26289 0.09421 C -0.26315 -0.12014 -0.26341 -0.33449 -0.26367 -0.54861 L -0.1457 -0.55301 L -0.1474 0.04907 L -0.03112 0.04907 L -0.03281 -0.01829 L 0.00013 -0.01829 L 0.00013 -0.00185 Z " pathEditMode="relative" rAng="0" ptsTypes="AAAAAAAAAAAAAAAA">
                                      <p:cBhvr>
                                        <p:cTn id="10" dur="12000" fill="hold"/>
                                        <p:tgtEl>
                                          <p:spTgt spid="7"/>
                                        </p:tgtEl>
                                        <p:attrNameLst>
                                          <p:attrName>ppt_x</p:attrName>
                                          <p:attrName>ppt_y</p:attrName>
                                        </p:attrNameLst>
                                      </p:cBhvr>
                                      <p:rCtr x="-19089" y="-22454"/>
                                    </p:animMotion>
                                  </p:childTnLst>
                                </p:cTn>
                              </p:par>
                              <p:par>
                                <p:cTn id="11" presetID="0" presetClass="path" presetSubtype="0" repeatCount="indefinite" fill="hold" grpId="0" nodeType="withEffect">
                                  <p:stCondLst>
                                    <p:cond delay="1500"/>
                                  </p:stCondLst>
                                  <p:childTnLst>
                                    <p:animMotion origin="layout" path="M 0.00013 -0.00185 L 0.00013 0.10023 L -0.21992 0.09861 C -0.21966 -0.04514 -0.21927 -0.18912 -0.21901 -0.33287 L -0.30078 -0.32546 L -0.2974 -0.53819 L -0.38164 -0.53657 L -0.38164 0.09259 L -0.26289 0.09421 C -0.26315 -0.12014 -0.26341 -0.33449 -0.26367 -0.54861 L -0.1457 -0.55301 L -0.1474 0.04907 L -0.03112 0.04907 L -0.03281 -0.01829 L 0.00013 -0.01829 L 0.00013 -0.00185 Z " pathEditMode="relative" rAng="0" ptsTypes="AAAAAAAAAAAAAAAA">
                                      <p:cBhvr>
                                        <p:cTn id="12" dur="12000" fill="hold"/>
                                        <p:tgtEl>
                                          <p:spTgt spid="8"/>
                                        </p:tgtEl>
                                        <p:attrNameLst>
                                          <p:attrName>ppt_x</p:attrName>
                                          <p:attrName>ppt_y</p:attrName>
                                        </p:attrNameLst>
                                      </p:cBhvr>
                                      <p:rCtr x="-19089" y="-22454"/>
                                    </p:animMotion>
                                  </p:childTnLst>
                                </p:cTn>
                              </p:par>
                              <p:par>
                                <p:cTn id="13" presetID="0" presetClass="path" presetSubtype="0" repeatCount="indefinite" fill="hold" grpId="0" nodeType="withEffect">
                                  <p:stCondLst>
                                    <p:cond delay="2000"/>
                                  </p:stCondLst>
                                  <p:childTnLst>
                                    <p:animMotion origin="layout" path="M 0.00013 -0.00185 L 0.00013 0.10023 L -0.21992 0.09861 C -0.21966 -0.04514 -0.21927 -0.18912 -0.21901 -0.33287 L -0.30078 -0.32546 L -0.2974 -0.53819 L -0.38164 -0.53657 L -0.38164 0.09259 L -0.26289 0.09421 C -0.26315 -0.12014 -0.26341 -0.33449 -0.26367 -0.54861 L -0.1457 -0.55301 L -0.1474 0.04907 L -0.03112 0.04907 L -0.03281 -0.01829 L 0.00013 -0.01829 L 0.00013 -0.00185 Z " pathEditMode="relative" rAng="0" ptsTypes="AAAAAAAAAAAAAAAA">
                                      <p:cBhvr>
                                        <p:cTn id="14" dur="12000" fill="hold"/>
                                        <p:tgtEl>
                                          <p:spTgt spid="9"/>
                                        </p:tgtEl>
                                        <p:attrNameLst>
                                          <p:attrName>ppt_x</p:attrName>
                                          <p:attrName>ppt_y</p:attrName>
                                        </p:attrNameLst>
                                      </p:cBhvr>
                                      <p:rCtr x="-19089" y="-22454"/>
                                    </p:animMotion>
                                  </p:childTnLst>
                                </p:cTn>
                              </p:par>
                              <p:par>
                                <p:cTn id="15" presetID="0" presetClass="path" presetSubtype="0" repeatCount="indefinite" fill="hold" grpId="0" nodeType="withEffect">
                                  <p:stCondLst>
                                    <p:cond delay="2500"/>
                                  </p:stCondLst>
                                  <p:childTnLst>
                                    <p:animMotion origin="layout" path="M 0.00013 -0.00185 L 0.00013 0.10023 L -0.21992 0.09861 C -0.21966 -0.04514 -0.21927 -0.18912 -0.21901 -0.33287 L -0.30078 -0.32546 L -0.2974 -0.53819 L -0.38164 -0.53657 L -0.38164 0.09259 L -0.26289 0.09421 C -0.26315 -0.12014 -0.26341 -0.33449 -0.26367 -0.54861 L -0.1457 -0.55301 L -0.1474 0.04907 L -0.03112 0.04907 L -0.03281 -0.01829 L 0.00013 -0.01829 L 0.00013 -0.00185 Z " pathEditMode="relative" rAng="0" ptsTypes="AAAAAAAAAAAAAAAA">
                                      <p:cBhvr>
                                        <p:cTn id="16" dur="12000" fill="hold"/>
                                        <p:tgtEl>
                                          <p:spTgt spid="10"/>
                                        </p:tgtEl>
                                        <p:attrNameLst>
                                          <p:attrName>ppt_x</p:attrName>
                                          <p:attrName>ppt_y</p:attrName>
                                        </p:attrNameLst>
                                      </p:cBhvr>
                                      <p:rCtr x="-19089" y="-2245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0" y="181794"/>
            <a:ext cx="12192000" cy="6494412"/>
          </a:xfrm>
          <a:prstGeom prst="rect">
            <a:avLst/>
          </a:prstGeom>
        </p:spPr>
      </p:pic>
      <p:sp>
        <p:nvSpPr>
          <p:cNvPr id="2" name="Rectangle 1">
            <a:hlinkClick r:id="rId4" action="ppaction://hlinksldjump"/>
            <a:extLst>
              <a:ext uri="{FF2B5EF4-FFF2-40B4-BE49-F238E27FC236}">
                <a16:creationId xmlns:a16="http://schemas.microsoft.com/office/drawing/2014/main" id="{992ECD5C-BB54-AB2E-FCC1-F55189C0116A}"/>
              </a:ext>
            </a:extLst>
          </p:cNvPr>
          <p:cNvSpPr/>
          <p:nvPr/>
        </p:nvSpPr>
        <p:spPr>
          <a:xfrm>
            <a:off x="190500" y="18179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5" action="ppaction://hlinksldjump"/>
            <a:extLst>
              <a:ext uri="{FF2B5EF4-FFF2-40B4-BE49-F238E27FC236}">
                <a16:creationId xmlns:a16="http://schemas.microsoft.com/office/drawing/2014/main" id="{F1BD1436-0C27-6B22-D6EA-F7B6302691AB}"/>
              </a:ext>
            </a:extLst>
          </p:cNvPr>
          <p:cNvSpPr/>
          <p:nvPr/>
        </p:nvSpPr>
        <p:spPr>
          <a:xfrm>
            <a:off x="190500" y="610419"/>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6" action="ppaction://hlinksldjump"/>
            <a:extLst>
              <a:ext uri="{FF2B5EF4-FFF2-40B4-BE49-F238E27FC236}">
                <a16:creationId xmlns:a16="http://schemas.microsoft.com/office/drawing/2014/main" id="{CB253A03-77C2-9103-6437-3624B83BDB18}"/>
              </a:ext>
            </a:extLst>
          </p:cNvPr>
          <p:cNvSpPr/>
          <p:nvPr/>
        </p:nvSpPr>
        <p:spPr>
          <a:xfrm>
            <a:off x="190500" y="105072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7" action="ppaction://hlinksldjump"/>
            <a:extLst>
              <a:ext uri="{FF2B5EF4-FFF2-40B4-BE49-F238E27FC236}">
                <a16:creationId xmlns:a16="http://schemas.microsoft.com/office/drawing/2014/main" id="{B86750AF-C822-353C-6ED2-ED63AC8BE5F4}"/>
              </a:ext>
            </a:extLst>
          </p:cNvPr>
          <p:cNvSpPr/>
          <p:nvPr/>
        </p:nvSpPr>
        <p:spPr>
          <a:xfrm>
            <a:off x="304800" y="1581151"/>
            <a:ext cx="1657350" cy="5607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8" action="ppaction://hlinksldjump"/>
            <a:extLst>
              <a:ext uri="{FF2B5EF4-FFF2-40B4-BE49-F238E27FC236}">
                <a16:creationId xmlns:a16="http://schemas.microsoft.com/office/drawing/2014/main" id="{1891C108-02E9-D8EA-640E-323AB8AC8029}"/>
              </a:ext>
            </a:extLst>
          </p:cNvPr>
          <p:cNvSpPr/>
          <p:nvPr/>
        </p:nvSpPr>
        <p:spPr>
          <a:xfrm>
            <a:off x="904875" y="3029768"/>
            <a:ext cx="990600" cy="93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hlinkClick r:id="rId9" action="ppaction://hlinksldjump"/>
            <a:extLst>
              <a:ext uri="{FF2B5EF4-FFF2-40B4-BE49-F238E27FC236}">
                <a16:creationId xmlns:a16="http://schemas.microsoft.com/office/drawing/2014/main" id="{76347B47-A9CC-529B-6815-BAA4C0E218F7}"/>
              </a:ext>
            </a:extLst>
          </p:cNvPr>
          <p:cNvSpPr/>
          <p:nvPr/>
        </p:nvSpPr>
        <p:spPr>
          <a:xfrm>
            <a:off x="4038600" y="40965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10" action="ppaction://hlinksldjump"/>
            <a:extLst>
              <a:ext uri="{FF2B5EF4-FFF2-40B4-BE49-F238E27FC236}">
                <a16:creationId xmlns:a16="http://schemas.microsoft.com/office/drawing/2014/main" id="{0A740557-C09E-4C69-C442-63463A7977C1}"/>
              </a:ext>
            </a:extLst>
          </p:cNvPr>
          <p:cNvSpPr/>
          <p:nvPr/>
        </p:nvSpPr>
        <p:spPr>
          <a:xfrm>
            <a:off x="4038600" y="11628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hlinkClick r:id="rId11" action="ppaction://hlinksldjump"/>
            <a:extLst>
              <a:ext uri="{FF2B5EF4-FFF2-40B4-BE49-F238E27FC236}">
                <a16:creationId xmlns:a16="http://schemas.microsoft.com/office/drawing/2014/main" id="{8752E31D-B08F-B5F1-D84C-0D5F191242E7}"/>
              </a:ext>
            </a:extLst>
          </p:cNvPr>
          <p:cNvSpPr/>
          <p:nvPr/>
        </p:nvSpPr>
        <p:spPr>
          <a:xfrm>
            <a:off x="5791199" y="1452152"/>
            <a:ext cx="1057275" cy="37675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12" action="ppaction://hlinksldjump"/>
            <a:extLst>
              <a:ext uri="{FF2B5EF4-FFF2-40B4-BE49-F238E27FC236}">
                <a16:creationId xmlns:a16="http://schemas.microsoft.com/office/drawing/2014/main" id="{6D74EBF6-B77C-C7E6-FF09-51104F599A47}"/>
              </a:ext>
            </a:extLst>
          </p:cNvPr>
          <p:cNvSpPr/>
          <p:nvPr/>
        </p:nvSpPr>
        <p:spPr>
          <a:xfrm>
            <a:off x="8462961" y="954676"/>
            <a:ext cx="1243014" cy="4712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hlinkClick r:id="rId13" action="ppaction://hlinksldjump"/>
            <a:extLst>
              <a:ext uri="{FF2B5EF4-FFF2-40B4-BE49-F238E27FC236}">
                <a16:creationId xmlns:a16="http://schemas.microsoft.com/office/drawing/2014/main" id="{493B7813-7DF7-0899-F68B-52DA9C05D309}"/>
              </a:ext>
            </a:extLst>
          </p:cNvPr>
          <p:cNvSpPr/>
          <p:nvPr/>
        </p:nvSpPr>
        <p:spPr>
          <a:xfrm>
            <a:off x="10089353" y="299424"/>
            <a:ext cx="1674022" cy="6013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ooter Placeholder 12">
            <a:extLst>
              <a:ext uri="{FF2B5EF4-FFF2-40B4-BE49-F238E27FC236}">
                <a16:creationId xmlns:a16="http://schemas.microsoft.com/office/drawing/2014/main" id="{58C655B9-6E15-6CC7-9078-8788B73E2E88}"/>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4948835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D9AAACE-C887-60DC-C064-22BD0B5B08F4}"/>
              </a:ext>
            </a:extLst>
          </p:cNvPr>
          <p:cNvPicPr>
            <a:picLocks noChangeAspect="1"/>
          </p:cNvPicPr>
          <p:nvPr/>
        </p:nvPicPr>
        <p:blipFill>
          <a:blip r:embed="rId2"/>
          <a:stretch>
            <a:fillRect/>
          </a:stretch>
        </p:blipFill>
        <p:spPr>
          <a:xfrm>
            <a:off x="0" y="181794"/>
            <a:ext cx="12192000" cy="6494412"/>
          </a:xfrm>
          <a:prstGeom prst="rect">
            <a:avLst/>
          </a:prstGeom>
        </p:spPr>
      </p:pic>
      <p:sp>
        <p:nvSpPr>
          <p:cNvPr id="5" name="Oval 4">
            <a:extLst>
              <a:ext uri="{FF2B5EF4-FFF2-40B4-BE49-F238E27FC236}">
                <a16:creationId xmlns:a16="http://schemas.microsoft.com/office/drawing/2014/main" id="{A5A68F04-E9B1-B0D9-D1CD-9BEC68245C72}"/>
              </a:ext>
            </a:extLst>
          </p:cNvPr>
          <p:cNvSpPr/>
          <p:nvPr/>
        </p:nvSpPr>
        <p:spPr>
          <a:xfrm>
            <a:off x="10790149" y="5355310"/>
            <a:ext cx="214390" cy="200981"/>
          </a:xfrm>
          <a:prstGeom prst="ellipse">
            <a:avLst/>
          </a:prstGeom>
          <a:solidFill>
            <a:srgbClr val="00BA6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DDB66D06-06C1-7B19-76A4-CD89959F5AB0}"/>
              </a:ext>
            </a:extLst>
          </p:cNvPr>
          <p:cNvSpPr/>
          <p:nvPr/>
        </p:nvSpPr>
        <p:spPr>
          <a:xfrm>
            <a:off x="10790149" y="5355310"/>
            <a:ext cx="214390" cy="200981"/>
          </a:xfrm>
          <a:prstGeom prst="ellipse">
            <a:avLst/>
          </a:prstGeom>
          <a:solidFill>
            <a:srgbClr val="00BA6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4FD14FF2-CC85-BC9C-9FBA-707AB20728F2}"/>
              </a:ext>
            </a:extLst>
          </p:cNvPr>
          <p:cNvSpPr/>
          <p:nvPr/>
        </p:nvSpPr>
        <p:spPr>
          <a:xfrm>
            <a:off x="10790149" y="5355310"/>
            <a:ext cx="214390" cy="200981"/>
          </a:xfrm>
          <a:prstGeom prst="ellipse">
            <a:avLst/>
          </a:prstGeom>
          <a:solidFill>
            <a:srgbClr val="00BA6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BC2E3552-AB91-BD4B-21DC-2FD4069EFD01}"/>
              </a:ext>
            </a:extLst>
          </p:cNvPr>
          <p:cNvSpPr/>
          <p:nvPr/>
        </p:nvSpPr>
        <p:spPr>
          <a:xfrm>
            <a:off x="10790149" y="5355310"/>
            <a:ext cx="214390" cy="200981"/>
          </a:xfrm>
          <a:prstGeom prst="ellipse">
            <a:avLst/>
          </a:prstGeom>
          <a:solidFill>
            <a:srgbClr val="00BA6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7A3C99F7-3A60-9DB4-59B5-3B8E20898213}"/>
              </a:ext>
            </a:extLst>
          </p:cNvPr>
          <p:cNvSpPr/>
          <p:nvPr/>
        </p:nvSpPr>
        <p:spPr>
          <a:xfrm>
            <a:off x="10790149" y="5355310"/>
            <a:ext cx="214390" cy="200981"/>
          </a:xfrm>
          <a:prstGeom prst="ellipse">
            <a:avLst/>
          </a:prstGeom>
          <a:solidFill>
            <a:srgbClr val="00BA6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428C7BAC-190A-71F8-DE53-069BA5D798A5}"/>
              </a:ext>
            </a:extLst>
          </p:cNvPr>
          <p:cNvSpPr/>
          <p:nvPr/>
        </p:nvSpPr>
        <p:spPr>
          <a:xfrm>
            <a:off x="10790149" y="5355310"/>
            <a:ext cx="214390" cy="200981"/>
          </a:xfrm>
          <a:prstGeom prst="ellipse">
            <a:avLst/>
          </a:prstGeom>
          <a:solidFill>
            <a:srgbClr val="00BA6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A620DE4C-1DC8-7E90-CA7E-E160D09103F9}"/>
              </a:ext>
            </a:extLst>
          </p:cNvPr>
          <p:cNvSpPr/>
          <p:nvPr/>
        </p:nvSpPr>
        <p:spPr>
          <a:xfrm>
            <a:off x="164985" y="3326117"/>
            <a:ext cx="222293" cy="220474"/>
          </a:xfrm>
          <a:prstGeom prst="ellipse">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8867CD-ACD8-E0E1-DCD3-4DE1BF0F2489}"/>
              </a:ext>
            </a:extLst>
          </p:cNvPr>
          <p:cNvSpPr/>
          <p:nvPr/>
        </p:nvSpPr>
        <p:spPr>
          <a:xfrm>
            <a:off x="164985" y="3326117"/>
            <a:ext cx="222293" cy="220474"/>
          </a:xfrm>
          <a:prstGeom prst="ellipse">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2A10989D-E0B3-D9E1-27D5-47976E359123}"/>
              </a:ext>
            </a:extLst>
          </p:cNvPr>
          <p:cNvSpPr/>
          <p:nvPr/>
        </p:nvSpPr>
        <p:spPr>
          <a:xfrm>
            <a:off x="164985" y="3326117"/>
            <a:ext cx="222293" cy="220474"/>
          </a:xfrm>
          <a:prstGeom prst="ellipse">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F788919C-7A6B-B54B-3BCD-95D13A546968}"/>
              </a:ext>
            </a:extLst>
          </p:cNvPr>
          <p:cNvSpPr/>
          <p:nvPr/>
        </p:nvSpPr>
        <p:spPr>
          <a:xfrm>
            <a:off x="164985" y="3326117"/>
            <a:ext cx="222293" cy="220474"/>
          </a:xfrm>
          <a:prstGeom prst="ellipse">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A613CE4C-B447-6AD5-D9DD-2BD892F4F133}"/>
              </a:ext>
            </a:extLst>
          </p:cNvPr>
          <p:cNvSpPr/>
          <p:nvPr/>
        </p:nvSpPr>
        <p:spPr>
          <a:xfrm>
            <a:off x="1202455" y="2385786"/>
            <a:ext cx="222293" cy="220474"/>
          </a:xfrm>
          <a:prstGeom prst="ellipse">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A2CD18F1-2CFB-D646-1620-A649D02B5719}"/>
              </a:ext>
            </a:extLst>
          </p:cNvPr>
          <p:cNvSpPr/>
          <p:nvPr/>
        </p:nvSpPr>
        <p:spPr>
          <a:xfrm>
            <a:off x="1206783" y="2378607"/>
            <a:ext cx="222293" cy="220474"/>
          </a:xfrm>
          <a:prstGeom prst="ellipse">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213F8906-3597-3E7E-A2D7-070574EDBDA2}"/>
              </a:ext>
            </a:extLst>
          </p:cNvPr>
          <p:cNvSpPr/>
          <p:nvPr/>
        </p:nvSpPr>
        <p:spPr>
          <a:xfrm>
            <a:off x="183889" y="3415701"/>
            <a:ext cx="210002" cy="223571"/>
          </a:xfrm>
          <a:prstGeom prst="ellipse">
            <a:avLst/>
          </a:prstGeom>
          <a:solidFill>
            <a:schemeClr val="bg1">
              <a:lumMod val="6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80F3438B-0CEF-1F11-A853-EBE1EFBAF8CE}"/>
              </a:ext>
            </a:extLst>
          </p:cNvPr>
          <p:cNvSpPr/>
          <p:nvPr/>
        </p:nvSpPr>
        <p:spPr>
          <a:xfrm>
            <a:off x="164503" y="3415701"/>
            <a:ext cx="210002" cy="223571"/>
          </a:xfrm>
          <a:prstGeom prst="ellipse">
            <a:avLst/>
          </a:prstGeom>
          <a:solidFill>
            <a:schemeClr val="bg1">
              <a:lumMod val="6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1098FF9D-BD4F-DA66-F090-4761E7E22C80}"/>
              </a:ext>
            </a:extLst>
          </p:cNvPr>
          <p:cNvSpPr/>
          <p:nvPr/>
        </p:nvSpPr>
        <p:spPr>
          <a:xfrm>
            <a:off x="176982" y="3415701"/>
            <a:ext cx="210002" cy="223571"/>
          </a:xfrm>
          <a:prstGeom prst="ellipse">
            <a:avLst/>
          </a:prstGeom>
          <a:solidFill>
            <a:schemeClr val="bg1">
              <a:lumMod val="6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AC6A09E1-6D5E-D2F8-1344-26D012EFDA63}"/>
              </a:ext>
            </a:extLst>
          </p:cNvPr>
          <p:cNvSpPr/>
          <p:nvPr/>
        </p:nvSpPr>
        <p:spPr>
          <a:xfrm>
            <a:off x="164503" y="3415701"/>
            <a:ext cx="210002" cy="223571"/>
          </a:xfrm>
          <a:prstGeom prst="ellipse">
            <a:avLst/>
          </a:prstGeom>
          <a:solidFill>
            <a:schemeClr val="bg1">
              <a:lumMod val="6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C0BF4E5D-704C-A380-DC07-61F255A27609}"/>
              </a:ext>
            </a:extLst>
          </p:cNvPr>
          <p:cNvSpPr/>
          <p:nvPr/>
        </p:nvSpPr>
        <p:spPr>
          <a:xfrm>
            <a:off x="164865" y="3415701"/>
            <a:ext cx="210002" cy="223571"/>
          </a:xfrm>
          <a:prstGeom prst="ellipse">
            <a:avLst/>
          </a:prstGeom>
          <a:solidFill>
            <a:schemeClr val="bg1">
              <a:lumMod val="6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9CA89D23-99D2-DF7C-2652-DBADA766299E}"/>
              </a:ext>
            </a:extLst>
          </p:cNvPr>
          <p:cNvSpPr/>
          <p:nvPr/>
        </p:nvSpPr>
        <p:spPr>
          <a:xfrm>
            <a:off x="177342" y="3415701"/>
            <a:ext cx="210002" cy="223571"/>
          </a:xfrm>
          <a:prstGeom prst="ellipse">
            <a:avLst/>
          </a:prstGeom>
          <a:solidFill>
            <a:schemeClr val="bg1">
              <a:lumMod val="6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Footer Placeholder 1">
            <a:extLst>
              <a:ext uri="{FF2B5EF4-FFF2-40B4-BE49-F238E27FC236}">
                <a16:creationId xmlns:a16="http://schemas.microsoft.com/office/drawing/2014/main" id="{B1F49683-1379-8E09-0A30-8408A55BEAE8}"/>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672216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fill="hold" grpId="0" nodeType="withEffect">
                                  <p:stCondLst>
                                    <p:cond delay="0"/>
                                  </p:stCondLst>
                                  <p:childTnLst>
                                    <p:animMotion origin="layout" path="M 0.00013 -0.00185 L 0.00013 0.10023 L -0.21992 0.09861 C -0.21966 -0.04514 -0.21927 -0.18912 -0.21901 -0.33287 L -0.30078 -0.32546 L -0.2974 -0.53819 L -0.38164 -0.53657 L -0.38164 0.09259 L -0.26289 0.09421 C -0.26315 -0.12014 -0.26341 -0.33449 -0.26367 -0.54861 L -0.1457 -0.55301 L -0.1474 0.04907 L -0.03112 0.04907 L -0.03281 -0.01829 L 0.00013 -0.01829 L 0.00013 -0.00185 Z " pathEditMode="relative" rAng="0" ptsTypes="AAAAAAAAAAAAAAAA">
                                      <p:cBhvr>
                                        <p:cTn id="6" dur="15000" fill="hold"/>
                                        <p:tgtEl>
                                          <p:spTgt spid="5"/>
                                        </p:tgtEl>
                                        <p:attrNameLst>
                                          <p:attrName>ppt_x</p:attrName>
                                          <p:attrName>ppt_y</p:attrName>
                                        </p:attrNameLst>
                                      </p:cBhvr>
                                      <p:rCtr x="-19089" y="-22454"/>
                                    </p:animMotion>
                                  </p:childTnLst>
                                </p:cTn>
                              </p:par>
                              <p:par>
                                <p:cTn id="7" presetID="0" presetClass="path" presetSubtype="0" repeatCount="indefinite" fill="hold" grpId="0" nodeType="withEffect">
                                  <p:stCondLst>
                                    <p:cond delay="500"/>
                                  </p:stCondLst>
                                  <p:childTnLst>
                                    <p:animMotion origin="layout" path="M 0.00013 -0.00185 L 0.00013 0.10023 L -0.21992 0.09861 C -0.21966 -0.04514 -0.21927 -0.18912 -0.21901 -0.33287 L -0.30078 -0.32546 L -0.2974 -0.53819 L -0.38164 -0.53657 L -0.38164 0.09259 L -0.26289 0.09421 C -0.26315 -0.12014 -0.26341 -0.33449 -0.26367 -0.54861 L -0.1457 -0.55301 L -0.1474 0.04907 L -0.03112 0.04907 L -0.03281 -0.01829 L 0.00013 -0.01829 L 0.00013 -0.00185 Z " pathEditMode="relative" rAng="0" ptsTypes="AAAAAAAAAAAAAAAA">
                                      <p:cBhvr>
                                        <p:cTn id="8" dur="15000" fill="hold"/>
                                        <p:tgtEl>
                                          <p:spTgt spid="6"/>
                                        </p:tgtEl>
                                        <p:attrNameLst>
                                          <p:attrName>ppt_x</p:attrName>
                                          <p:attrName>ppt_y</p:attrName>
                                        </p:attrNameLst>
                                      </p:cBhvr>
                                      <p:rCtr x="-19089" y="-22454"/>
                                    </p:animMotion>
                                  </p:childTnLst>
                                </p:cTn>
                              </p:par>
                              <p:par>
                                <p:cTn id="9" presetID="0" presetClass="path" presetSubtype="0" repeatCount="indefinite" fill="hold" grpId="0" nodeType="withEffect">
                                  <p:stCondLst>
                                    <p:cond delay="1000"/>
                                  </p:stCondLst>
                                  <p:childTnLst>
                                    <p:animMotion origin="layout" path="M 0.00013 -0.00185 L 0.00013 0.10023 L -0.21992 0.09861 C -0.21966 -0.04514 -0.21927 -0.18912 -0.21901 -0.33287 L -0.30078 -0.32546 L -0.2974 -0.53819 L -0.38164 -0.53657 L -0.38164 0.09259 L -0.26289 0.09421 C -0.26315 -0.12014 -0.26341 -0.33449 -0.26367 -0.54861 L -0.1457 -0.55301 L -0.1474 0.04907 L -0.03112 0.04907 L -0.03281 -0.01829 L 0.00013 -0.01829 L 0.00013 -0.00185 Z " pathEditMode="relative" rAng="0" ptsTypes="AAAAAAAAAAAAAAAA">
                                      <p:cBhvr>
                                        <p:cTn id="10" dur="15000" fill="hold"/>
                                        <p:tgtEl>
                                          <p:spTgt spid="7"/>
                                        </p:tgtEl>
                                        <p:attrNameLst>
                                          <p:attrName>ppt_x</p:attrName>
                                          <p:attrName>ppt_y</p:attrName>
                                        </p:attrNameLst>
                                      </p:cBhvr>
                                      <p:rCtr x="-19089" y="-22454"/>
                                    </p:animMotion>
                                  </p:childTnLst>
                                </p:cTn>
                              </p:par>
                              <p:par>
                                <p:cTn id="11" presetID="0" presetClass="path" presetSubtype="0" repeatCount="indefinite" fill="hold" grpId="0" nodeType="withEffect">
                                  <p:stCondLst>
                                    <p:cond delay="1500"/>
                                  </p:stCondLst>
                                  <p:childTnLst>
                                    <p:animMotion origin="layout" path="M 0.00013 -0.00185 L 0.00013 0.10023 L -0.21992 0.09861 C -0.21966 -0.04514 -0.21927 -0.18912 -0.21901 -0.33287 L -0.30078 -0.32546 L -0.2974 -0.53819 L -0.38164 -0.53657 L -0.38164 0.09259 L -0.26289 0.09421 C -0.26315 -0.12014 -0.26341 -0.33449 -0.26367 -0.54861 L -0.1457 -0.55301 L -0.1474 0.04907 L -0.03112 0.04907 L -0.03281 -0.01829 L 0.00013 -0.01829 L 0.00013 -0.00185 Z " pathEditMode="relative" rAng="0" ptsTypes="AAAAAAAAAAAAAAAA">
                                      <p:cBhvr>
                                        <p:cTn id="12" dur="15000" fill="hold"/>
                                        <p:tgtEl>
                                          <p:spTgt spid="8"/>
                                        </p:tgtEl>
                                        <p:attrNameLst>
                                          <p:attrName>ppt_x</p:attrName>
                                          <p:attrName>ppt_y</p:attrName>
                                        </p:attrNameLst>
                                      </p:cBhvr>
                                      <p:rCtr x="-19089" y="-22454"/>
                                    </p:animMotion>
                                  </p:childTnLst>
                                </p:cTn>
                              </p:par>
                              <p:par>
                                <p:cTn id="13" presetID="0" presetClass="path" presetSubtype="0" repeatCount="indefinite" fill="hold" grpId="0" nodeType="withEffect">
                                  <p:stCondLst>
                                    <p:cond delay="2000"/>
                                  </p:stCondLst>
                                  <p:childTnLst>
                                    <p:animMotion origin="layout" path="M 0.00013 -0.00185 L 0.00013 0.10023 L -0.21992 0.09861 C -0.21966 -0.04514 -0.21927 -0.18912 -0.21901 -0.33287 L -0.30078 -0.32546 L -0.2974 -0.53819 L -0.38164 -0.53657 L -0.38164 0.09259 L -0.26289 0.09421 C -0.26315 -0.12014 -0.26341 -0.33449 -0.26367 -0.54861 L -0.1457 -0.55301 L -0.1474 0.04907 L -0.03112 0.04907 L -0.03281 -0.01829 L 0.00013 -0.01829 L 0.00013 -0.00185 Z " pathEditMode="relative" rAng="0" ptsTypes="AAAAAAAAAAAAAAAA">
                                      <p:cBhvr>
                                        <p:cTn id="14" dur="15000" fill="hold"/>
                                        <p:tgtEl>
                                          <p:spTgt spid="9"/>
                                        </p:tgtEl>
                                        <p:attrNameLst>
                                          <p:attrName>ppt_x</p:attrName>
                                          <p:attrName>ppt_y</p:attrName>
                                        </p:attrNameLst>
                                      </p:cBhvr>
                                      <p:rCtr x="-19089" y="-22454"/>
                                    </p:animMotion>
                                  </p:childTnLst>
                                </p:cTn>
                              </p:par>
                              <p:par>
                                <p:cTn id="15" presetID="0" presetClass="path" presetSubtype="0" repeatCount="indefinite" fill="hold" grpId="0" nodeType="withEffect">
                                  <p:stCondLst>
                                    <p:cond delay="2500"/>
                                  </p:stCondLst>
                                  <p:childTnLst>
                                    <p:animMotion origin="layout" path="M 0.00013 -0.00185 L 0.00013 0.10023 L -0.21992 0.09861 C -0.21966 -0.04514 -0.21927 -0.18912 -0.21901 -0.33287 L -0.30078 -0.32546 L -0.2974 -0.53819 L -0.38164 -0.53657 L -0.38164 0.09259 L -0.26289 0.09421 C -0.26315 -0.12014 -0.26341 -0.33449 -0.26367 -0.54861 L -0.1457 -0.55301 L -0.1474 0.04907 L -0.03112 0.04907 L -0.03281 -0.01829 L 0.00013 -0.01829 L 0.00013 -0.00185 Z " pathEditMode="relative" rAng="0" ptsTypes="AAAAAAAAAAAAAAAA">
                                      <p:cBhvr>
                                        <p:cTn id="16" dur="15000" fill="hold"/>
                                        <p:tgtEl>
                                          <p:spTgt spid="10"/>
                                        </p:tgtEl>
                                        <p:attrNameLst>
                                          <p:attrName>ppt_x</p:attrName>
                                          <p:attrName>ppt_y</p:attrName>
                                        </p:attrNameLst>
                                      </p:cBhvr>
                                      <p:rCtr x="-19089" y="-22454"/>
                                    </p:animMotion>
                                  </p:childTnLst>
                                </p:cTn>
                              </p:par>
                              <p:par>
                                <p:cTn id="17" presetID="0" presetClass="path" presetSubtype="0" repeatCount="indefinite" fill="hold" grpId="0" nodeType="withEffect">
                                  <p:stCondLst>
                                    <p:cond delay="0"/>
                                  </p:stCondLst>
                                  <p:childTnLst>
                                    <p:animMotion origin="layout" path="M 0.00039 0.00185 L 0.25442 -0.00093 L 0.25221 0.27129 L 0.33099 0.27546 C 0.33125 0.20301 0.33151 0.13055 0.3319 0.05787 L 0.42356 0.0537 C 0.42304 0.10277 0.42278 0.15208 0.42252 0.20115 L 0.48346 0.19838 L 0.48099 -0.02338 L 0.51666 -0.02199 L 0.51432 0.1956 L 0.49752 0.24745 L 0.49596 0.3949 L 0.6138 0.39051 C 0.61406 0.18009 0.61419 -0.03056 0.61445 -0.24098 L 0.71393 -0.2551 L 0.71393 0.00046 L 0.74635 -0.00371 L 0.7431 -0.2551 L 0.72812 -0.37848 L 0.7289 -0.43311 L 0.99583 -0.42616 " pathEditMode="relative" rAng="0" ptsTypes="AAAAAAAAAAAAAAAAAAAAAA">
                                      <p:cBhvr>
                                        <p:cTn id="18" dur="15000" fill="hold"/>
                                        <p:tgtEl>
                                          <p:spTgt spid="11"/>
                                        </p:tgtEl>
                                        <p:attrNameLst>
                                          <p:attrName>ppt_x</p:attrName>
                                          <p:attrName>ppt_y</p:attrName>
                                        </p:attrNameLst>
                                      </p:cBhvr>
                                      <p:rCtr x="49766" y="-2106"/>
                                    </p:animMotion>
                                  </p:childTnLst>
                                </p:cTn>
                              </p:par>
                              <p:par>
                                <p:cTn id="19" presetID="0" presetClass="path" presetSubtype="0" repeatCount="indefinite" fill="hold" grpId="0" nodeType="withEffect">
                                  <p:stCondLst>
                                    <p:cond delay="400"/>
                                  </p:stCondLst>
                                  <p:childTnLst>
                                    <p:animMotion origin="layout" path="M 0.00039 0.00185 L 0.25442 -0.00093 L 0.25221 0.27129 L 0.33099 0.27546 C 0.33125 0.20301 0.33151 0.13055 0.3319 0.05787 L 0.42356 0.0537 C 0.42304 0.10277 0.42278 0.15208 0.42252 0.20115 L 0.48346 0.19838 L 0.48099 -0.02338 L 0.51666 -0.02199 L 0.51432 0.1956 L 0.49752 0.24745 L 0.49596 0.3949 L 0.6138 0.39051 C 0.61406 0.18009 0.61419 -0.03056 0.61445 -0.24098 L 0.71393 -0.2551 L 0.71393 0.00046 L 0.74635 -0.00371 L 0.7431 -0.2551 L 0.72812 -0.37848 L 0.7289 -0.43311 L 0.99583 -0.42616 " pathEditMode="relative" rAng="0" ptsTypes="AAAAAAAAAAAAAAAAAAAAAA">
                                      <p:cBhvr>
                                        <p:cTn id="20" dur="15000" fill="hold"/>
                                        <p:tgtEl>
                                          <p:spTgt spid="12"/>
                                        </p:tgtEl>
                                        <p:attrNameLst>
                                          <p:attrName>ppt_x</p:attrName>
                                          <p:attrName>ppt_y</p:attrName>
                                        </p:attrNameLst>
                                      </p:cBhvr>
                                      <p:rCtr x="49766" y="-2106"/>
                                    </p:animMotion>
                                  </p:childTnLst>
                                </p:cTn>
                              </p:par>
                              <p:par>
                                <p:cTn id="21" presetID="0" presetClass="path" presetSubtype="0" repeatCount="indefinite" fill="hold" grpId="0" nodeType="withEffect">
                                  <p:stCondLst>
                                    <p:cond delay="700"/>
                                  </p:stCondLst>
                                  <p:childTnLst>
                                    <p:animMotion origin="layout" path="M -2.29167E-6 -0.00278 L -0.00078 0.13819 L 0.16771 0.13657 L 0.16771 0.41088 L 0.24349 0.41389 L 0.24518 0.19352 L 0.3362 0.19352 L 0.33529 0.3419 L 0.39688 0.33449 C 0.39662 0.26157 0.39623 0.18866 0.39597 0.11574 L 0.42813 0.11574 L 0.42722 0.33588 L 0.4086 0.38842 L 0.40951 0.53241 L 0.5267 0.5294 C 0.52696 0.31412 0.52722 0.09861 0.52748 -0.11667 L 0.62774 -0.11204 C 0.62735 -0.02824 0.62722 0.05579 0.62696 0.13958 L 0.65977 0.13518 L 0.65638 -0.11204 L 0.64128 -0.24236 L 0.64128 -0.29329 L 0.91003 -0.2919 " pathEditMode="relative" rAng="0" ptsTypes="AAAAAAAAAAAAAAAAAAAAAAA">
                                      <p:cBhvr>
                                        <p:cTn id="22" dur="15000" fill="hold"/>
                                        <p:tgtEl>
                                          <p:spTgt spid="15"/>
                                        </p:tgtEl>
                                        <p:attrNameLst>
                                          <p:attrName>ppt_x</p:attrName>
                                          <p:attrName>ppt_y</p:attrName>
                                        </p:attrNameLst>
                                      </p:cBhvr>
                                      <p:rCtr x="45456" y="12222"/>
                                    </p:animMotion>
                                  </p:childTnLst>
                                </p:cTn>
                              </p:par>
                              <p:par>
                                <p:cTn id="23" presetID="0" presetClass="path" presetSubtype="0" repeatCount="indefinite" fill="hold" grpId="0" nodeType="withEffect">
                                  <p:stCondLst>
                                    <p:cond delay="1200"/>
                                  </p:stCondLst>
                                  <p:childTnLst>
                                    <p:animMotion origin="layout" path="M 0.00039 0.00185 L 0.25442 -0.00093 L 0.25221 0.27129 L 0.33099 0.27546 C 0.33125 0.20301 0.33151 0.13055 0.3319 0.05787 L 0.42356 0.0537 C 0.42304 0.10277 0.42278 0.15208 0.42252 0.20115 L 0.48346 0.19838 L 0.48099 -0.02338 L 0.51666 -0.02199 L 0.51432 0.1956 L 0.49752 0.24745 L 0.49596 0.3949 L 0.6138 0.39051 C 0.61406 0.18009 0.61419 -0.03056 0.61445 -0.24098 L 0.71393 -0.2551 L 0.71393 0.00046 L 0.74635 -0.00371 L 0.7431 -0.2551 L 0.72812 -0.37848 L 0.7289 -0.43311 L 0.99583 -0.42616 " pathEditMode="relative" rAng="0" ptsTypes="AAAAAAAAAAAAAAAAAAAAAA">
                                      <p:cBhvr>
                                        <p:cTn id="24" dur="15000" fill="hold"/>
                                        <p:tgtEl>
                                          <p:spTgt spid="13"/>
                                        </p:tgtEl>
                                        <p:attrNameLst>
                                          <p:attrName>ppt_x</p:attrName>
                                          <p:attrName>ppt_y</p:attrName>
                                        </p:attrNameLst>
                                      </p:cBhvr>
                                      <p:rCtr x="49766" y="-2106"/>
                                    </p:animMotion>
                                  </p:childTnLst>
                                </p:cTn>
                              </p:par>
                              <p:par>
                                <p:cTn id="25" presetID="0" presetClass="path" presetSubtype="0" repeatCount="indefinite" fill="hold" grpId="0" nodeType="withEffect">
                                  <p:stCondLst>
                                    <p:cond delay="2500"/>
                                  </p:stCondLst>
                                  <p:childTnLst>
                                    <p:animMotion origin="layout" path="M 0.00039 0.00185 L 0.25442 -0.00093 L 0.25221 0.27129 L 0.33099 0.27546 C 0.33125 0.20301 0.33151 0.13055 0.3319 0.05787 L 0.42356 0.0537 C 0.42304 0.10277 0.42278 0.15208 0.42252 0.20115 L 0.48346 0.19838 L 0.48099 -0.02338 L 0.51666 -0.02199 L 0.51432 0.1956 L 0.49752 0.24745 L 0.49596 0.3949 L 0.6138 0.39051 C 0.61406 0.18009 0.61419 -0.03056 0.61445 -0.24098 L 0.71393 -0.2551 L 0.71393 0.00023 L 0.74635 -0.00371 L 0.7431 -0.2551 L 0.72812 -0.37848 L 0.7289 -0.43311 L 0.99583 -0.42616 " pathEditMode="relative" rAng="0" ptsTypes="AAAAAAAAAAAAAAAAAAAAAA">
                                      <p:cBhvr>
                                        <p:cTn id="26" dur="15000" fill="hold"/>
                                        <p:tgtEl>
                                          <p:spTgt spid="14"/>
                                        </p:tgtEl>
                                        <p:attrNameLst>
                                          <p:attrName>ppt_x</p:attrName>
                                          <p:attrName>ppt_y</p:attrName>
                                        </p:attrNameLst>
                                      </p:cBhvr>
                                      <p:rCtr x="49766" y="-2106"/>
                                    </p:animMotion>
                                  </p:childTnLst>
                                </p:cTn>
                              </p:par>
                              <p:par>
                                <p:cTn id="27" presetID="0" presetClass="path" presetSubtype="0" repeatCount="indefinite" fill="hold" grpId="0" nodeType="withEffect">
                                  <p:stCondLst>
                                    <p:cond delay="1900"/>
                                  </p:stCondLst>
                                  <p:childTnLst>
                                    <p:animMotion origin="layout" path="M -2.91667E-6 -0.00278 L -0.00078 0.1382 L 0.16771 0.13658 L 0.16771 0.41088 L 0.24349 0.41389 L 0.24519 0.19352 L 0.3362 0.19352 L 0.33529 0.3419 L 0.39688 0.33449 C 0.39662 0.26158 0.39623 0.18866 0.39597 0.11574 L 0.42813 0.11574 L 0.42722 0.33588 L 0.4086 0.38843 L 0.40951 0.53241 L 0.5267 0.5294 C 0.52696 0.31412 0.52722 0.09861 0.52748 -0.11667 L 0.62774 -0.11204 C 0.62735 -0.02824 0.62722 0.05579 0.62696 0.13958 L 0.65977 0.13519 L 0.65638 -0.11204 L 0.64128 -0.24236 L 0.64128 -0.29329 L 0.91003 -0.2919 " pathEditMode="relative" rAng="0" ptsTypes="AAAAAAAAAAAAAAAAAAAAAAA">
                                      <p:cBhvr>
                                        <p:cTn id="28" dur="15000" fill="hold"/>
                                        <p:tgtEl>
                                          <p:spTgt spid="16"/>
                                        </p:tgtEl>
                                        <p:attrNameLst>
                                          <p:attrName>ppt_x</p:attrName>
                                          <p:attrName>ppt_y</p:attrName>
                                        </p:attrNameLst>
                                      </p:cBhvr>
                                      <p:rCtr x="45456" y="12222"/>
                                    </p:animMotion>
                                  </p:childTnLst>
                                </p:cTn>
                              </p:par>
                              <p:par>
                                <p:cTn id="29" presetID="0" presetClass="path" presetSubtype="0" repeatCount="indefinite" fill="hold" grpId="0" nodeType="withEffect">
                                  <p:stCondLst>
                                    <p:cond delay="0"/>
                                  </p:stCondLst>
                                  <p:childTnLst>
                                    <p:animMotion origin="layout" path="M -0.00013 0.00116 L 0.25351 -0.00023 L 0.25703 0.26783 L 0.33385 0.26945 C 0.33346 0.19653 0.3332 0.12361 0.33294 0.05093 L 0.42278 0.05394 L 0.4237 0.19815 L 0.4987 0.19815 L 0.49687 -0.33981 L 0.40703 -0.33819 L 0.40703 -0.15694 L 0.33294 -0.15694 L 0.33294 -0.38009 L 0.17851 -0.3831 L 0.18125 0.33912 L 0.08346 0.34236 L 0.08437 0.20278 " pathEditMode="relative" rAng="0" ptsTypes="AAAAAAAAAAAAAAAAA">
                                      <p:cBhvr>
                                        <p:cTn id="30" dur="15000" fill="hold"/>
                                        <p:tgtEl>
                                          <p:spTgt spid="17"/>
                                        </p:tgtEl>
                                        <p:attrNameLst>
                                          <p:attrName>ppt_x</p:attrName>
                                          <p:attrName>ppt_y</p:attrName>
                                        </p:attrNameLst>
                                      </p:cBhvr>
                                      <p:rCtr x="24935" y="-2153"/>
                                    </p:animMotion>
                                  </p:childTnLst>
                                </p:cTn>
                              </p:par>
                              <p:par>
                                <p:cTn id="31" presetID="0" presetClass="path" presetSubtype="0" repeatCount="indefinite" fill="hold" grpId="0" nodeType="withEffect">
                                  <p:stCondLst>
                                    <p:cond delay="500"/>
                                  </p:stCondLst>
                                  <p:childTnLst>
                                    <p:animMotion origin="layout" path="M -0.00013 0.00116 L 0.25351 -0.00023 L 0.25703 0.26783 L 0.33385 0.26945 C 0.33346 0.19653 0.3332 0.12361 0.33294 0.05093 L 0.42278 0.05394 L 0.42369 0.19815 L 0.49869 0.19815 L 0.49687 -0.33981 L 0.40703 -0.33819 L 0.40703 -0.15694 L 0.33294 -0.15694 L 0.33294 -0.38009 L 0.17851 -0.3831 L 0.18125 0.33912 L 0.08346 0.34236 L 0.08437 0.20278 " pathEditMode="relative" rAng="0" ptsTypes="AAAAAAAAAAAAAAAAA">
                                      <p:cBhvr>
                                        <p:cTn id="32" dur="15000" fill="hold"/>
                                        <p:tgtEl>
                                          <p:spTgt spid="18"/>
                                        </p:tgtEl>
                                        <p:attrNameLst>
                                          <p:attrName>ppt_x</p:attrName>
                                          <p:attrName>ppt_y</p:attrName>
                                        </p:attrNameLst>
                                      </p:cBhvr>
                                      <p:rCtr x="24935" y="-2153"/>
                                    </p:animMotion>
                                  </p:childTnLst>
                                </p:cTn>
                              </p:par>
                              <p:par>
                                <p:cTn id="33" presetID="0" presetClass="path" presetSubtype="0" repeatCount="indefinite" fill="hold" grpId="0" nodeType="withEffect">
                                  <p:stCondLst>
                                    <p:cond delay="1000"/>
                                  </p:stCondLst>
                                  <p:childTnLst>
                                    <p:animMotion origin="layout" path="M -0.00013 0.00116 L 0.25351 -0.00023 L 0.25703 0.26783 L 0.33385 0.26945 C 0.33346 0.19653 0.3332 0.12361 0.33294 0.05093 L 0.42278 0.05394 L 0.42369 0.19815 L 0.49869 0.19815 L 0.49687 -0.33981 L 0.40703 -0.33819 L 0.40703 -0.15694 L 0.33294 -0.15694 L 0.33294 -0.38009 L 0.17851 -0.3831 L 0.18125 0.33912 L 0.08346 0.34236 L 0.08437 0.20278 " pathEditMode="relative" rAng="0" ptsTypes="AAAAAAAAAAAAAAAAA">
                                      <p:cBhvr>
                                        <p:cTn id="34" dur="15000" fill="hold"/>
                                        <p:tgtEl>
                                          <p:spTgt spid="19"/>
                                        </p:tgtEl>
                                        <p:attrNameLst>
                                          <p:attrName>ppt_x</p:attrName>
                                          <p:attrName>ppt_y</p:attrName>
                                        </p:attrNameLst>
                                      </p:cBhvr>
                                      <p:rCtr x="24935" y="-2153"/>
                                    </p:animMotion>
                                  </p:childTnLst>
                                </p:cTn>
                              </p:par>
                              <p:par>
                                <p:cTn id="35" presetID="0" presetClass="path" presetSubtype="0" repeatCount="indefinite" fill="hold" grpId="0" nodeType="withEffect">
                                  <p:stCondLst>
                                    <p:cond delay="1500"/>
                                  </p:stCondLst>
                                  <p:childTnLst>
                                    <p:animMotion origin="layout" path="M -0.00013 0.00116 L 0.25351 -0.00023 L 0.25703 0.26783 L 0.33385 0.26945 C 0.33346 0.19653 0.3332 0.12361 0.33294 0.05093 L 0.42278 0.05394 L 0.42369 0.19815 L 0.49869 0.19815 L 0.49687 -0.33981 L 0.40703 -0.33819 L 0.40703 -0.15694 L 0.33294 -0.15694 L 0.33294 -0.38009 L 0.17851 -0.3831 L 0.18125 0.33912 L 0.08346 0.34236 L 0.08437 0.20278 " pathEditMode="relative" rAng="0" ptsTypes="AAAAAAAAAAAAAAAAA">
                                      <p:cBhvr>
                                        <p:cTn id="36" dur="15000" fill="hold"/>
                                        <p:tgtEl>
                                          <p:spTgt spid="20"/>
                                        </p:tgtEl>
                                        <p:attrNameLst>
                                          <p:attrName>ppt_x</p:attrName>
                                          <p:attrName>ppt_y</p:attrName>
                                        </p:attrNameLst>
                                      </p:cBhvr>
                                      <p:rCtr x="24935" y="-2153"/>
                                    </p:animMotion>
                                  </p:childTnLst>
                                </p:cTn>
                              </p:par>
                              <p:par>
                                <p:cTn id="37" presetID="0" presetClass="path" presetSubtype="0" repeatCount="indefinite" fill="hold" grpId="0" nodeType="withEffect">
                                  <p:stCondLst>
                                    <p:cond delay="2000"/>
                                  </p:stCondLst>
                                  <p:childTnLst>
                                    <p:animMotion origin="layout" path="M -0.00013 0.00116 L 0.25351 -0.00023 L 0.25703 0.26783 L 0.33385 0.26945 C 0.33346 0.19653 0.3332 0.12361 0.33294 0.05093 L 0.42278 0.05394 L 0.42369 0.19815 L 0.49869 0.19815 L 0.49687 -0.33981 L 0.40703 -0.33819 L 0.40703 -0.15694 L 0.33294 -0.15694 L 0.33294 -0.38009 L 0.17851 -0.3831 L 0.18125 0.33912 L 0.08346 0.34236 L 0.08437 0.20278 " pathEditMode="relative" rAng="0" ptsTypes="AAAAAAAAAAAAAAAAA">
                                      <p:cBhvr>
                                        <p:cTn id="38" dur="15000" fill="hold"/>
                                        <p:tgtEl>
                                          <p:spTgt spid="21"/>
                                        </p:tgtEl>
                                        <p:attrNameLst>
                                          <p:attrName>ppt_x</p:attrName>
                                          <p:attrName>ppt_y</p:attrName>
                                        </p:attrNameLst>
                                      </p:cBhvr>
                                      <p:rCtr x="24935" y="-2153"/>
                                    </p:animMotion>
                                  </p:childTnLst>
                                </p:cTn>
                              </p:par>
                              <p:par>
                                <p:cTn id="39" presetID="0" presetClass="path" presetSubtype="0" repeatCount="indefinite" fill="hold" grpId="0" nodeType="withEffect">
                                  <p:stCondLst>
                                    <p:cond delay="2500"/>
                                  </p:stCondLst>
                                  <p:childTnLst>
                                    <p:animMotion origin="layout" path="M -0.00013 0.00116 L 0.25351 -0.00023 L 0.25703 0.26783 L 0.33385 0.26945 C 0.33346 0.19653 0.3332 0.12361 0.33294 0.05093 L 0.42278 0.05394 L 0.4237 0.19815 L 0.4987 0.19815 L 0.49687 -0.33981 L 0.40703 -0.33819 L 0.40703 -0.15694 L 0.33294 -0.15694 L 0.33294 -0.38009 L 0.17851 -0.3831 L 0.18125 0.33912 L 0.08346 0.34236 L 0.08437 0.20278 " pathEditMode="relative" rAng="0" ptsTypes="AAAAAAAAAAAAAAAAA">
                                      <p:cBhvr>
                                        <p:cTn id="40" dur="15000" fill="hold"/>
                                        <p:tgtEl>
                                          <p:spTgt spid="22"/>
                                        </p:tgtEl>
                                        <p:attrNameLst>
                                          <p:attrName>ppt_x</p:attrName>
                                          <p:attrName>ppt_y</p:attrName>
                                        </p:attrNameLst>
                                      </p:cBhvr>
                                      <p:rCtr x="24935" y="-215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0" y="181794"/>
            <a:ext cx="12192000" cy="6494412"/>
          </a:xfrm>
          <a:prstGeom prst="rect">
            <a:avLst/>
          </a:prstGeom>
        </p:spPr>
      </p:pic>
      <p:sp>
        <p:nvSpPr>
          <p:cNvPr id="2" name="Rectangle 1">
            <a:hlinkClick r:id="rId4" action="ppaction://hlinksldjump"/>
            <a:extLst>
              <a:ext uri="{FF2B5EF4-FFF2-40B4-BE49-F238E27FC236}">
                <a16:creationId xmlns:a16="http://schemas.microsoft.com/office/drawing/2014/main" id="{992ECD5C-BB54-AB2E-FCC1-F55189C0116A}"/>
              </a:ext>
            </a:extLst>
          </p:cNvPr>
          <p:cNvSpPr/>
          <p:nvPr/>
        </p:nvSpPr>
        <p:spPr>
          <a:xfrm>
            <a:off x="190500" y="18179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5" action="ppaction://hlinksldjump"/>
            <a:extLst>
              <a:ext uri="{FF2B5EF4-FFF2-40B4-BE49-F238E27FC236}">
                <a16:creationId xmlns:a16="http://schemas.microsoft.com/office/drawing/2014/main" id="{F1BD1436-0C27-6B22-D6EA-F7B6302691AB}"/>
              </a:ext>
            </a:extLst>
          </p:cNvPr>
          <p:cNvSpPr/>
          <p:nvPr/>
        </p:nvSpPr>
        <p:spPr>
          <a:xfrm>
            <a:off x="190500" y="610419"/>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6" action="ppaction://hlinksldjump"/>
            <a:extLst>
              <a:ext uri="{FF2B5EF4-FFF2-40B4-BE49-F238E27FC236}">
                <a16:creationId xmlns:a16="http://schemas.microsoft.com/office/drawing/2014/main" id="{CB253A03-77C2-9103-6437-3624B83BDB18}"/>
              </a:ext>
            </a:extLst>
          </p:cNvPr>
          <p:cNvSpPr/>
          <p:nvPr/>
        </p:nvSpPr>
        <p:spPr>
          <a:xfrm>
            <a:off x="190500" y="105072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7" action="ppaction://hlinksldjump"/>
            <a:extLst>
              <a:ext uri="{FF2B5EF4-FFF2-40B4-BE49-F238E27FC236}">
                <a16:creationId xmlns:a16="http://schemas.microsoft.com/office/drawing/2014/main" id="{B86750AF-C822-353C-6ED2-ED63AC8BE5F4}"/>
              </a:ext>
            </a:extLst>
          </p:cNvPr>
          <p:cNvSpPr/>
          <p:nvPr/>
        </p:nvSpPr>
        <p:spPr>
          <a:xfrm>
            <a:off x="304800" y="1581151"/>
            <a:ext cx="1657350" cy="5607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8" action="ppaction://hlinksldjump"/>
            <a:extLst>
              <a:ext uri="{FF2B5EF4-FFF2-40B4-BE49-F238E27FC236}">
                <a16:creationId xmlns:a16="http://schemas.microsoft.com/office/drawing/2014/main" id="{1891C108-02E9-D8EA-640E-323AB8AC8029}"/>
              </a:ext>
            </a:extLst>
          </p:cNvPr>
          <p:cNvSpPr/>
          <p:nvPr/>
        </p:nvSpPr>
        <p:spPr>
          <a:xfrm>
            <a:off x="904875" y="3029768"/>
            <a:ext cx="990600" cy="93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hlinkClick r:id="rId9" action="ppaction://hlinksldjump"/>
            <a:extLst>
              <a:ext uri="{FF2B5EF4-FFF2-40B4-BE49-F238E27FC236}">
                <a16:creationId xmlns:a16="http://schemas.microsoft.com/office/drawing/2014/main" id="{76347B47-A9CC-529B-6815-BAA4C0E218F7}"/>
              </a:ext>
            </a:extLst>
          </p:cNvPr>
          <p:cNvSpPr/>
          <p:nvPr/>
        </p:nvSpPr>
        <p:spPr>
          <a:xfrm>
            <a:off x="4038600" y="40965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10" action="ppaction://hlinksldjump"/>
            <a:extLst>
              <a:ext uri="{FF2B5EF4-FFF2-40B4-BE49-F238E27FC236}">
                <a16:creationId xmlns:a16="http://schemas.microsoft.com/office/drawing/2014/main" id="{0A740557-C09E-4C69-C442-63463A7977C1}"/>
              </a:ext>
            </a:extLst>
          </p:cNvPr>
          <p:cNvSpPr/>
          <p:nvPr/>
        </p:nvSpPr>
        <p:spPr>
          <a:xfrm>
            <a:off x="4038600" y="11628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hlinkClick r:id="rId11" action="ppaction://hlinksldjump"/>
            <a:extLst>
              <a:ext uri="{FF2B5EF4-FFF2-40B4-BE49-F238E27FC236}">
                <a16:creationId xmlns:a16="http://schemas.microsoft.com/office/drawing/2014/main" id="{8752E31D-B08F-B5F1-D84C-0D5F191242E7}"/>
              </a:ext>
            </a:extLst>
          </p:cNvPr>
          <p:cNvSpPr/>
          <p:nvPr/>
        </p:nvSpPr>
        <p:spPr>
          <a:xfrm>
            <a:off x="5791199" y="1452152"/>
            <a:ext cx="1057275" cy="37675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12" action="ppaction://hlinksldjump"/>
            <a:extLst>
              <a:ext uri="{FF2B5EF4-FFF2-40B4-BE49-F238E27FC236}">
                <a16:creationId xmlns:a16="http://schemas.microsoft.com/office/drawing/2014/main" id="{6D74EBF6-B77C-C7E6-FF09-51104F599A47}"/>
              </a:ext>
            </a:extLst>
          </p:cNvPr>
          <p:cNvSpPr/>
          <p:nvPr/>
        </p:nvSpPr>
        <p:spPr>
          <a:xfrm>
            <a:off x="8462961" y="954676"/>
            <a:ext cx="1243014" cy="4712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hlinkClick r:id="rId13" action="ppaction://hlinksldjump"/>
            <a:extLst>
              <a:ext uri="{FF2B5EF4-FFF2-40B4-BE49-F238E27FC236}">
                <a16:creationId xmlns:a16="http://schemas.microsoft.com/office/drawing/2014/main" id="{493B7813-7DF7-0899-F68B-52DA9C05D309}"/>
              </a:ext>
            </a:extLst>
          </p:cNvPr>
          <p:cNvSpPr/>
          <p:nvPr/>
        </p:nvSpPr>
        <p:spPr>
          <a:xfrm>
            <a:off x="10089353" y="299424"/>
            <a:ext cx="1674022" cy="6013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ooter Placeholder 12">
            <a:extLst>
              <a:ext uri="{FF2B5EF4-FFF2-40B4-BE49-F238E27FC236}">
                <a16:creationId xmlns:a16="http://schemas.microsoft.com/office/drawing/2014/main" id="{A3A37197-A2B9-26B6-F101-E6A1DA87A80A}"/>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36685230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5" name="Picture 84">
            <a:extLst>
              <a:ext uri="{FF2B5EF4-FFF2-40B4-BE49-F238E27FC236}">
                <a16:creationId xmlns:a16="http://schemas.microsoft.com/office/drawing/2014/main" id="{89C56CC2-16BA-958B-C5AE-1FADC3C0D3F8}"/>
              </a:ext>
            </a:extLst>
          </p:cNvPr>
          <p:cNvPicPr>
            <a:picLocks noChangeAspect="1"/>
          </p:cNvPicPr>
          <p:nvPr/>
        </p:nvPicPr>
        <p:blipFill>
          <a:blip r:embed="rId2"/>
          <a:stretch>
            <a:fillRect/>
          </a:stretch>
        </p:blipFill>
        <p:spPr>
          <a:xfrm>
            <a:off x="3729600" y="-2318400"/>
            <a:ext cx="21579260" cy="11494800"/>
          </a:xfrm>
          <a:prstGeom prst="rect">
            <a:avLst/>
          </a:prstGeom>
        </p:spPr>
      </p:pic>
      <p:sp>
        <p:nvSpPr>
          <p:cNvPr id="2" name="Footer Placeholder 1">
            <a:extLst>
              <a:ext uri="{FF2B5EF4-FFF2-40B4-BE49-F238E27FC236}">
                <a16:creationId xmlns:a16="http://schemas.microsoft.com/office/drawing/2014/main" id="{0481A4DB-8986-5D0B-D97F-EF010A73F8BF}"/>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35616146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5" name="Picture 84">
            <a:extLst>
              <a:ext uri="{FF2B5EF4-FFF2-40B4-BE49-F238E27FC236}">
                <a16:creationId xmlns:a16="http://schemas.microsoft.com/office/drawing/2014/main" id="{89C56CC2-16BA-958B-C5AE-1FADC3C0D3F8}"/>
              </a:ext>
            </a:extLst>
          </p:cNvPr>
          <p:cNvPicPr>
            <a:picLocks noChangeAspect="1"/>
          </p:cNvPicPr>
          <p:nvPr/>
        </p:nvPicPr>
        <p:blipFill>
          <a:blip r:embed="rId2"/>
          <a:stretch>
            <a:fillRect/>
          </a:stretch>
        </p:blipFill>
        <p:spPr>
          <a:xfrm>
            <a:off x="12367758" y="-2318400"/>
            <a:ext cx="21579260" cy="11494800"/>
          </a:xfrm>
          <a:prstGeom prst="rect">
            <a:avLst/>
          </a:prstGeom>
        </p:spPr>
      </p:pic>
      <p:sp>
        <p:nvSpPr>
          <p:cNvPr id="3" name="TextBox 80">
            <a:extLst>
              <a:ext uri="{FF2B5EF4-FFF2-40B4-BE49-F238E27FC236}">
                <a16:creationId xmlns:a16="http://schemas.microsoft.com/office/drawing/2014/main" id="{973DF48E-680A-D16F-F7BB-CA547FFDE993}"/>
              </a:ext>
            </a:extLst>
          </p:cNvPr>
          <p:cNvSpPr txBox="1"/>
          <p:nvPr/>
        </p:nvSpPr>
        <p:spPr>
          <a:xfrm>
            <a:off x="780899" y="2126253"/>
            <a:ext cx="10630202" cy="3139321"/>
          </a:xfrm>
          <a:prstGeom prst="rect">
            <a:avLst/>
          </a:prstGeom>
          <a:noFill/>
          <a:extLst>
            <a:ext uri="{909E8E84-426E-40DD-AFC4-6F175D3DCCD1}">
              <a14:hiddenFill xmlns:a14="http://schemas.microsoft.com/office/drawing/2010/main">
                <a:solidFill>
                  <a:srgbClr val="FFFFFF"/>
                </a:solidFill>
              </a14:hiddenFill>
            </a:ext>
          </a:extLst>
        </p:spPr>
        <p:txBody>
          <a:bodyPr wrap="square">
            <a:sp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rtl="0" fontAlgn="base"/>
            <a:r>
              <a:rPr lang="en-US" sz="1800" b="1" i="1" u="sng">
                <a:solidFill>
                  <a:srgbClr val="000000"/>
                </a:solidFill>
                <a:effectLst/>
                <a:latin typeface="Arial" panose="020B0604020202020204" pitchFamily="34" charset="0"/>
              </a:rPr>
              <a:t>CHP + SCR</a:t>
            </a:r>
            <a:r>
              <a:rPr lang="en-US" sz="1800" b="0" i="0">
                <a:solidFill>
                  <a:srgbClr val="000000"/>
                </a:solidFill>
                <a:effectLst/>
                <a:latin typeface="Arial" panose="020B0604020202020204" pitchFamily="34" charset="0"/>
              </a:rPr>
              <a:t> </a:t>
            </a:r>
          </a:p>
          <a:p>
            <a:pPr algn="l" rtl="0" fontAlgn="base"/>
            <a:endParaRPr lang="en-US" b="0" i="0">
              <a:solidFill>
                <a:srgbClr val="000000"/>
              </a:solidFill>
              <a:effectLst/>
              <a:latin typeface="Segoe UI" panose="020B0502040204020203" pitchFamily="34" charset="0"/>
            </a:endParaRPr>
          </a:p>
          <a:p>
            <a:pPr algn="l" rtl="0" fontAlgn="base"/>
            <a:r>
              <a:rPr lang="en-US" sz="1800" b="0" i="0">
                <a:solidFill>
                  <a:srgbClr val="000000"/>
                </a:solidFill>
                <a:effectLst/>
                <a:latin typeface="Arial" panose="020B0604020202020204" pitchFamily="34" charset="0"/>
              </a:rPr>
              <a:t>A CHP is a combined heat and power generator. It burns natural gas to generate heat and power efficiently. The heat and power </a:t>
            </a:r>
            <a:r>
              <a:rPr lang="en-US">
                <a:solidFill>
                  <a:srgbClr val="000000"/>
                </a:solidFill>
                <a:latin typeface="Arial" panose="020B0604020202020204" pitchFamily="34" charset="0"/>
              </a:rPr>
              <a:t>is</a:t>
            </a:r>
            <a:r>
              <a:rPr lang="en-US" sz="1800" b="0" i="0">
                <a:solidFill>
                  <a:srgbClr val="000000"/>
                </a:solidFill>
                <a:effectLst/>
                <a:latin typeface="Arial" panose="020B0604020202020204" pitchFamily="34" charset="0"/>
              </a:rPr>
              <a:t> then used in the rest of the process. For example, the heat generated (in the form of steam) is then used within the reboiler.</a:t>
            </a:r>
          </a:p>
          <a:p>
            <a:pPr algn="l" rtl="0" fontAlgn="base"/>
            <a:endParaRPr lang="en-US">
              <a:solidFill>
                <a:srgbClr val="000000"/>
              </a:solidFill>
              <a:latin typeface="Arial" panose="020B0604020202020204" pitchFamily="34" charset="0"/>
            </a:endParaRPr>
          </a:p>
          <a:p>
            <a:pPr algn="l" rtl="0" fontAlgn="base"/>
            <a:r>
              <a:rPr lang="en-US" sz="1800" b="0" i="0">
                <a:solidFill>
                  <a:srgbClr val="000000"/>
                </a:solidFill>
                <a:effectLst/>
                <a:latin typeface="Arial" panose="020B0604020202020204" pitchFamily="34" charset="0"/>
              </a:rPr>
              <a:t>A CHP is neede</a:t>
            </a:r>
            <a:r>
              <a:rPr lang="en-US">
                <a:solidFill>
                  <a:srgbClr val="000000"/>
                </a:solidFill>
                <a:latin typeface="Arial" panose="020B0604020202020204" pitchFamily="34" charset="0"/>
              </a:rPr>
              <a:t>d due to limited electricity supply from the grid.</a:t>
            </a:r>
            <a:endParaRPr lang="en-US" sz="1800" b="0" i="0">
              <a:solidFill>
                <a:srgbClr val="000000"/>
              </a:solidFill>
              <a:effectLst/>
              <a:latin typeface="Arial" panose="020B0604020202020204" pitchFamily="34" charset="0"/>
            </a:endParaRPr>
          </a:p>
          <a:p>
            <a:pPr algn="l" rtl="0" fontAlgn="base"/>
            <a:endParaRPr lang="en-US" b="0" i="0">
              <a:solidFill>
                <a:srgbClr val="000000"/>
              </a:solidFill>
              <a:effectLst/>
              <a:latin typeface="Segoe UI" panose="020B0502040204020203" pitchFamily="34" charset="0"/>
            </a:endParaRPr>
          </a:p>
          <a:p>
            <a:pPr algn="l" rtl="0" fontAlgn="base"/>
            <a:r>
              <a:rPr lang="en-US" sz="1800" b="0" i="0">
                <a:solidFill>
                  <a:srgbClr val="000000"/>
                </a:solidFill>
                <a:effectLst/>
                <a:latin typeface="Arial" panose="020B0604020202020204" pitchFamily="34" charset="0"/>
              </a:rPr>
              <a:t>SCR is selective catalytic reduction. This removes any </a:t>
            </a:r>
            <a:r>
              <a:rPr lang="en-US">
                <a:solidFill>
                  <a:srgbClr val="000000"/>
                </a:solidFill>
                <a:latin typeface="Arial" panose="020B0604020202020204" pitchFamily="34" charset="0"/>
              </a:rPr>
              <a:t>trace impurities</a:t>
            </a:r>
            <a:r>
              <a:rPr lang="en-US" sz="1800" b="0" i="0">
                <a:solidFill>
                  <a:srgbClr val="000000"/>
                </a:solidFill>
                <a:effectLst/>
                <a:latin typeface="Arial" panose="020B0604020202020204" pitchFamily="34" charset="0"/>
              </a:rPr>
              <a:t> that could reduce the efficiency of the carbon capture process.</a:t>
            </a:r>
          </a:p>
          <a:p>
            <a:pPr algn="l" rtl="0" fontAlgn="base"/>
            <a:endParaRPr lang="en-US">
              <a:solidFill>
                <a:srgbClr val="000000"/>
              </a:solidFill>
              <a:latin typeface="Arial" panose="020B0604020202020204" pitchFamily="34" charset="0"/>
            </a:endParaRPr>
          </a:p>
        </p:txBody>
      </p:sp>
      <p:sp>
        <p:nvSpPr>
          <p:cNvPr id="2" name="Footer Placeholder 1">
            <a:extLst>
              <a:ext uri="{FF2B5EF4-FFF2-40B4-BE49-F238E27FC236}">
                <a16:creationId xmlns:a16="http://schemas.microsoft.com/office/drawing/2014/main" id="{6FF071BD-F956-31E0-F46B-1F66ECDCFC6D}"/>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6433399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5" name="Picture 84">
            <a:extLst>
              <a:ext uri="{FF2B5EF4-FFF2-40B4-BE49-F238E27FC236}">
                <a16:creationId xmlns:a16="http://schemas.microsoft.com/office/drawing/2014/main" id="{89C56CC2-16BA-958B-C5AE-1FADC3C0D3F8}"/>
              </a:ext>
            </a:extLst>
          </p:cNvPr>
          <p:cNvPicPr>
            <a:picLocks noChangeAspect="1"/>
          </p:cNvPicPr>
          <p:nvPr/>
        </p:nvPicPr>
        <p:blipFill>
          <a:blip r:embed="rId2"/>
          <a:stretch>
            <a:fillRect/>
          </a:stretch>
        </p:blipFill>
        <p:spPr>
          <a:xfrm>
            <a:off x="3729600" y="-2318400"/>
            <a:ext cx="21579260" cy="11494800"/>
          </a:xfrm>
          <a:prstGeom prst="rect">
            <a:avLst/>
          </a:prstGeom>
        </p:spPr>
      </p:pic>
      <p:sp>
        <p:nvSpPr>
          <p:cNvPr id="2" name="Footer Placeholder 1">
            <a:extLst>
              <a:ext uri="{FF2B5EF4-FFF2-40B4-BE49-F238E27FC236}">
                <a16:creationId xmlns:a16="http://schemas.microsoft.com/office/drawing/2014/main" id="{C44D2E28-7743-B9F5-A946-D9A5B0B995FA}"/>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12894844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0" y="181794"/>
            <a:ext cx="12192000" cy="6494412"/>
          </a:xfrm>
          <a:prstGeom prst="rect">
            <a:avLst/>
          </a:prstGeom>
        </p:spPr>
      </p:pic>
      <p:sp>
        <p:nvSpPr>
          <p:cNvPr id="2" name="Rectangle 1">
            <a:hlinkClick r:id="rId4" action="ppaction://hlinksldjump"/>
            <a:extLst>
              <a:ext uri="{FF2B5EF4-FFF2-40B4-BE49-F238E27FC236}">
                <a16:creationId xmlns:a16="http://schemas.microsoft.com/office/drawing/2014/main" id="{992ECD5C-BB54-AB2E-FCC1-F55189C0116A}"/>
              </a:ext>
            </a:extLst>
          </p:cNvPr>
          <p:cNvSpPr/>
          <p:nvPr/>
        </p:nvSpPr>
        <p:spPr>
          <a:xfrm>
            <a:off x="190500" y="18179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5" action="ppaction://hlinksldjump"/>
            <a:extLst>
              <a:ext uri="{FF2B5EF4-FFF2-40B4-BE49-F238E27FC236}">
                <a16:creationId xmlns:a16="http://schemas.microsoft.com/office/drawing/2014/main" id="{F1BD1436-0C27-6B22-D6EA-F7B6302691AB}"/>
              </a:ext>
            </a:extLst>
          </p:cNvPr>
          <p:cNvSpPr/>
          <p:nvPr/>
        </p:nvSpPr>
        <p:spPr>
          <a:xfrm>
            <a:off x="190500" y="610419"/>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6" action="ppaction://hlinksldjump"/>
            <a:extLst>
              <a:ext uri="{FF2B5EF4-FFF2-40B4-BE49-F238E27FC236}">
                <a16:creationId xmlns:a16="http://schemas.microsoft.com/office/drawing/2014/main" id="{CB253A03-77C2-9103-6437-3624B83BDB18}"/>
              </a:ext>
            </a:extLst>
          </p:cNvPr>
          <p:cNvSpPr/>
          <p:nvPr/>
        </p:nvSpPr>
        <p:spPr>
          <a:xfrm>
            <a:off x="190500" y="105072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7" action="ppaction://hlinksldjump"/>
            <a:extLst>
              <a:ext uri="{FF2B5EF4-FFF2-40B4-BE49-F238E27FC236}">
                <a16:creationId xmlns:a16="http://schemas.microsoft.com/office/drawing/2014/main" id="{B86750AF-C822-353C-6ED2-ED63AC8BE5F4}"/>
              </a:ext>
            </a:extLst>
          </p:cNvPr>
          <p:cNvSpPr/>
          <p:nvPr/>
        </p:nvSpPr>
        <p:spPr>
          <a:xfrm>
            <a:off x="304800" y="1581151"/>
            <a:ext cx="1657350" cy="5607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8" action="ppaction://hlinksldjump"/>
            <a:extLst>
              <a:ext uri="{FF2B5EF4-FFF2-40B4-BE49-F238E27FC236}">
                <a16:creationId xmlns:a16="http://schemas.microsoft.com/office/drawing/2014/main" id="{1891C108-02E9-D8EA-640E-323AB8AC8029}"/>
              </a:ext>
            </a:extLst>
          </p:cNvPr>
          <p:cNvSpPr/>
          <p:nvPr/>
        </p:nvSpPr>
        <p:spPr>
          <a:xfrm>
            <a:off x="904875" y="3029768"/>
            <a:ext cx="990600" cy="93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hlinkClick r:id="rId9" action="ppaction://hlinksldjump"/>
            <a:extLst>
              <a:ext uri="{FF2B5EF4-FFF2-40B4-BE49-F238E27FC236}">
                <a16:creationId xmlns:a16="http://schemas.microsoft.com/office/drawing/2014/main" id="{76347B47-A9CC-529B-6815-BAA4C0E218F7}"/>
              </a:ext>
            </a:extLst>
          </p:cNvPr>
          <p:cNvSpPr/>
          <p:nvPr/>
        </p:nvSpPr>
        <p:spPr>
          <a:xfrm>
            <a:off x="4038600" y="40965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10" action="ppaction://hlinksldjump"/>
            <a:extLst>
              <a:ext uri="{FF2B5EF4-FFF2-40B4-BE49-F238E27FC236}">
                <a16:creationId xmlns:a16="http://schemas.microsoft.com/office/drawing/2014/main" id="{0A740557-C09E-4C69-C442-63463A7977C1}"/>
              </a:ext>
            </a:extLst>
          </p:cNvPr>
          <p:cNvSpPr/>
          <p:nvPr/>
        </p:nvSpPr>
        <p:spPr>
          <a:xfrm>
            <a:off x="4038600" y="11628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hlinkClick r:id="rId11" action="ppaction://hlinksldjump"/>
            <a:extLst>
              <a:ext uri="{FF2B5EF4-FFF2-40B4-BE49-F238E27FC236}">
                <a16:creationId xmlns:a16="http://schemas.microsoft.com/office/drawing/2014/main" id="{8752E31D-B08F-B5F1-D84C-0D5F191242E7}"/>
              </a:ext>
            </a:extLst>
          </p:cNvPr>
          <p:cNvSpPr/>
          <p:nvPr/>
        </p:nvSpPr>
        <p:spPr>
          <a:xfrm>
            <a:off x="5791199" y="1452152"/>
            <a:ext cx="1057275" cy="37675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12" action="ppaction://hlinksldjump"/>
            <a:extLst>
              <a:ext uri="{FF2B5EF4-FFF2-40B4-BE49-F238E27FC236}">
                <a16:creationId xmlns:a16="http://schemas.microsoft.com/office/drawing/2014/main" id="{6D74EBF6-B77C-C7E6-FF09-51104F599A47}"/>
              </a:ext>
            </a:extLst>
          </p:cNvPr>
          <p:cNvSpPr/>
          <p:nvPr/>
        </p:nvSpPr>
        <p:spPr>
          <a:xfrm>
            <a:off x="8462961" y="954676"/>
            <a:ext cx="1243014" cy="4712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hlinkClick r:id="rId13" action="ppaction://hlinksldjump"/>
            <a:extLst>
              <a:ext uri="{FF2B5EF4-FFF2-40B4-BE49-F238E27FC236}">
                <a16:creationId xmlns:a16="http://schemas.microsoft.com/office/drawing/2014/main" id="{493B7813-7DF7-0899-F68B-52DA9C05D309}"/>
              </a:ext>
            </a:extLst>
          </p:cNvPr>
          <p:cNvSpPr/>
          <p:nvPr/>
        </p:nvSpPr>
        <p:spPr>
          <a:xfrm>
            <a:off x="10089353" y="299424"/>
            <a:ext cx="1674022" cy="6013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ooter Placeholder 12">
            <a:extLst>
              <a:ext uri="{FF2B5EF4-FFF2-40B4-BE49-F238E27FC236}">
                <a16:creationId xmlns:a16="http://schemas.microsoft.com/office/drawing/2014/main" id="{5DF16519-3BDB-F890-A767-8D9B763A9E4D}"/>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410797893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2012400" y="-5536800"/>
            <a:ext cx="22457839" cy="11962800"/>
          </a:xfrm>
          <a:prstGeom prst="rect">
            <a:avLst/>
          </a:prstGeom>
        </p:spPr>
      </p:pic>
      <p:sp>
        <p:nvSpPr>
          <p:cNvPr id="2" name="Footer Placeholder 1">
            <a:extLst>
              <a:ext uri="{FF2B5EF4-FFF2-40B4-BE49-F238E27FC236}">
                <a16:creationId xmlns:a16="http://schemas.microsoft.com/office/drawing/2014/main" id="{4E8BA8D5-B5FC-2377-36C4-A4570646908A}"/>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32996823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2012400" y="-12054328"/>
            <a:ext cx="22457839" cy="11962800"/>
          </a:xfrm>
          <a:prstGeom prst="rect">
            <a:avLst/>
          </a:prstGeom>
        </p:spPr>
      </p:pic>
      <p:sp>
        <p:nvSpPr>
          <p:cNvPr id="2" name="TextBox 83">
            <a:extLst>
              <a:ext uri="{FF2B5EF4-FFF2-40B4-BE49-F238E27FC236}">
                <a16:creationId xmlns:a16="http://schemas.microsoft.com/office/drawing/2014/main" id="{E96F2DB8-787A-C8A3-4CC2-E316BEA8AA32}"/>
              </a:ext>
            </a:extLst>
          </p:cNvPr>
          <p:cNvSpPr txBox="1"/>
          <p:nvPr/>
        </p:nvSpPr>
        <p:spPr>
          <a:xfrm>
            <a:off x="303276" y="457564"/>
            <a:ext cx="11585448" cy="2031325"/>
          </a:xfrm>
          <a:prstGeom prst="rect">
            <a:avLst/>
          </a:prstGeom>
          <a:noFill/>
          <a:extLst>
            <a:ext uri="{909E8E84-426E-40DD-AFC4-6F175D3DCCD1}">
              <a14:hiddenFill xmlns:a14="http://schemas.microsoft.com/office/drawing/2010/main">
                <a:solidFill>
                  <a:srgbClr val="FFFFFF"/>
                </a:solidFill>
              </a14:hiddenFill>
            </a:ext>
          </a:extLst>
        </p:spPr>
        <p:txBody>
          <a:bodyPr wrap="square">
            <a:sp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rtl="0" fontAlgn="base"/>
            <a:r>
              <a:rPr lang="en-US" sz="1800" b="1" i="1" u="sng">
                <a:solidFill>
                  <a:srgbClr val="000000"/>
                </a:solidFill>
                <a:effectLst/>
                <a:latin typeface="Arial" panose="020B0604020202020204" pitchFamily="34" charset="0"/>
              </a:rPr>
              <a:t>Quencher</a:t>
            </a:r>
            <a:r>
              <a:rPr lang="en-US" sz="1800" b="0" i="0">
                <a:solidFill>
                  <a:srgbClr val="000000"/>
                </a:solidFill>
                <a:effectLst/>
                <a:latin typeface="Arial" panose="020B0604020202020204" pitchFamily="34" charset="0"/>
              </a:rPr>
              <a:t> </a:t>
            </a:r>
          </a:p>
          <a:p>
            <a:pPr algn="l" rtl="0" fontAlgn="base"/>
            <a:endParaRPr lang="en-US" b="0" i="0">
              <a:solidFill>
                <a:srgbClr val="000000"/>
              </a:solidFill>
              <a:effectLst/>
              <a:latin typeface="Segoe UI" panose="020B0502040204020203" pitchFamily="34" charset="0"/>
            </a:endParaRPr>
          </a:p>
          <a:p>
            <a:pPr algn="l" rtl="0" fontAlgn="base"/>
            <a:r>
              <a:rPr lang="en-US" sz="1800" b="0" i="0">
                <a:solidFill>
                  <a:srgbClr val="000000"/>
                </a:solidFill>
                <a:effectLst/>
                <a:latin typeface="Arial" panose="020B0604020202020204" pitchFamily="34" charset="0"/>
              </a:rPr>
              <a:t>The Quencher cools down the CO</a:t>
            </a:r>
            <a:r>
              <a:rPr lang="en-US" sz="1200" b="0" i="0" baseline="-25000">
                <a:solidFill>
                  <a:srgbClr val="000000"/>
                </a:solidFill>
                <a:effectLst/>
                <a:latin typeface="Arial" panose="020B0604020202020204" pitchFamily="34" charset="0"/>
              </a:rPr>
              <a:t>2</a:t>
            </a:r>
            <a:r>
              <a:rPr lang="en-US" sz="1800" b="0" i="0">
                <a:solidFill>
                  <a:srgbClr val="000000"/>
                </a:solidFill>
                <a:effectLst/>
                <a:latin typeface="Arial" panose="020B0604020202020204" pitchFamily="34" charset="0"/>
              </a:rPr>
              <a:t> rich flue gas using cooling water. This is because the CO</a:t>
            </a:r>
            <a:r>
              <a:rPr lang="en-US" sz="1200" b="0" i="0" baseline="-25000">
                <a:solidFill>
                  <a:srgbClr val="000000"/>
                </a:solidFill>
                <a:effectLst/>
                <a:latin typeface="Arial" panose="020B0604020202020204" pitchFamily="34" charset="0"/>
              </a:rPr>
              <a:t>2</a:t>
            </a:r>
            <a:r>
              <a:rPr lang="en-US" sz="1800" b="0" i="0">
                <a:solidFill>
                  <a:srgbClr val="000000"/>
                </a:solidFill>
                <a:effectLst/>
                <a:latin typeface="Arial" panose="020B0604020202020204" pitchFamily="34" charset="0"/>
              </a:rPr>
              <a:t> absorbs into the amine solvent much easier at lower temperatures.</a:t>
            </a:r>
          </a:p>
          <a:p>
            <a:pPr algn="l" rtl="0" fontAlgn="base"/>
            <a:endParaRPr lang="en-US">
              <a:solidFill>
                <a:srgbClr val="000000"/>
              </a:solidFill>
              <a:latin typeface="Arial" panose="020B0604020202020204" pitchFamily="34" charset="0"/>
            </a:endParaRPr>
          </a:p>
          <a:p>
            <a:pPr algn="l" rtl="0" fontAlgn="base"/>
            <a:r>
              <a:rPr lang="en-US" sz="1800" b="0" i="0">
                <a:solidFill>
                  <a:srgbClr val="000000"/>
                </a:solidFill>
                <a:effectLst/>
                <a:latin typeface="Arial" panose="020B0604020202020204" pitchFamily="34" charset="0"/>
              </a:rPr>
              <a:t>A wet electrostatic precipitator (ESP) removes any particles from the gas stream before it enters the absorber. </a:t>
            </a:r>
          </a:p>
          <a:p>
            <a:pPr algn="l" rtl="0" fontAlgn="base"/>
            <a:r>
              <a:rPr lang="en-US">
                <a:solidFill>
                  <a:srgbClr val="000000"/>
                </a:solidFill>
                <a:latin typeface="Arial" panose="020B0604020202020204" pitchFamily="34" charset="0"/>
              </a:rPr>
              <a:t>A flue gas </a:t>
            </a:r>
            <a:r>
              <a:rPr lang="en-US" err="1">
                <a:solidFill>
                  <a:srgbClr val="000000"/>
                </a:solidFill>
                <a:latin typeface="Arial" panose="020B0604020202020204" pitchFamily="34" charset="0"/>
              </a:rPr>
              <a:t>desulphuriser</a:t>
            </a:r>
            <a:r>
              <a:rPr lang="en-US">
                <a:solidFill>
                  <a:srgbClr val="000000"/>
                </a:solidFill>
                <a:latin typeface="Arial" panose="020B0604020202020204" pitchFamily="34" charset="0"/>
              </a:rPr>
              <a:t> (FGD) is used to remove </a:t>
            </a:r>
            <a:r>
              <a:rPr lang="en-US" err="1">
                <a:solidFill>
                  <a:srgbClr val="000000"/>
                </a:solidFill>
                <a:latin typeface="Arial" panose="020B0604020202020204" pitchFamily="34" charset="0"/>
              </a:rPr>
              <a:t>sulphur</a:t>
            </a:r>
            <a:r>
              <a:rPr lang="en-US">
                <a:solidFill>
                  <a:srgbClr val="000000"/>
                </a:solidFill>
                <a:latin typeface="Arial" panose="020B0604020202020204" pitchFamily="34" charset="0"/>
              </a:rPr>
              <a:t> impurities from the flue gas.</a:t>
            </a:r>
            <a:endParaRPr lang="en-US" b="0" i="0">
              <a:solidFill>
                <a:srgbClr val="000000"/>
              </a:solidFill>
              <a:effectLst/>
              <a:latin typeface="Segoe UI" panose="020B0502040204020203" pitchFamily="34" charset="0"/>
            </a:endParaRPr>
          </a:p>
        </p:txBody>
      </p:sp>
      <p:pic>
        <p:nvPicPr>
          <p:cNvPr id="6" name="Picture 5">
            <a:extLst>
              <a:ext uri="{FF2B5EF4-FFF2-40B4-BE49-F238E27FC236}">
                <a16:creationId xmlns:a16="http://schemas.microsoft.com/office/drawing/2014/main" id="{842FAD22-240C-28D5-3B11-45F9CD8206D9}"/>
              </a:ext>
            </a:extLst>
          </p:cNvPr>
          <p:cNvPicPr>
            <a:picLocks noChangeAspect="1"/>
          </p:cNvPicPr>
          <p:nvPr/>
        </p:nvPicPr>
        <p:blipFill rotWithShape="1">
          <a:blip r:embed="rId4"/>
          <a:srcRect l="14151" t="66355" r="53346" b="387"/>
          <a:stretch/>
        </p:blipFill>
        <p:spPr>
          <a:xfrm>
            <a:off x="1186004" y="3204927"/>
            <a:ext cx="2996697" cy="2109457"/>
          </a:xfrm>
          <a:prstGeom prst="rect">
            <a:avLst/>
          </a:prstGeom>
        </p:spPr>
      </p:pic>
      <p:pic>
        <p:nvPicPr>
          <p:cNvPr id="7" name="Picture 6">
            <a:extLst>
              <a:ext uri="{FF2B5EF4-FFF2-40B4-BE49-F238E27FC236}">
                <a16:creationId xmlns:a16="http://schemas.microsoft.com/office/drawing/2014/main" id="{74839F33-3A9C-F53C-65DA-E8045AC32364}"/>
              </a:ext>
            </a:extLst>
          </p:cNvPr>
          <p:cNvPicPr>
            <a:picLocks noChangeAspect="1"/>
          </p:cNvPicPr>
          <p:nvPr/>
        </p:nvPicPr>
        <p:blipFill rotWithShape="1">
          <a:blip r:embed="rId5"/>
          <a:srcRect l="19684" t="40743" r="59934" b="1"/>
          <a:stretch/>
        </p:blipFill>
        <p:spPr>
          <a:xfrm>
            <a:off x="4988459" y="2661719"/>
            <a:ext cx="1692998" cy="3598633"/>
          </a:xfrm>
          <a:prstGeom prst="rect">
            <a:avLst/>
          </a:prstGeom>
        </p:spPr>
      </p:pic>
      <p:pic>
        <p:nvPicPr>
          <p:cNvPr id="8" name="Picture 7">
            <a:extLst>
              <a:ext uri="{FF2B5EF4-FFF2-40B4-BE49-F238E27FC236}">
                <a16:creationId xmlns:a16="http://schemas.microsoft.com/office/drawing/2014/main" id="{AE7B2A00-C535-41A0-59A0-0416AA0B413E}"/>
              </a:ext>
            </a:extLst>
          </p:cNvPr>
          <p:cNvPicPr>
            <a:picLocks noChangeAspect="1"/>
          </p:cNvPicPr>
          <p:nvPr/>
        </p:nvPicPr>
        <p:blipFill rotWithShape="1">
          <a:blip r:embed="rId6"/>
          <a:srcRect l="12215" t="54707" r="65644"/>
          <a:stretch/>
        </p:blipFill>
        <p:spPr>
          <a:xfrm>
            <a:off x="7751428" y="3011454"/>
            <a:ext cx="2347599" cy="2832680"/>
          </a:xfrm>
          <a:prstGeom prst="rect">
            <a:avLst/>
          </a:prstGeom>
        </p:spPr>
      </p:pic>
      <p:sp>
        <p:nvSpPr>
          <p:cNvPr id="4" name="Footer Placeholder 3">
            <a:extLst>
              <a:ext uri="{FF2B5EF4-FFF2-40B4-BE49-F238E27FC236}">
                <a16:creationId xmlns:a16="http://schemas.microsoft.com/office/drawing/2014/main" id="{BD362B0F-AED6-96F6-BEDB-9403684E50B3}"/>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42909824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2012400" y="-5536800"/>
            <a:ext cx="22457839" cy="11962800"/>
          </a:xfrm>
          <a:prstGeom prst="rect">
            <a:avLst/>
          </a:prstGeom>
        </p:spPr>
      </p:pic>
      <p:sp>
        <p:nvSpPr>
          <p:cNvPr id="2" name="Footer Placeholder 1">
            <a:extLst>
              <a:ext uri="{FF2B5EF4-FFF2-40B4-BE49-F238E27FC236}">
                <a16:creationId xmlns:a16="http://schemas.microsoft.com/office/drawing/2014/main" id="{FCF9B27D-ED8A-5039-1E0F-1C9F61C70580}"/>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19636134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0" y="181794"/>
            <a:ext cx="12192000" cy="6494412"/>
          </a:xfrm>
          <a:prstGeom prst="rect">
            <a:avLst/>
          </a:prstGeom>
        </p:spPr>
      </p:pic>
      <p:sp>
        <p:nvSpPr>
          <p:cNvPr id="2" name="Rectangle 1">
            <a:hlinkClick r:id="rId4" action="ppaction://hlinksldjump"/>
            <a:extLst>
              <a:ext uri="{FF2B5EF4-FFF2-40B4-BE49-F238E27FC236}">
                <a16:creationId xmlns:a16="http://schemas.microsoft.com/office/drawing/2014/main" id="{992ECD5C-BB54-AB2E-FCC1-F55189C0116A}"/>
              </a:ext>
            </a:extLst>
          </p:cNvPr>
          <p:cNvSpPr/>
          <p:nvPr/>
        </p:nvSpPr>
        <p:spPr>
          <a:xfrm>
            <a:off x="190500" y="18179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5" action="ppaction://hlinksldjump"/>
            <a:extLst>
              <a:ext uri="{FF2B5EF4-FFF2-40B4-BE49-F238E27FC236}">
                <a16:creationId xmlns:a16="http://schemas.microsoft.com/office/drawing/2014/main" id="{F1BD1436-0C27-6B22-D6EA-F7B6302691AB}"/>
              </a:ext>
            </a:extLst>
          </p:cNvPr>
          <p:cNvSpPr/>
          <p:nvPr/>
        </p:nvSpPr>
        <p:spPr>
          <a:xfrm>
            <a:off x="190500" y="610419"/>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6" action="ppaction://hlinksldjump"/>
            <a:extLst>
              <a:ext uri="{FF2B5EF4-FFF2-40B4-BE49-F238E27FC236}">
                <a16:creationId xmlns:a16="http://schemas.microsoft.com/office/drawing/2014/main" id="{CB253A03-77C2-9103-6437-3624B83BDB18}"/>
              </a:ext>
            </a:extLst>
          </p:cNvPr>
          <p:cNvSpPr/>
          <p:nvPr/>
        </p:nvSpPr>
        <p:spPr>
          <a:xfrm>
            <a:off x="190500" y="105072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7" action="ppaction://hlinksldjump"/>
            <a:extLst>
              <a:ext uri="{FF2B5EF4-FFF2-40B4-BE49-F238E27FC236}">
                <a16:creationId xmlns:a16="http://schemas.microsoft.com/office/drawing/2014/main" id="{B86750AF-C822-353C-6ED2-ED63AC8BE5F4}"/>
              </a:ext>
            </a:extLst>
          </p:cNvPr>
          <p:cNvSpPr/>
          <p:nvPr/>
        </p:nvSpPr>
        <p:spPr>
          <a:xfrm>
            <a:off x="304800" y="1581151"/>
            <a:ext cx="1657350" cy="5607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8" action="ppaction://hlinksldjump"/>
            <a:extLst>
              <a:ext uri="{FF2B5EF4-FFF2-40B4-BE49-F238E27FC236}">
                <a16:creationId xmlns:a16="http://schemas.microsoft.com/office/drawing/2014/main" id="{1891C108-02E9-D8EA-640E-323AB8AC8029}"/>
              </a:ext>
            </a:extLst>
          </p:cNvPr>
          <p:cNvSpPr/>
          <p:nvPr/>
        </p:nvSpPr>
        <p:spPr>
          <a:xfrm>
            <a:off x="904875" y="3029768"/>
            <a:ext cx="990600" cy="93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hlinkClick r:id="rId9" action="ppaction://hlinksldjump"/>
            <a:extLst>
              <a:ext uri="{FF2B5EF4-FFF2-40B4-BE49-F238E27FC236}">
                <a16:creationId xmlns:a16="http://schemas.microsoft.com/office/drawing/2014/main" id="{76347B47-A9CC-529B-6815-BAA4C0E218F7}"/>
              </a:ext>
            </a:extLst>
          </p:cNvPr>
          <p:cNvSpPr/>
          <p:nvPr/>
        </p:nvSpPr>
        <p:spPr>
          <a:xfrm>
            <a:off x="4038600" y="40965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10" action="ppaction://hlinksldjump"/>
            <a:extLst>
              <a:ext uri="{FF2B5EF4-FFF2-40B4-BE49-F238E27FC236}">
                <a16:creationId xmlns:a16="http://schemas.microsoft.com/office/drawing/2014/main" id="{0A740557-C09E-4C69-C442-63463A7977C1}"/>
              </a:ext>
            </a:extLst>
          </p:cNvPr>
          <p:cNvSpPr/>
          <p:nvPr/>
        </p:nvSpPr>
        <p:spPr>
          <a:xfrm>
            <a:off x="4038600" y="11628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hlinkClick r:id="rId11" action="ppaction://hlinksldjump"/>
            <a:extLst>
              <a:ext uri="{FF2B5EF4-FFF2-40B4-BE49-F238E27FC236}">
                <a16:creationId xmlns:a16="http://schemas.microsoft.com/office/drawing/2014/main" id="{8752E31D-B08F-B5F1-D84C-0D5F191242E7}"/>
              </a:ext>
            </a:extLst>
          </p:cNvPr>
          <p:cNvSpPr/>
          <p:nvPr/>
        </p:nvSpPr>
        <p:spPr>
          <a:xfrm>
            <a:off x="5791199" y="1452152"/>
            <a:ext cx="1057275" cy="37675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12" action="ppaction://hlinksldjump"/>
            <a:extLst>
              <a:ext uri="{FF2B5EF4-FFF2-40B4-BE49-F238E27FC236}">
                <a16:creationId xmlns:a16="http://schemas.microsoft.com/office/drawing/2014/main" id="{6D74EBF6-B77C-C7E6-FF09-51104F599A47}"/>
              </a:ext>
            </a:extLst>
          </p:cNvPr>
          <p:cNvSpPr/>
          <p:nvPr/>
        </p:nvSpPr>
        <p:spPr>
          <a:xfrm>
            <a:off x="8462961" y="954676"/>
            <a:ext cx="1243014" cy="4712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hlinkClick r:id="rId13" action="ppaction://hlinksldjump"/>
            <a:extLst>
              <a:ext uri="{FF2B5EF4-FFF2-40B4-BE49-F238E27FC236}">
                <a16:creationId xmlns:a16="http://schemas.microsoft.com/office/drawing/2014/main" id="{493B7813-7DF7-0899-F68B-52DA9C05D309}"/>
              </a:ext>
            </a:extLst>
          </p:cNvPr>
          <p:cNvSpPr/>
          <p:nvPr/>
        </p:nvSpPr>
        <p:spPr>
          <a:xfrm>
            <a:off x="10089353" y="299424"/>
            <a:ext cx="1674022" cy="6013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ooter Placeholder 12">
            <a:extLst>
              <a:ext uri="{FF2B5EF4-FFF2-40B4-BE49-F238E27FC236}">
                <a16:creationId xmlns:a16="http://schemas.microsoft.com/office/drawing/2014/main" id="{CBC8EA53-546F-0C5E-FA15-3A9FD6B19A36}"/>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20462883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2462400" y="-871200"/>
            <a:ext cx="16138826" cy="8596800"/>
          </a:xfrm>
          <a:prstGeom prst="rect">
            <a:avLst/>
          </a:prstGeom>
        </p:spPr>
      </p:pic>
      <p:sp>
        <p:nvSpPr>
          <p:cNvPr id="2" name="Footer Placeholder 1">
            <a:extLst>
              <a:ext uri="{FF2B5EF4-FFF2-40B4-BE49-F238E27FC236}">
                <a16:creationId xmlns:a16="http://schemas.microsoft.com/office/drawing/2014/main" id="{83D17A42-15A9-5E50-7D1F-86FEF52891AA}"/>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7429605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2462400" y="-8731146"/>
            <a:ext cx="16138826" cy="8596800"/>
          </a:xfrm>
          <a:prstGeom prst="rect">
            <a:avLst/>
          </a:prstGeom>
        </p:spPr>
      </p:pic>
      <p:sp>
        <p:nvSpPr>
          <p:cNvPr id="2" name="TextBox 1">
            <a:extLst>
              <a:ext uri="{FF2B5EF4-FFF2-40B4-BE49-F238E27FC236}">
                <a16:creationId xmlns:a16="http://schemas.microsoft.com/office/drawing/2014/main" id="{5A4B1FD4-DD67-F6AD-C6E2-67B9E177268E}"/>
              </a:ext>
            </a:extLst>
          </p:cNvPr>
          <p:cNvSpPr txBox="1"/>
          <p:nvPr/>
        </p:nvSpPr>
        <p:spPr>
          <a:xfrm>
            <a:off x="621153" y="493857"/>
            <a:ext cx="4584589" cy="4801314"/>
          </a:xfrm>
          <a:prstGeom prst="rect">
            <a:avLst/>
          </a:prstGeom>
          <a:noFill/>
          <a:extLst>
            <a:ext uri="{909E8E84-426E-40DD-AFC4-6F175D3DCCD1}">
              <a14:hiddenFill xmlns:a14="http://schemas.microsoft.com/office/drawing/2010/main">
                <a:solidFill>
                  <a:srgbClr val="FFFFFF"/>
                </a:solidFill>
              </a14:hiddenFill>
            </a:ext>
          </a:extLst>
        </p:spPr>
        <p:txBody>
          <a:bodyPr wrap="square">
            <a:spAutoFit/>
          </a:bodyPr>
          <a:lstStyle/>
          <a:p>
            <a:pPr algn="l" rtl="0" fontAlgn="base"/>
            <a:r>
              <a:rPr lang="en-US" sz="1800" b="1" i="1" u="sng">
                <a:solidFill>
                  <a:srgbClr val="000000"/>
                </a:solidFill>
                <a:effectLst/>
                <a:latin typeface="Arial" panose="020B0604020202020204" pitchFamily="34" charset="0"/>
              </a:rPr>
              <a:t>Absorber </a:t>
            </a:r>
            <a:r>
              <a:rPr lang="en-US" sz="1800" b="0" i="0">
                <a:solidFill>
                  <a:srgbClr val="000000"/>
                </a:solidFill>
                <a:effectLst/>
                <a:latin typeface="Arial" panose="020B0604020202020204" pitchFamily="34" charset="0"/>
              </a:rPr>
              <a:t> </a:t>
            </a:r>
          </a:p>
          <a:p>
            <a:pPr algn="l" rtl="0" fontAlgn="base"/>
            <a:endParaRPr lang="en-US" b="0" i="0">
              <a:solidFill>
                <a:srgbClr val="000000"/>
              </a:solidFill>
              <a:effectLst/>
              <a:latin typeface="Segoe UI" panose="020B0502040204020203" pitchFamily="34" charset="0"/>
            </a:endParaRPr>
          </a:p>
          <a:p>
            <a:pPr algn="l" rtl="0" fontAlgn="base"/>
            <a:r>
              <a:rPr lang="en-US" sz="1800" b="0" i="0">
                <a:solidFill>
                  <a:srgbClr val="000000"/>
                </a:solidFill>
                <a:effectLst/>
                <a:latin typeface="Arial" panose="020B0604020202020204" pitchFamily="34" charset="0"/>
              </a:rPr>
              <a:t>The CO</a:t>
            </a:r>
            <a:r>
              <a:rPr lang="en-US" sz="1200" b="0" i="0" baseline="-25000">
                <a:solidFill>
                  <a:srgbClr val="000000"/>
                </a:solidFill>
                <a:effectLst/>
                <a:latin typeface="Arial" panose="020B0604020202020204" pitchFamily="34" charset="0"/>
              </a:rPr>
              <a:t>2 </a:t>
            </a:r>
            <a:r>
              <a:rPr lang="en-US" sz="1800" b="0" i="0">
                <a:solidFill>
                  <a:srgbClr val="000000"/>
                </a:solidFill>
                <a:effectLst/>
                <a:latin typeface="Arial" panose="020B0604020202020204" pitchFamily="34" charset="0"/>
              </a:rPr>
              <a:t>rich flue gas stream flows upwards into the absorber whilst the amine solvent flows down. The CO</a:t>
            </a:r>
            <a:r>
              <a:rPr lang="en-US" sz="1200" b="0" i="0" baseline="-25000">
                <a:solidFill>
                  <a:srgbClr val="000000"/>
                </a:solidFill>
                <a:effectLst/>
                <a:latin typeface="Arial" panose="020B0604020202020204" pitchFamily="34" charset="0"/>
              </a:rPr>
              <a:t>2</a:t>
            </a:r>
            <a:r>
              <a:rPr lang="en-US" sz="1800" b="0" i="0">
                <a:solidFill>
                  <a:srgbClr val="000000"/>
                </a:solidFill>
                <a:effectLst/>
                <a:latin typeface="Arial" panose="020B0604020202020204" pitchFamily="34" charset="0"/>
              </a:rPr>
              <a:t> is absorbed into the solvent, creating a carbon rich amine stream which flows out of the bottom of the absorber. The cleaned flue gas (95% CO</a:t>
            </a:r>
            <a:r>
              <a:rPr lang="en-US" sz="1200" b="0" i="0" baseline="-25000">
                <a:solidFill>
                  <a:srgbClr val="000000"/>
                </a:solidFill>
                <a:effectLst/>
                <a:latin typeface="Arial" panose="020B0604020202020204" pitchFamily="34" charset="0"/>
              </a:rPr>
              <a:t>2 </a:t>
            </a:r>
            <a:r>
              <a:rPr lang="en-US" sz="1800" b="0" i="0">
                <a:solidFill>
                  <a:srgbClr val="000000"/>
                </a:solidFill>
                <a:effectLst/>
                <a:latin typeface="Arial" panose="020B0604020202020204" pitchFamily="34" charset="0"/>
              </a:rPr>
              <a:t>removed) exits out of the top. </a:t>
            </a:r>
          </a:p>
          <a:p>
            <a:pPr algn="l" rtl="0" fontAlgn="base"/>
            <a:endParaRPr lang="en-US">
              <a:solidFill>
                <a:srgbClr val="000000"/>
              </a:solidFill>
              <a:latin typeface="Arial" panose="020B0604020202020204" pitchFamily="34" charset="0"/>
            </a:endParaRPr>
          </a:p>
          <a:p>
            <a:pPr algn="l" rtl="0" fontAlgn="base"/>
            <a:r>
              <a:rPr lang="en-US" b="0" i="0">
                <a:solidFill>
                  <a:srgbClr val="000000"/>
                </a:solidFill>
                <a:effectLst/>
                <a:latin typeface="Arial" panose="020B0604020202020204" pitchFamily="34" charset="0"/>
              </a:rPr>
              <a:t>The absorption process is exothermic meaning it produces heat, hence why the two outlet streams are hotter than the inlet. </a:t>
            </a:r>
          </a:p>
          <a:p>
            <a:pPr algn="l" rtl="0" fontAlgn="base"/>
            <a:endParaRPr lang="en-US">
              <a:solidFill>
                <a:srgbClr val="000000"/>
              </a:solidFill>
              <a:latin typeface="Arial" panose="020B0604020202020204" pitchFamily="34" charset="0"/>
            </a:endParaRPr>
          </a:p>
          <a:p>
            <a:pPr algn="l" rtl="0" fontAlgn="base"/>
            <a:r>
              <a:rPr lang="en-US">
                <a:solidFill>
                  <a:srgbClr val="000000"/>
                </a:solidFill>
                <a:latin typeface="Arial" panose="020B0604020202020204" pitchFamily="34" charset="0"/>
              </a:rPr>
              <a:t>The temperature throughout the absorber needs to be maintained </a:t>
            </a:r>
            <a:r>
              <a:rPr lang="en-US">
                <a:solidFill>
                  <a:srgbClr val="000000"/>
                </a:solidFill>
                <a:latin typeface="Arial" panose="020B0604020202020204" pitchFamily="34" charset="0"/>
                <a:cs typeface="Arial" panose="020B0604020202020204" pitchFamily="34" charset="0"/>
              </a:rPr>
              <a:t>at 40-50°C for optimal absorption.</a:t>
            </a:r>
            <a:endParaRPr lang="en-US" b="0" i="0">
              <a:solidFill>
                <a:srgbClr val="000000"/>
              </a:solidFill>
              <a:effectLst/>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E044DF30-A6E8-0735-DEFE-77EDF7A97C67}"/>
              </a:ext>
            </a:extLst>
          </p:cNvPr>
          <p:cNvPicPr>
            <a:picLocks noChangeAspect="1"/>
          </p:cNvPicPr>
          <p:nvPr/>
        </p:nvPicPr>
        <p:blipFill rotWithShape="1">
          <a:blip r:embed="rId4"/>
          <a:srcRect l="30103" t="11742" r="52906"/>
          <a:stretch/>
        </p:blipFill>
        <p:spPr>
          <a:xfrm>
            <a:off x="5340847" y="488692"/>
            <a:ext cx="1823073" cy="5586131"/>
          </a:xfrm>
          <a:prstGeom prst="rect">
            <a:avLst/>
          </a:prstGeom>
        </p:spPr>
      </p:pic>
      <p:pic>
        <p:nvPicPr>
          <p:cNvPr id="6" name="Picture 5">
            <a:extLst>
              <a:ext uri="{FF2B5EF4-FFF2-40B4-BE49-F238E27FC236}">
                <a16:creationId xmlns:a16="http://schemas.microsoft.com/office/drawing/2014/main" id="{B9C7F537-FF03-875C-DEEE-0C052A166D29}"/>
              </a:ext>
            </a:extLst>
          </p:cNvPr>
          <p:cNvPicPr>
            <a:picLocks noChangeAspect="1"/>
          </p:cNvPicPr>
          <p:nvPr/>
        </p:nvPicPr>
        <p:blipFill rotWithShape="1">
          <a:blip r:embed="rId5"/>
          <a:srcRect l="29385" t="2565" r="45838" b="2344"/>
          <a:stretch/>
        </p:blipFill>
        <p:spPr>
          <a:xfrm>
            <a:off x="7371452" y="758773"/>
            <a:ext cx="2013567" cy="5316050"/>
          </a:xfrm>
          <a:prstGeom prst="rect">
            <a:avLst/>
          </a:prstGeom>
        </p:spPr>
      </p:pic>
      <p:pic>
        <p:nvPicPr>
          <p:cNvPr id="7" name="Picture 6">
            <a:extLst>
              <a:ext uri="{FF2B5EF4-FFF2-40B4-BE49-F238E27FC236}">
                <a16:creationId xmlns:a16="http://schemas.microsoft.com/office/drawing/2014/main" id="{E094EF63-D75F-20D3-E78D-2262C33F7593}"/>
              </a:ext>
            </a:extLst>
          </p:cNvPr>
          <p:cNvPicPr>
            <a:picLocks noChangeAspect="1"/>
          </p:cNvPicPr>
          <p:nvPr/>
        </p:nvPicPr>
        <p:blipFill rotWithShape="1">
          <a:blip r:embed="rId6"/>
          <a:srcRect l="33337" r="49990" b="2237"/>
          <a:stretch/>
        </p:blipFill>
        <p:spPr>
          <a:xfrm>
            <a:off x="9800083" y="505354"/>
            <a:ext cx="1314284" cy="5632310"/>
          </a:xfrm>
          <a:prstGeom prst="rect">
            <a:avLst/>
          </a:prstGeom>
        </p:spPr>
      </p:pic>
      <p:sp>
        <p:nvSpPr>
          <p:cNvPr id="8" name="Footer Placeholder 7">
            <a:extLst>
              <a:ext uri="{FF2B5EF4-FFF2-40B4-BE49-F238E27FC236}">
                <a16:creationId xmlns:a16="http://schemas.microsoft.com/office/drawing/2014/main" id="{31BC14CB-4C04-19CA-141D-551BD472073F}"/>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32462486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2462400" y="-871200"/>
            <a:ext cx="16138826" cy="8596800"/>
          </a:xfrm>
          <a:prstGeom prst="rect">
            <a:avLst/>
          </a:prstGeom>
        </p:spPr>
      </p:pic>
      <p:sp>
        <p:nvSpPr>
          <p:cNvPr id="2" name="Footer Placeholder 1">
            <a:extLst>
              <a:ext uri="{FF2B5EF4-FFF2-40B4-BE49-F238E27FC236}">
                <a16:creationId xmlns:a16="http://schemas.microsoft.com/office/drawing/2014/main" id="{9E2C2321-2C12-6CFB-0CBF-44F0ABF795ED}"/>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11523814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0" y="181794"/>
            <a:ext cx="12192000" cy="6494412"/>
          </a:xfrm>
          <a:prstGeom prst="rect">
            <a:avLst/>
          </a:prstGeom>
        </p:spPr>
      </p:pic>
      <p:sp>
        <p:nvSpPr>
          <p:cNvPr id="2" name="Rectangle 1">
            <a:hlinkClick r:id="rId4" action="ppaction://hlinksldjump"/>
            <a:extLst>
              <a:ext uri="{FF2B5EF4-FFF2-40B4-BE49-F238E27FC236}">
                <a16:creationId xmlns:a16="http://schemas.microsoft.com/office/drawing/2014/main" id="{992ECD5C-BB54-AB2E-FCC1-F55189C0116A}"/>
              </a:ext>
            </a:extLst>
          </p:cNvPr>
          <p:cNvSpPr/>
          <p:nvPr/>
        </p:nvSpPr>
        <p:spPr>
          <a:xfrm>
            <a:off x="190500" y="18179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5" action="ppaction://hlinksldjump"/>
            <a:extLst>
              <a:ext uri="{FF2B5EF4-FFF2-40B4-BE49-F238E27FC236}">
                <a16:creationId xmlns:a16="http://schemas.microsoft.com/office/drawing/2014/main" id="{F1BD1436-0C27-6B22-D6EA-F7B6302691AB}"/>
              </a:ext>
            </a:extLst>
          </p:cNvPr>
          <p:cNvSpPr/>
          <p:nvPr/>
        </p:nvSpPr>
        <p:spPr>
          <a:xfrm>
            <a:off x="190500" y="610419"/>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6" action="ppaction://hlinksldjump"/>
            <a:extLst>
              <a:ext uri="{FF2B5EF4-FFF2-40B4-BE49-F238E27FC236}">
                <a16:creationId xmlns:a16="http://schemas.microsoft.com/office/drawing/2014/main" id="{CB253A03-77C2-9103-6437-3624B83BDB18}"/>
              </a:ext>
            </a:extLst>
          </p:cNvPr>
          <p:cNvSpPr/>
          <p:nvPr/>
        </p:nvSpPr>
        <p:spPr>
          <a:xfrm>
            <a:off x="190500" y="105072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7" action="ppaction://hlinksldjump"/>
            <a:extLst>
              <a:ext uri="{FF2B5EF4-FFF2-40B4-BE49-F238E27FC236}">
                <a16:creationId xmlns:a16="http://schemas.microsoft.com/office/drawing/2014/main" id="{B86750AF-C822-353C-6ED2-ED63AC8BE5F4}"/>
              </a:ext>
            </a:extLst>
          </p:cNvPr>
          <p:cNvSpPr/>
          <p:nvPr/>
        </p:nvSpPr>
        <p:spPr>
          <a:xfrm>
            <a:off x="304800" y="1581151"/>
            <a:ext cx="1657350" cy="5607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8" action="ppaction://hlinksldjump"/>
            <a:extLst>
              <a:ext uri="{FF2B5EF4-FFF2-40B4-BE49-F238E27FC236}">
                <a16:creationId xmlns:a16="http://schemas.microsoft.com/office/drawing/2014/main" id="{1891C108-02E9-D8EA-640E-323AB8AC8029}"/>
              </a:ext>
            </a:extLst>
          </p:cNvPr>
          <p:cNvSpPr/>
          <p:nvPr/>
        </p:nvSpPr>
        <p:spPr>
          <a:xfrm>
            <a:off x="904875" y="3029768"/>
            <a:ext cx="990600" cy="93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hlinkClick r:id="rId9" action="ppaction://hlinksldjump"/>
            <a:extLst>
              <a:ext uri="{FF2B5EF4-FFF2-40B4-BE49-F238E27FC236}">
                <a16:creationId xmlns:a16="http://schemas.microsoft.com/office/drawing/2014/main" id="{76347B47-A9CC-529B-6815-BAA4C0E218F7}"/>
              </a:ext>
            </a:extLst>
          </p:cNvPr>
          <p:cNvSpPr/>
          <p:nvPr/>
        </p:nvSpPr>
        <p:spPr>
          <a:xfrm>
            <a:off x="4038600" y="40965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10" action="ppaction://hlinksldjump"/>
            <a:extLst>
              <a:ext uri="{FF2B5EF4-FFF2-40B4-BE49-F238E27FC236}">
                <a16:creationId xmlns:a16="http://schemas.microsoft.com/office/drawing/2014/main" id="{0A740557-C09E-4C69-C442-63463A7977C1}"/>
              </a:ext>
            </a:extLst>
          </p:cNvPr>
          <p:cNvSpPr/>
          <p:nvPr/>
        </p:nvSpPr>
        <p:spPr>
          <a:xfrm>
            <a:off x="4038600" y="11628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hlinkClick r:id="rId11" action="ppaction://hlinksldjump"/>
            <a:extLst>
              <a:ext uri="{FF2B5EF4-FFF2-40B4-BE49-F238E27FC236}">
                <a16:creationId xmlns:a16="http://schemas.microsoft.com/office/drawing/2014/main" id="{8752E31D-B08F-B5F1-D84C-0D5F191242E7}"/>
              </a:ext>
            </a:extLst>
          </p:cNvPr>
          <p:cNvSpPr/>
          <p:nvPr/>
        </p:nvSpPr>
        <p:spPr>
          <a:xfrm>
            <a:off x="5791199" y="1452152"/>
            <a:ext cx="1057275" cy="37675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12" action="ppaction://hlinksldjump"/>
            <a:extLst>
              <a:ext uri="{FF2B5EF4-FFF2-40B4-BE49-F238E27FC236}">
                <a16:creationId xmlns:a16="http://schemas.microsoft.com/office/drawing/2014/main" id="{6D74EBF6-B77C-C7E6-FF09-51104F599A47}"/>
              </a:ext>
            </a:extLst>
          </p:cNvPr>
          <p:cNvSpPr/>
          <p:nvPr/>
        </p:nvSpPr>
        <p:spPr>
          <a:xfrm>
            <a:off x="8462961" y="954676"/>
            <a:ext cx="1243014" cy="4712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hlinkClick r:id="rId13" action="ppaction://hlinksldjump"/>
            <a:extLst>
              <a:ext uri="{FF2B5EF4-FFF2-40B4-BE49-F238E27FC236}">
                <a16:creationId xmlns:a16="http://schemas.microsoft.com/office/drawing/2014/main" id="{493B7813-7DF7-0899-F68B-52DA9C05D309}"/>
              </a:ext>
            </a:extLst>
          </p:cNvPr>
          <p:cNvSpPr/>
          <p:nvPr/>
        </p:nvSpPr>
        <p:spPr>
          <a:xfrm>
            <a:off x="10089353" y="299424"/>
            <a:ext cx="1674022" cy="6013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ooter Placeholder 12">
            <a:extLst>
              <a:ext uri="{FF2B5EF4-FFF2-40B4-BE49-F238E27FC236}">
                <a16:creationId xmlns:a16="http://schemas.microsoft.com/office/drawing/2014/main" id="{AFC9BAD0-12B2-1B97-7991-EFE8AE1FA99E}"/>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6061904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5313141" y="-367200"/>
            <a:ext cx="15138597" cy="8064000"/>
          </a:xfrm>
          <a:prstGeom prst="rect">
            <a:avLst/>
          </a:prstGeom>
        </p:spPr>
      </p:pic>
      <p:sp>
        <p:nvSpPr>
          <p:cNvPr id="2" name="Footer Placeholder 1">
            <a:extLst>
              <a:ext uri="{FF2B5EF4-FFF2-40B4-BE49-F238E27FC236}">
                <a16:creationId xmlns:a16="http://schemas.microsoft.com/office/drawing/2014/main" id="{159C8DF5-C13E-973B-0BF7-333C937F6B67}"/>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30019482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15313169" y="-367200"/>
            <a:ext cx="15138597" cy="8064000"/>
          </a:xfrm>
          <a:prstGeom prst="rect">
            <a:avLst/>
          </a:prstGeom>
        </p:spPr>
      </p:pic>
      <p:sp>
        <p:nvSpPr>
          <p:cNvPr id="2" name="TextBox 1">
            <a:extLst>
              <a:ext uri="{FF2B5EF4-FFF2-40B4-BE49-F238E27FC236}">
                <a16:creationId xmlns:a16="http://schemas.microsoft.com/office/drawing/2014/main" id="{4A120C80-D852-C023-36F9-393C2503C765}"/>
              </a:ext>
            </a:extLst>
          </p:cNvPr>
          <p:cNvSpPr txBox="1"/>
          <p:nvPr/>
        </p:nvSpPr>
        <p:spPr>
          <a:xfrm>
            <a:off x="599166" y="494818"/>
            <a:ext cx="3987572" cy="5632311"/>
          </a:xfrm>
          <a:prstGeom prst="rect">
            <a:avLst/>
          </a:prstGeom>
          <a:noFill/>
          <a:extLst>
            <a:ext uri="{909E8E84-426E-40DD-AFC4-6F175D3DCCD1}">
              <a14:hiddenFill xmlns:a14="http://schemas.microsoft.com/office/drawing/2010/main">
                <a:solidFill>
                  <a:srgbClr val="FFFFFF"/>
                </a:solidFill>
              </a14:hiddenFill>
            </a:ext>
          </a:extLst>
        </p:spPr>
        <p:txBody>
          <a:bodyPr wrap="square">
            <a:spAutoFit/>
          </a:bodyPr>
          <a:lstStyle/>
          <a:p>
            <a:pPr algn="l" rtl="0" fontAlgn="base"/>
            <a:r>
              <a:rPr lang="en-US" sz="1800" b="1" i="1" u="sng">
                <a:solidFill>
                  <a:srgbClr val="000000"/>
                </a:solidFill>
                <a:effectLst/>
                <a:latin typeface="Arial" panose="020B0604020202020204" pitchFamily="34" charset="0"/>
              </a:rPr>
              <a:t>Regenerator</a:t>
            </a:r>
            <a:r>
              <a:rPr lang="en-US" sz="1800" b="0" i="0">
                <a:solidFill>
                  <a:srgbClr val="000000"/>
                </a:solidFill>
                <a:effectLst/>
                <a:latin typeface="Arial" panose="020B0604020202020204" pitchFamily="34" charset="0"/>
              </a:rPr>
              <a:t> </a:t>
            </a:r>
          </a:p>
          <a:p>
            <a:pPr algn="l" rtl="0" fontAlgn="base"/>
            <a:endParaRPr lang="en-US" b="0" i="0">
              <a:solidFill>
                <a:srgbClr val="000000"/>
              </a:solidFill>
              <a:effectLst/>
              <a:latin typeface="Segoe UI" panose="020B0502040204020203" pitchFamily="34" charset="0"/>
            </a:endParaRPr>
          </a:p>
          <a:p>
            <a:pPr algn="l" rtl="0" fontAlgn="base"/>
            <a:r>
              <a:rPr lang="en-US" sz="1800" b="0" i="0">
                <a:solidFill>
                  <a:srgbClr val="000000"/>
                </a:solidFill>
                <a:effectLst/>
                <a:latin typeface="Arial" panose="020B0604020202020204" pitchFamily="34" charset="0"/>
              </a:rPr>
              <a:t>The carbon rich amine stream gets heated up in a heat exchanger before entering the regenerator column. The CO</a:t>
            </a:r>
            <a:r>
              <a:rPr lang="en-US" sz="1200" b="0" i="0" baseline="-25000">
                <a:solidFill>
                  <a:srgbClr val="000000"/>
                </a:solidFill>
                <a:effectLst/>
                <a:latin typeface="Arial" panose="020B0604020202020204" pitchFamily="34" charset="0"/>
              </a:rPr>
              <a:t>2</a:t>
            </a:r>
            <a:r>
              <a:rPr lang="en-US" sz="1800" b="0" i="0">
                <a:solidFill>
                  <a:srgbClr val="000000"/>
                </a:solidFill>
                <a:effectLst/>
                <a:latin typeface="Arial" panose="020B0604020202020204" pitchFamily="34" charset="0"/>
              </a:rPr>
              <a:t> is stripped from the solvent here. In simple terms, the CO</a:t>
            </a:r>
            <a:r>
              <a:rPr lang="en-US" sz="1200" b="0" i="0" baseline="-25000">
                <a:solidFill>
                  <a:srgbClr val="000000"/>
                </a:solidFill>
                <a:effectLst/>
                <a:latin typeface="Arial" panose="020B0604020202020204" pitchFamily="34" charset="0"/>
              </a:rPr>
              <a:t>2</a:t>
            </a:r>
            <a:r>
              <a:rPr lang="en-US" sz="1800" b="0" i="0">
                <a:solidFill>
                  <a:srgbClr val="000000"/>
                </a:solidFill>
                <a:effectLst/>
                <a:latin typeface="Arial" panose="020B0604020202020204" pitchFamily="34" charset="0"/>
              </a:rPr>
              <a:t> goes up the column and the amine goes down.  </a:t>
            </a:r>
          </a:p>
          <a:p>
            <a:pPr algn="l" rtl="0" fontAlgn="base"/>
            <a:endParaRPr lang="en-US" b="0" i="0">
              <a:solidFill>
                <a:srgbClr val="000000"/>
              </a:solidFill>
              <a:effectLst/>
              <a:latin typeface="Segoe UI" panose="020B0502040204020203" pitchFamily="34" charset="0"/>
            </a:endParaRPr>
          </a:p>
          <a:p>
            <a:pPr algn="l" rtl="0" fontAlgn="base"/>
            <a:r>
              <a:rPr lang="en-US" sz="1800" b="0" i="0">
                <a:solidFill>
                  <a:srgbClr val="000000"/>
                </a:solidFill>
                <a:effectLst/>
                <a:latin typeface="Arial" panose="020B0604020202020204" pitchFamily="34" charset="0"/>
              </a:rPr>
              <a:t>The amine enters a reboiler where it is </a:t>
            </a:r>
            <a:r>
              <a:rPr lang="en-US">
                <a:solidFill>
                  <a:srgbClr val="000000"/>
                </a:solidFill>
                <a:latin typeface="Arial" panose="020B0604020202020204" pitchFamily="34" charset="0"/>
              </a:rPr>
              <a:t>heated enough to remove any remaining CO</a:t>
            </a:r>
            <a:r>
              <a:rPr lang="en-US" baseline="-25000">
                <a:solidFill>
                  <a:srgbClr val="000000"/>
                </a:solidFill>
                <a:latin typeface="Arial" panose="020B0604020202020204" pitchFamily="34" charset="0"/>
              </a:rPr>
              <a:t>2</a:t>
            </a:r>
            <a:r>
              <a:rPr lang="en-US">
                <a:solidFill>
                  <a:srgbClr val="000000"/>
                </a:solidFill>
                <a:latin typeface="Arial" panose="020B0604020202020204" pitchFamily="34" charset="0"/>
              </a:rPr>
              <a:t> in the amine solution after the regenerator column. </a:t>
            </a:r>
            <a:r>
              <a:rPr lang="en-US" sz="1800" b="0" i="0">
                <a:solidFill>
                  <a:srgbClr val="000000"/>
                </a:solidFill>
                <a:effectLst/>
                <a:latin typeface="Arial" panose="020B0604020202020204" pitchFamily="34" charset="0"/>
              </a:rPr>
              <a:t>This then re-enters the regenerator and joins the pure CO</a:t>
            </a:r>
            <a:r>
              <a:rPr lang="en-US" sz="1200" b="0" i="0" baseline="-25000">
                <a:solidFill>
                  <a:srgbClr val="000000"/>
                </a:solidFill>
                <a:effectLst/>
                <a:latin typeface="Arial" panose="020B0604020202020204" pitchFamily="34" charset="0"/>
              </a:rPr>
              <a:t>2</a:t>
            </a:r>
            <a:r>
              <a:rPr lang="en-US" sz="1800" b="0" i="0">
                <a:solidFill>
                  <a:srgbClr val="000000"/>
                </a:solidFill>
                <a:effectLst/>
                <a:latin typeface="Arial" panose="020B0604020202020204" pitchFamily="34" charset="0"/>
              </a:rPr>
              <a:t> gas stream travelling to the compressor system. The amine has then been regenerated and recycles back around ready to capture more CO</a:t>
            </a:r>
            <a:r>
              <a:rPr lang="en-US" sz="1200" b="0" i="0" baseline="-25000">
                <a:solidFill>
                  <a:srgbClr val="000000"/>
                </a:solidFill>
                <a:effectLst/>
                <a:latin typeface="Arial" panose="020B0604020202020204" pitchFamily="34" charset="0"/>
              </a:rPr>
              <a:t>2</a:t>
            </a:r>
            <a:r>
              <a:rPr lang="en-US" sz="1800" b="0" i="0">
                <a:solidFill>
                  <a:srgbClr val="000000"/>
                </a:solidFill>
                <a:effectLst/>
                <a:latin typeface="Arial" panose="020B0604020202020204" pitchFamily="34" charset="0"/>
              </a:rPr>
              <a:t> from the flue gas.  </a:t>
            </a:r>
            <a:endParaRPr lang="en-US" b="0" i="0">
              <a:solidFill>
                <a:srgbClr val="000000"/>
              </a:solidFill>
              <a:effectLst/>
              <a:latin typeface="Segoe UI" panose="020B0502040204020203" pitchFamily="34" charset="0"/>
            </a:endParaRPr>
          </a:p>
        </p:txBody>
      </p:sp>
      <p:pic>
        <p:nvPicPr>
          <p:cNvPr id="4" name="Picture 3">
            <a:extLst>
              <a:ext uri="{FF2B5EF4-FFF2-40B4-BE49-F238E27FC236}">
                <a16:creationId xmlns:a16="http://schemas.microsoft.com/office/drawing/2014/main" id="{2D888EC6-06AA-4176-EE1B-BAACED61EB36}"/>
              </a:ext>
            </a:extLst>
          </p:cNvPr>
          <p:cNvPicPr>
            <a:picLocks noChangeAspect="1"/>
          </p:cNvPicPr>
          <p:nvPr/>
        </p:nvPicPr>
        <p:blipFill rotWithShape="1">
          <a:blip r:embed="rId4"/>
          <a:srcRect l="59848" t="19402" r="15243" b="3798"/>
          <a:stretch/>
        </p:blipFill>
        <p:spPr>
          <a:xfrm>
            <a:off x="4606794" y="618200"/>
            <a:ext cx="3198123" cy="5696141"/>
          </a:xfrm>
          <a:prstGeom prst="rect">
            <a:avLst/>
          </a:prstGeom>
        </p:spPr>
      </p:pic>
      <p:pic>
        <p:nvPicPr>
          <p:cNvPr id="6" name="Picture 5">
            <a:extLst>
              <a:ext uri="{FF2B5EF4-FFF2-40B4-BE49-F238E27FC236}">
                <a16:creationId xmlns:a16="http://schemas.microsoft.com/office/drawing/2014/main" id="{F53CC9A4-82E0-0FE7-3CA6-5C0997406290}"/>
              </a:ext>
            </a:extLst>
          </p:cNvPr>
          <p:cNvPicPr>
            <a:picLocks noChangeAspect="1"/>
          </p:cNvPicPr>
          <p:nvPr/>
        </p:nvPicPr>
        <p:blipFill rotWithShape="1">
          <a:blip r:embed="rId5"/>
          <a:srcRect l="50750" t="34360" r="30988" b="8677"/>
          <a:stretch/>
        </p:blipFill>
        <p:spPr>
          <a:xfrm>
            <a:off x="7970910" y="1514475"/>
            <a:ext cx="1879644" cy="4033217"/>
          </a:xfrm>
          <a:prstGeom prst="rect">
            <a:avLst/>
          </a:prstGeom>
        </p:spPr>
      </p:pic>
      <p:sp>
        <p:nvSpPr>
          <p:cNvPr id="7" name="TextBox 6">
            <a:extLst>
              <a:ext uri="{FF2B5EF4-FFF2-40B4-BE49-F238E27FC236}">
                <a16:creationId xmlns:a16="http://schemas.microsoft.com/office/drawing/2014/main" id="{7AABBE30-5024-B2B0-EE94-37D3B5751DEE}"/>
              </a:ext>
            </a:extLst>
          </p:cNvPr>
          <p:cNvSpPr txBox="1"/>
          <p:nvPr/>
        </p:nvSpPr>
        <p:spPr>
          <a:xfrm>
            <a:off x="8176712" y="663978"/>
            <a:ext cx="1713912" cy="369332"/>
          </a:xfrm>
          <a:prstGeom prst="rect">
            <a:avLst/>
          </a:prstGeom>
          <a:solidFill>
            <a:schemeClr val="bg1"/>
          </a:solidFill>
        </p:spPr>
        <p:txBody>
          <a:bodyPr wrap="square" rtlCol="0">
            <a:spAutoFit/>
          </a:bodyPr>
          <a:lstStyle/>
          <a:p>
            <a:pPr algn="ctr"/>
            <a:r>
              <a:rPr lang="en-GB"/>
              <a:t>Regenerator</a:t>
            </a:r>
          </a:p>
        </p:txBody>
      </p:sp>
      <p:sp>
        <p:nvSpPr>
          <p:cNvPr id="9" name="TextBox 8">
            <a:extLst>
              <a:ext uri="{FF2B5EF4-FFF2-40B4-BE49-F238E27FC236}">
                <a16:creationId xmlns:a16="http://schemas.microsoft.com/office/drawing/2014/main" id="{CA84C14E-3626-8516-11A2-8FA6C8045F44}"/>
              </a:ext>
            </a:extLst>
          </p:cNvPr>
          <p:cNvSpPr txBox="1"/>
          <p:nvPr/>
        </p:nvSpPr>
        <p:spPr>
          <a:xfrm>
            <a:off x="8353605" y="5870856"/>
            <a:ext cx="1537019" cy="646331"/>
          </a:xfrm>
          <a:prstGeom prst="rect">
            <a:avLst/>
          </a:prstGeom>
          <a:solidFill>
            <a:schemeClr val="bg1"/>
          </a:solidFill>
        </p:spPr>
        <p:txBody>
          <a:bodyPr wrap="square" rtlCol="0">
            <a:spAutoFit/>
          </a:bodyPr>
          <a:lstStyle/>
          <a:p>
            <a:pPr algn="ctr"/>
            <a:r>
              <a:rPr lang="en-GB"/>
              <a:t>Regenerator Re-Boiler</a:t>
            </a:r>
          </a:p>
        </p:txBody>
      </p:sp>
      <p:pic>
        <p:nvPicPr>
          <p:cNvPr id="11" name="Picture 10">
            <a:extLst>
              <a:ext uri="{FF2B5EF4-FFF2-40B4-BE49-F238E27FC236}">
                <a16:creationId xmlns:a16="http://schemas.microsoft.com/office/drawing/2014/main" id="{E047A903-503F-75AB-D411-FE190B07708E}"/>
              </a:ext>
            </a:extLst>
          </p:cNvPr>
          <p:cNvPicPr>
            <a:picLocks noChangeAspect="1"/>
          </p:cNvPicPr>
          <p:nvPr/>
        </p:nvPicPr>
        <p:blipFill rotWithShape="1">
          <a:blip r:embed="rId6"/>
          <a:srcRect l="49573" t="-920" r="35116" b="920"/>
          <a:stretch/>
        </p:blipFill>
        <p:spPr>
          <a:xfrm>
            <a:off x="10056616" y="461789"/>
            <a:ext cx="1209933" cy="5775631"/>
          </a:xfrm>
          <a:prstGeom prst="rect">
            <a:avLst/>
          </a:prstGeom>
        </p:spPr>
      </p:pic>
      <p:cxnSp>
        <p:nvCxnSpPr>
          <p:cNvPr id="13" name="Straight Arrow Connector 12">
            <a:extLst>
              <a:ext uri="{FF2B5EF4-FFF2-40B4-BE49-F238E27FC236}">
                <a16:creationId xmlns:a16="http://schemas.microsoft.com/office/drawing/2014/main" id="{80AD43D5-EDB0-4CEE-FCC7-CB0539A49139}"/>
              </a:ext>
            </a:extLst>
          </p:cNvPr>
          <p:cNvCxnSpPr/>
          <p:nvPr/>
        </p:nvCxnSpPr>
        <p:spPr>
          <a:xfrm flipV="1">
            <a:off x="9314121" y="4518837"/>
            <a:ext cx="0" cy="1265275"/>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cxnSp>
        <p:nvCxnSpPr>
          <p:cNvPr id="17" name="Straight Arrow Connector 16">
            <a:extLst>
              <a:ext uri="{FF2B5EF4-FFF2-40B4-BE49-F238E27FC236}">
                <a16:creationId xmlns:a16="http://schemas.microsoft.com/office/drawing/2014/main" id="{B08132C9-82C6-B19D-2BF0-922D1F5E11BA}"/>
              </a:ext>
            </a:extLst>
          </p:cNvPr>
          <p:cNvCxnSpPr/>
          <p:nvPr/>
        </p:nvCxnSpPr>
        <p:spPr>
          <a:xfrm>
            <a:off x="8910084" y="1028700"/>
            <a:ext cx="74428" cy="1395523"/>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sp>
        <p:nvSpPr>
          <p:cNvPr id="18" name="Footer Placeholder 17">
            <a:extLst>
              <a:ext uri="{FF2B5EF4-FFF2-40B4-BE49-F238E27FC236}">
                <a16:creationId xmlns:a16="http://schemas.microsoft.com/office/drawing/2014/main" id="{0111D649-815B-27BC-C738-19B2293AAFE9}"/>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30753299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5313141" y="-367200"/>
            <a:ext cx="15138597" cy="8064000"/>
          </a:xfrm>
          <a:prstGeom prst="rect">
            <a:avLst/>
          </a:prstGeom>
        </p:spPr>
      </p:pic>
      <p:sp>
        <p:nvSpPr>
          <p:cNvPr id="2" name="Footer Placeholder 1">
            <a:extLst>
              <a:ext uri="{FF2B5EF4-FFF2-40B4-BE49-F238E27FC236}">
                <a16:creationId xmlns:a16="http://schemas.microsoft.com/office/drawing/2014/main" id="{AA379148-9B11-0B6F-3779-F700CA5C73F0}"/>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24455197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0" y="181794"/>
            <a:ext cx="12192000" cy="6494412"/>
          </a:xfrm>
          <a:prstGeom prst="rect">
            <a:avLst/>
          </a:prstGeom>
        </p:spPr>
      </p:pic>
      <p:sp>
        <p:nvSpPr>
          <p:cNvPr id="2" name="Rectangle 1">
            <a:hlinkClick r:id="rId4" action="ppaction://hlinksldjump"/>
            <a:extLst>
              <a:ext uri="{FF2B5EF4-FFF2-40B4-BE49-F238E27FC236}">
                <a16:creationId xmlns:a16="http://schemas.microsoft.com/office/drawing/2014/main" id="{992ECD5C-BB54-AB2E-FCC1-F55189C0116A}"/>
              </a:ext>
            </a:extLst>
          </p:cNvPr>
          <p:cNvSpPr/>
          <p:nvPr/>
        </p:nvSpPr>
        <p:spPr>
          <a:xfrm>
            <a:off x="190500" y="18179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5" action="ppaction://hlinksldjump"/>
            <a:extLst>
              <a:ext uri="{FF2B5EF4-FFF2-40B4-BE49-F238E27FC236}">
                <a16:creationId xmlns:a16="http://schemas.microsoft.com/office/drawing/2014/main" id="{F1BD1436-0C27-6B22-D6EA-F7B6302691AB}"/>
              </a:ext>
            </a:extLst>
          </p:cNvPr>
          <p:cNvSpPr/>
          <p:nvPr/>
        </p:nvSpPr>
        <p:spPr>
          <a:xfrm>
            <a:off x="190500" y="610419"/>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6" action="ppaction://hlinksldjump"/>
            <a:extLst>
              <a:ext uri="{FF2B5EF4-FFF2-40B4-BE49-F238E27FC236}">
                <a16:creationId xmlns:a16="http://schemas.microsoft.com/office/drawing/2014/main" id="{CB253A03-77C2-9103-6437-3624B83BDB18}"/>
              </a:ext>
            </a:extLst>
          </p:cNvPr>
          <p:cNvSpPr/>
          <p:nvPr/>
        </p:nvSpPr>
        <p:spPr>
          <a:xfrm>
            <a:off x="190500" y="105072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7" action="ppaction://hlinksldjump"/>
            <a:extLst>
              <a:ext uri="{FF2B5EF4-FFF2-40B4-BE49-F238E27FC236}">
                <a16:creationId xmlns:a16="http://schemas.microsoft.com/office/drawing/2014/main" id="{B86750AF-C822-353C-6ED2-ED63AC8BE5F4}"/>
              </a:ext>
            </a:extLst>
          </p:cNvPr>
          <p:cNvSpPr/>
          <p:nvPr/>
        </p:nvSpPr>
        <p:spPr>
          <a:xfrm>
            <a:off x="304800" y="1581151"/>
            <a:ext cx="1657350" cy="5607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8" action="ppaction://hlinksldjump"/>
            <a:extLst>
              <a:ext uri="{FF2B5EF4-FFF2-40B4-BE49-F238E27FC236}">
                <a16:creationId xmlns:a16="http://schemas.microsoft.com/office/drawing/2014/main" id="{1891C108-02E9-D8EA-640E-323AB8AC8029}"/>
              </a:ext>
            </a:extLst>
          </p:cNvPr>
          <p:cNvSpPr/>
          <p:nvPr/>
        </p:nvSpPr>
        <p:spPr>
          <a:xfrm>
            <a:off x="904875" y="3029768"/>
            <a:ext cx="990600" cy="93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hlinkClick r:id="rId9" action="ppaction://hlinksldjump"/>
            <a:extLst>
              <a:ext uri="{FF2B5EF4-FFF2-40B4-BE49-F238E27FC236}">
                <a16:creationId xmlns:a16="http://schemas.microsoft.com/office/drawing/2014/main" id="{76347B47-A9CC-529B-6815-BAA4C0E218F7}"/>
              </a:ext>
            </a:extLst>
          </p:cNvPr>
          <p:cNvSpPr/>
          <p:nvPr/>
        </p:nvSpPr>
        <p:spPr>
          <a:xfrm>
            <a:off x="4038600" y="40965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10" action="ppaction://hlinksldjump"/>
            <a:extLst>
              <a:ext uri="{FF2B5EF4-FFF2-40B4-BE49-F238E27FC236}">
                <a16:creationId xmlns:a16="http://schemas.microsoft.com/office/drawing/2014/main" id="{0A740557-C09E-4C69-C442-63463A7977C1}"/>
              </a:ext>
            </a:extLst>
          </p:cNvPr>
          <p:cNvSpPr/>
          <p:nvPr/>
        </p:nvSpPr>
        <p:spPr>
          <a:xfrm>
            <a:off x="4038600" y="11628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hlinkClick r:id="rId11" action="ppaction://hlinksldjump"/>
            <a:extLst>
              <a:ext uri="{FF2B5EF4-FFF2-40B4-BE49-F238E27FC236}">
                <a16:creationId xmlns:a16="http://schemas.microsoft.com/office/drawing/2014/main" id="{8752E31D-B08F-B5F1-D84C-0D5F191242E7}"/>
              </a:ext>
            </a:extLst>
          </p:cNvPr>
          <p:cNvSpPr/>
          <p:nvPr/>
        </p:nvSpPr>
        <p:spPr>
          <a:xfrm>
            <a:off x="5791199" y="1452152"/>
            <a:ext cx="1057275" cy="37675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12" action="ppaction://hlinksldjump"/>
            <a:extLst>
              <a:ext uri="{FF2B5EF4-FFF2-40B4-BE49-F238E27FC236}">
                <a16:creationId xmlns:a16="http://schemas.microsoft.com/office/drawing/2014/main" id="{6D74EBF6-B77C-C7E6-FF09-51104F599A47}"/>
              </a:ext>
            </a:extLst>
          </p:cNvPr>
          <p:cNvSpPr/>
          <p:nvPr/>
        </p:nvSpPr>
        <p:spPr>
          <a:xfrm>
            <a:off x="8462961" y="954676"/>
            <a:ext cx="1243014" cy="4712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hlinkClick r:id="rId13" action="ppaction://hlinksldjump"/>
            <a:extLst>
              <a:ext uri="{FF2B5EF4-FFF2-40B4-BE49-F238E27FC236}">
                <a16:creationId xmlns:a16="http://schemas.microsoft.com/office/drawing/2014/main" id="{493B7813-7DF7-0899-F68B-52DA9C05D309}"/>
              </a:ext>
            </a:extLst>
          </p:cNvPr>
          <p:cNvSpPr/>
          <p:nvPr/>
        </p:nvSpPr>
        <p:spPr>
          <a:xfrm>
            <a:off x="10089353" y="299424"/>
            <a:ext cx="1674022" cy="6013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ooter Placeholder 12">
            <a:extLst>
              <a:ext uri="{FF2B5EF4-FFF2-40B4-BE49-F238E27FC236}">
                <a16:creationId xmlns:a16="http://schemas.microsoft.com/office/drawing/2014/main" id="{53147ADD-175A-35DA-A223-7A907E0CF7D6}"/>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18629889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13888800" y="2552400"/>
            <a:ext cx="23005261" cy="12254400"/>
          </a:xfrm>
          <a:prstGeom prst="rect">
            <a:avLst/>
          </a:prstGeom>
        </p:spPr>
      </p:pic>
      <p:sp>
        <p:nvSpPr>
          <p:cNvPr id="2" name="Footer Placeholder 1">
            <a:extLst>
              <a:ext uri="{FF2B5EF4-FFF2-40B4-BE49-F238E27FC236}">
                <a16:creationId xmlns:a16="http://schemas.microsoft.com/office/drawing/2014/main" id="{C02C86DD-79F3-FE30-381C-B311934011A6}"/>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7759501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13888800" y="7163312"/>
            <a:ext cx="23005261" cy="12254400"/>
          </a:xfrm>
          <a:prstGeom prst="rect">
            <a:avLst/>
          </a:prstGeom>
        </p:spPr>
      </p:pic>
      <p:sp>
        <p:nvSpPr>
          <p:cNvPr id="2" name="TextBox 1">
            <a:extLst>
              <a:ext uri="{FF2B5EF4-FFF2-40B4-BE49-F238E27FC236}">
                <a16:creationId xmlns:a16="http://schemas.microsoft.com/office/drawing/2014/main" id="{68762B5E-30FF-2004-EE16-2AF5E1476668}"/>
              </a:ext>
            </a:extLst>
          </p:cNvPr>
          <p:cNvSpPr txBox="1"/>
          <p:nvPr/>
        </p:nvSpPr>
        <p:spPr>
          <a:xfrm>
            <a:off x="1005487" y="931724"/>
            <a:ext cx="7073916" cy="1754326"/>
          </a:xfrm>
          <a:prstGeom prst="rect">
            <a:avLst/>
          </a:prstGeom>
          <a:noFill/>
          <a:extLst>
            <a:ext uri="{909E8E84-426E-40DD-AFC4-6F175D3DCCD1}">
              <a14:hiddenFill xmlns:a14="http://schemas.microsoft.com/office/drawing/2010/main">
                <a:solidFill>
                  <a:srgbClr val="FFFFFF"/>
                </a:solidFill>
              </a14:hiddenFill>
            </a:ext>
          </a:extLst>
        </p:spPr>
        <p:txBody>
          <a:bodyPr wrap="square">
            <a:spAutoFit/>
          </a:bodyPr>
          <a:lstStyle/>
          <a:p>
            <a:pPr algn="l" rtl="0" fontAlgn="base"/>
            <a:r>
              <a:rPr lang="en-US" sz="1800" b="1" i="1" u="sng">
                <a:solidFill>
                  <a:srgbClr val="000000"/>
                </a:solidFill>
                <a:effectLst/>
                <a:latin typeface="Arial" panose="020B0604020202020204" pitchFamily="34" charset="0"/>
              </a:rPr>
              <a:t>Compressor</a:t>
            </a:r>
            <a:r>
              <a:rPr lang="en-US" sz="1800" b="0" i="0">
                <a:solidFill>
                  <a:srgbClr val="000000"/>
                </a:solidFill>
                <a:effectLst/>
                <a:latin typeface="Arial" panose="020B0604020202020204" pitchFamily="34" charset="0"/>
              </a:rPr>
              <a:t> </a:t>
            </a:r>
          </a:p>
          <a:p>
            <a:pPr algn="l" rtl="0" fontAlgn="base"/>
            <a:endParaRPr lang="en-US" b="0" i="0">
              <a:solidFill>
                <a:srgbClr val="000000"/>
              </a:solidFill>
              <a:effectLst/>
              <a:latin typeface="Segoe UI" panose="020B0502040204020203" pitchFamily="34" charset="0"/>
            </a:endParaRPr>
          </a:p>
          <a:p>
            <a:pPr algn="l" rtl="0" fontAlgn="base"/>
            <a:r>
              <a:rPr lang="en-US" sz="1800" b="0" i="0">
                <a:solidFill>
                  <a:srgbClr val="000000"/>
                </a:solidFill>
                <a:effectLst/>
                <a:latin typeface="Arial" panose="020B0604020202020204" pitchFamily="34" charset="0"/>
              </a:rPr>
              <a:t>The 99.9% pure CO</a:t>
            </a:r>
            <a:r>
              <a:rPr lang="en-US" sz="1200" b="0" i="0" baseline="-25000">
                <a:solidFill>
                  <a:srgbClr val="000000"/>
                </a:solidFill>
                <a:effectLst/>
                <a:latin typeface="Arial" panose="020B0604020202020204" pitchFamily="34" charset="0"/>
              </a:rPr>
              <a:t>2</a:t>
            </a:r>
            <a:r>
              <a:rPr lang="en-US" sz="1800" b="0" i="0">
                <a:solidFill>
                  <a:srgbClr val="000000"/>
                </a:solidFill>
                <a:effectLst/>
                <a:latin typeface="Arial" panose="020B0604020202020204" pitchFamily="34" charset="0"/>
              </a:rPr>
              <a:t> stream is then compressed to 40 bar before leaving site through a pipeline. This pipeline will transfer the CO</a:t>
            </a:r>
            <a:r>
              <a:rPr lang="en-US" sz="1200" b="0" i="0" baseline="-25000">
                <a:solidFill>
                  <a:srgbClr val="000000"/>
                </a:solidFill>
                <a:effectLst/>
                <a:latin typeface="Arial" panose="020B0604020202020204" pitchFamily="34" charset="0"/>
              </a:rPr>
              <a:t>2</a:t>
            </a:r>
            <a:r>
              <a:rPr lang="en-US" sz="1800" b="0" i="0">
                <a:solidFill>
                  <a:srgbClr val="000000"/>
                </a:solidFill>
                <a:effectLst/>
                <a:latin typeface="Arial" panose="020B0604020202020204" pitchFamily="34" charset="0"/>
              </a:rPr>
              <a:t> to  underground storage in old gas/oil wells in the Irish Sea where it will remain indefinitely.</a:t>
            </a:r>
            <a:endParaRPr lang="en-US" b="0" i="0">
              <a:solidFill>
                <a:srgbClr val="000000"/>
              </a:solidFill>
              <a:effectLst/>
              <a:latin typeface="Segoe UI" panose="020B0502040204020203" pitchFamily="34" charset="0"/>
            </a:endParaRPr>
          </a:p>
        </p:txBody>
      </p:sp>
      <p:pic>
        <p:nvPicPr>
          <p:cNvPr id="4" name="Picture 3">
            <a:extLst>
              <a:ext uri="{FF2B5EF4-FFF2-40B4-BE49-F238E27FC236}">
                <a16:creationId xmlns:a16="http://schemas.microsoft.com/office/drawing/2014/main" id="{118BC93C-52BF-1315-9E80-02EA32544917}"/>
              </a:ext>
            </a:extLst>
          </p:cNvPr>
          <p:cNvPicPr>
            <a:picLocks noChangeAspect="1"/>
          </p:cNvPicPr>
          <p:nvPr/>
        </p:nvPicPr>
        <p:blipFill>
          <a:blip r:embed="rId4"/>
          <a:stretch>
            <a:fillRect/>
          </a:stretch>
        </p:blipFill>
        <p:spPr>
          <a:xfrm>
            <a:off x="2479360" y="2852843"/>
            <a:ext cx="5600043" cy="3248025"/>
          </a:xfrm>
          <a:prstGeom prst="rect">
            <a:avLst/>
          </a:prstGeom>
        </p:spPr>
      </p:pic>
      <p:pic>
        <p:nvPicPr>
          <p:cNvPr id="6" name="Picture 5">
            <a:extLst>
              <a:ext uri="{FF2B5EF4-FFF2-40B4-BE49-F238E27FC236}">
                <a16:creationId xmlns:a16="http://schemas.microsoft.com/office/drawing/2014/main" id="{9C0EA82B-6497-9657-F4AF-887B43C14CD2}"/>
              </a:ext>
            </a:extLst>
          </p:cNvPr>
          <p:cNvPicPr>
            <a:picLocks noChangeAspect="1"/>
          </p:cNvPicPr>
          <p:nvPr/>
        </p:nvPicPr>
        <p:blipFill rotWithShape="1">
          <a:blip r:embed="rId4"/>
          <a:srcRect t="12896" r="66715" b="13790"/>
          <a:stretch/>
        </p:blipFill>
        <p:spPr>
          <a:xfrm>
            <a:off x="8220075" y="1775805"/>
            <a:ext cx="3385478" cy="4325063"/>
          </a:xfrm>
          <a:prstGeom prst="rect">
            <a:avLst/>
          </a:prstGeom>
        </p:spPr>
      </p:pic>
      <p:sp>
        <p:nvSpPr>
          <p:cNvPr id="7" name="TextBox 6">
            <a:extLst>
              <a:ext uri="{FF2B5EF4-FFF2-40B4-BE49-F238E27FC236}">
                <a16:creationId xmlns:a16="http://schemas.microsoft.com/office/drawing/2014/main" id="{02C29708-4CFF-E4A8-1F4E-0094048970D5}"/>
              </a:ext>
            </a:extLst>
          </p:cNvPr>
          <p:cNvSpPr txBox="1"/>
          <p:nvPr/>
        </p:nvSpPr>
        <p:spPr>
          <a:xfrm>
            <a:off x="9286875" y="4810125"/>
            <a:ext cx="1752600" cy="295275"/>
          </a:xfrm>
          <a:prstGeom prst="rect">
            <a:avLst/>
          </a:prstGeom>
          <a:noFill/>
          <a:extLst>
            <a:ext uri="{909E8E84-426E-40DD-AFC4-6F175D3DCCD1}">
              <a14:hiddenFill xmlns:a14="http://schemas.microsoft.com/office/drawing/2010/main">
                <a:solidFill>
                  <a:srgbClr val="FFFFFF"/>
                </a:solidFill>
              </a14:hiddenFill>
            </a:ext>
          </a:extLst>
        </p:spPr>
        <p:txBody>
          <a:bodyPr vert="horz" wrap="none" lIns="0" tIns="0" rIns="0" bIns="0" rtlCol="0">
            <a:noAutofit/>
          </a:bodyPr>
          <a:lstStyle/>
          <a:p>
            <a:pPr algn="l"/>
            <a:r>
              <a:rPr lang="en-GB" sz="1200">
                <a:solidFill>
                  <a:schemeClr val="bg1"/>
                </a:solidFill>
              </a:rPr>
              <a:t>Padeswood Cement Works</a:t>
            </a:r>
          </a:p>
        </p:txBody>
      </p:sp>
      <p:sp>
        <p:nvSpPr>
          <p:cNvPr id="8" name="TextBox 7">
            <a:extLst>
              <a:ext uri="{FF2B5EF4-FFF2-40B4-BE49-F238E27FC236}">
                <a16:creationId xmlns:a16="http://schemas.microsoft.com/office/drawing/2014/main" id="{C66CFCBD-D3E1-4E0F-8B84-64D9F5108AB1}"/>
              </a:ext>
            </a:extLst>
          </p:cNvPr>
          <p:cNvSpPr txBox="1"/>
          <p:nvPr/>
        </p:nvSpPr>
        <p:spPr>
          <a:xfrm>
            <a:off x="4152444" y="6167844"/>
            <a:ext cx="8311794" cy="53425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noAutofit/>
          </a:bodyPr>
          <a:lstStyle/>
          <a:p>
            <a:pPr algn="l"/>
            <a:r>
              <a:rPr lang="en-US" sz="1400" i="1" err="1">
                <a:solidFill>
                  <a:srgbClr val="004E2B"/>
                </a:solidFill>
              </a:rPr>
              <a:t>Hynet</a:t>
            </a:r>
            <a:r>
              <a:rPr lang="en-US" sz="1400" i="1">
                <a:solidFill>
                  <a:srgbClr val="004E2B"/>
                </a:solidFill>
              </a:rPr>
              <a:t> pipeline layout</a:t>
            </a:r>
            <a:endParaRPr lang="en-GB" sz="1400" i="1">
              <a:solidFill>
                <a:srgbClr val="004E2B"/>
              </a:solidFill>
            </a:endParaRPr>
          </a:p>
        </p:txBody>
      </p:sp>
      <p:sp>
        <p:nvSpPr>
          <p:cNvPr id="9" name="Footer Placeholder 8">
            <a:extLst>
              <a:ext uri="{FF2B5EF4-FFF2-40B4-BE49-F238E27FC236}">
                <a16:creationId xmlns:a16="http://schemas.microsoft.com/office/drawing/2014/main" id="{CC1C3934-33AF-FC81-90F9-D73E9194C8E6}"/>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22308501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13888800" y="2552400"/>
            <a:ext cx="23005261" cy="12254400"/>
          </a:xfrm>
          <a:prstGeom prst="rect">
            <a:avLst/>
          </a:prstGeom>
        </p:spPr>
      </p:pic>
      <p:sp>
        <p:nvSpPr>
          <p:cNvPr id="2" name="Footer Placeholder 1">
            <a:extLst>
              <a:ext uri="{FF2B5EF4-FFF2-40B4-BE49-F238E27FC236}">
                <a16:creationId xmlns:a16="http://schemas.microsoft.com/office/drawing/2014/main" id="{3ADFD8FF-0C81-3FB9-404B-C25EF0AF05CE}"/>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12622771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0" y="181794"/>
            <a:ext cx="12192000" cy="6494412"/>
          </a:xfrm>
          <a:prstGeom prst="rect">
            <a:avLst/>
          </a:prstGeom>
        </p:spPr>
      </p:pic>
      <p:sp>
        <p:nvSpPr>
          <p:cNvPr id="2" name="Rectangle 1">
            <a:hlinkClick r:id="rId4" action="ppaction://hlinksldjump"/>
            <a:extLst>
              <a:ext uri="{FF2B5EF4-FFF2-40B4-BE49-F238E27FC236}">
                <a16:creationId xmlns:a16="http://schemas.microsoft.com/office/drawing/2014/main" id="{992ECD5C-BB54-AB2E-FCC1-F55189C0116A}"/>
              </a:ext>
            </a:extLst>
          </p:cNvPr>
          <p:cNvSpPr/>
          <p:nvPr/>
        </p:nvSpPr>
        <p:spPr>
          <a:xfrm>
            <a:off x="190500" y="18179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5" action="ppaction://hlinksldjump"/>
            <a:extLst>
              <a:ext uri="{FF2B5EF4-FFF2-40B4-BE49-F238E27FC236}">
                <a16:creationId xmlns:a16="http://schemas.microsoft.com/office/drawing/2014/main" id="{F1BD1436-0C27-6B22-D6EA-F7B6302691AB}"/>
              </a:ext>
            </a:extLst>
          </p:cNvPr>
          <p:cNvSpPr/>
          <p:nvPr/>
        </p:nvSpPr>
        <p:spPr>
          <a:xfrm>
            <a:off x="190500" y="610419"/>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6" action="ppaction://hlinksldjump"/>
            <a:extLst>
              <a:ext uri="{FF2B5EF4-FFF2-40B4-BE49-F238E27FC236}">
                <a16:creationId xmlns:a16="http://schemas.microsoft.com/office/drawing/2014/main" id="{CB253A03-77C2-9103-6437-3624B83BDB18}"/>
              </a:ext>
            </a:extLst>
          </p:cNvPr>
          <p:cNvSpPr/>
          <p:nvPr/>
        </p:nvSpPr>
        <p:spPr>
          <a:xfrm>
            <a:off x="190500" y="105072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7" action="ppaction://hlinksldjump"/>
            <a:extLst>
              <a:ext uri="{FF2B5EF4-FFF2-40B4-BE49-F238E27FC236}">
                <a16:creationId xmlns:a16="http://schemas.microsoft.com/office/drawing/2014/main" id="{B86750AF-C822-353C-6ED2-ED63AC8BE5F4}"/>
              </a:ext>
            </a:extLst>
          </p:cNvPr>
          <p:cNvSpPr/>
          <p:nvPr/>
        </p:nvSpPr>
        <p:spPr>
          <a:xfrm>
            <a:off x="304800" y="1581151"/>
            <a:ext cx="1657350" cy="5607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8" action="ppaction://hlinksldjump"/>
            <a:extLst>
              <a:ext uri="{FF2B5EF4-FFF2-40B4-BE49-F238E27FC236}">
                <a16:creationId xmlns:a16="http://schemas.microsoft.com/office/drawing/2014/main" id="{1891C108-02E9-D8EA-640E-323AB8AC8029}"/>
              </a:ext>
            </a:extLst>
          </p:cNvPr>
          <p:cNvSpPr/>
          <p:nvPr/>
        </p:nvSpPr>
        <p:spPr>
          <a:xfrm>
            <a:off x="904875" y="3029768"/>
            <a:ext cx="990600" cy="93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hlinkClick r:id="rId9" action="ppaction://hlinksldjump"/>
            <a:extLst>
              <a:ext uri="{FF2B5EF4-FFF2-40B4-BE49-F238E27FC236}">
                <a16:creationId xmlns:a16="http://schemas.microsoft.com/office/drawing/2014/main" id="{76347B47-A9CC-529B-6815-BAA4C0E218F7}"/>
              </a:ext>
            </a:extLst>
          </p:cNvPr>
          <p:cNvSpPr/>
          <p:nvPr/>
        </p:nvSpPr>
        <p:spPr>
          <a:xfrm>
            <a:off x="4038600" y="40965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10" action="ppaction://hlinksldjump"/>
            <a:extLst>
              <a:ext uri="{FF2B5EF4-FFF2-40B4-BE49-F238E27FC236}">
                <a16:creationId xmlns:a16="http://schemas.microsoft.com/office/drawing/2014/main" id="{0A740557-C09E-4C69-C442-63463A7977C1}"/>
              </a:ext>
            </a:extLst>
          </p:cNvPr>
          <p:cNvSpPr/>
          <p:nvPr/>
        </p:nvSpPr>
        <p:spPr>
          <a:xfrm>
            <a:off x="4038600" y="11628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hlinkClick r:id="rId11" action="ppaction://hlinksldjump"/>
            <a:extLst>
              <a:ext uri="{FF2B5EF4-FFF2-40B4-BE49-F238E27FC236}">
                <a16:creationId xmlns:a16="http://schemas.microsoft.com/office/drawing/2014/main" id="{8752E31D-B08F-B5F1-D84C-0D5F191242E7}"/>
              </a:ext>
            </a:extLst>
          </p:cNvPr>
          <p:cNvSpPr/>
          <p:nvPr/>
        </p:nvSpPr>
        <p:spPr>
          <a:xfrm>
            <a:off x="5791199" y="1452152"/>
            <a:ext cx="1057275" cy="37675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12" action="ppaction://hlinksldjump"/>
            <a:extLst>
              <a:ext uri="{FF2B5EF4-FFF2-40B4-BE49-F238E27FC236}">
                <a16:creationId xmlns:a16="http://schemas.microsoft.com/office/drawing/2014/main" id="{6D74EBF6-B77C-C7E6-FF09-51104F599A47}"/>
              </a:ext>
            </a:extLst>
          </p:cNvPr>
          <p:cNvSpPr/>
          <p:nvPr/>
        </p:nvSpPr>
        <p:spPr>
          <a:xfrm>
            <a:off x="8462961" y="954676"/>
            <a:ext cx="1243014" cy="4712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hlinkClick r:id="rId13" action="ppaction://hlinksldjump"/>
            <a:extLst>
              <a:ext uri="{FF2B5EF4-FFF2-40B4-BE49-F238E27FC236}">
                <a16:creationId xmlns:a16="http://schemas.microsoft.com/office/drawing/2014/main" id="{493B7813-7DF7-0899-F68B-52DA9C05D309}"/>
              </a:ext>
            </a:extLst>
          </p:cNvPr>
          <p:cNvSpPr/>
          <p:nvPr/>
        </p:nvSpPr>
        <p:spPr>
          <a:xfrm>
            <a:off x="10089353" y="299424"/>
            <a:ext cx="1674022" cy="6013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ooter Placeholder 12">
            <a:extLst>
              <a:ext uri="{FF2B5EF4-FFF2-40B4-BE49-F238E27FC236}">
                <a16:creationId xmlns:a16="http://schemas.microsoft.com/office/drawing/2014/main" id="{03DB3E39-D8EC-55A4-AF45-66C3CB2F83CA}"/>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19272343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3459600" y="-201600"/>
            <a:ext cx="25843748" cy="13766400"/>
          </a:xfrm>
          <a:prstGeom prst="rect">
            <a:avLst/>
          </a:prstGeom>
        </p:spPr>
      </p:pic>
      <p:sp>
        <p:nvSpPr>
          <p:cNvPr id="2" name="Footer Placeholder 1">
            <a:extLst>
              <a:ext uri="{FF2B5EF4-FFF2-40B4-BE49-F238E27FC236}">
                <a16:creationId xmlns:a16="http://schemas.microsoft.com/office/drawing/2014/main" id="{C6E1B96F-467C-368C-AB9D-F46370AD3344}"/>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23393541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3459600" y="7113597"/>
            <a:ext cx="25843748" cy="13766400"/>
          </a:xfrm>
          <a:prstGeom prst="rect">
            <a:avLst/>
          </a:prstGeom>
        </p:spPr>
      </p:pic>
      <p:sp>
        <p:nvSpPr>
          <p:cNvPr id="2" name="TextBox 1">
            <a:extLst>
              <a:ext uri="{FF2B5EF4-FFF2-40B4-BE49-F238E27FC236}">
                <a16:creationId xmlns:a16="http://schemas.microsoft.com/office/drawing/2014/main" id="{412A64CA-1279-FD4D-5EC5-0168754B961A}"/>
              </a:ext>
            </a:extLst>
          </p:cNvPr>
          <p:cNvSpPr txBox="1"/>
          <p:nvPr/>
        </p:nvSpPr>
        <p:spPr>
          <a:xfrm>
            <a:off x="743481" y="747547"/>
            <a:ext cx="10199501" cy="2031325"/>
          </a:xfrm>
          <a:prstGeom prst="rect">
            <a:avLst/>
          </a:prstGeom>
          <a:noFill/>
          <a:extLst>
            <a:ext uri="{909E8E84-426E-40DD-AFC4-6F175D3DCCD1}">
              <a14:hiddenFill xmlns:a14="http://schemas.microsoft.com/office/drawing/2010/main">
                <a:solidFill>
                  <a:srgbClr val="FFFFFF"/>
                </a:solidFill>
              </a14:hiddenFill>
            </a:ext>
          </a:extLst>
        </p:spPr>
        <p:txBody>
          <a:bodyPr wrap="square" lIns="91440" tIns="45720" rIns="91440" bIns="45720" anchor="t">
            <a:spAutoFit/>
          </a:bodyPr>
          <a:lstStyle/>
          <a:p>
            <a:pPr algn="l" rtl="0" fontAlgn="base"/>
            <a:r>
              <a:rPr lang="en-US" sz="1800" b="1" i="1" u="sng">
                <a:solidFill>
                  <a:srgbClr val="000000"/>
                </a:solidFill>
                <a:effectLst/>
                <a:latin typeface="Arial" panose="020B0604020202020204" pitchFamily="34" charset="0"/>
              </a:rPr>
              <a:t>Washing Tower </a:t>
            </a:r>
            <a:r>
              <a:rPr lang="en-US" sz="1800" b="0" i="0">
                <a:solidFill>
                  <a:srgbClr val="000000"/>
                </a:solidFill>
                <a:effectLst/>
                <a:latin typeface="Arial" panose="020B0604020202020204" pitchFamily="34" charset="0"/>
              </a:rPr>
              <a:t> </a:t>
            </a:r>
          </a:p>
          <a:p>
            <a:pPr algn="l" rtl="0" fontAlgn="base"/>
            <a:endParaRPr lang="en-US" b="0" i="0">
              <a:solidFill>
                <a:srgbClr val="000000"/>
              </a:solidFill>
              <a:effectLst/>
              <a:latin typeface="Segoe UI" panose="020B0502040204020203" pitchFamily="34" charset="0"/>
            </a:endParaRPr>
          </a:p>
          <a:p>
            <a:pPr fontAlgn="base"/>
            <a:r>
              <a:rPr lang="en-US" sz="1800" b="0" i="0" dirty="0">
                <a:solidFill>
                  <a:srgbClr val="000000"/>
                </a:solidFill>
                <a:effectLst/>
                <a:latin typeface="Arial"/>
                <a:cs typeface="Arial"/>
              </a:rPr>
              <a:t>The washing tower uses water and acid to clean the flue gas of amine </a:t>
            </a:r>
            <a:r>
              <a:rPr lang="en-US" dirty="0">
                <a:solidFill>
                  <a:srgbClr val="000000"/>
                </a:solidFill>
                <a:latin typeface="Arial"/>
                <a:cs typeface="Arial"/>
              </a:rPr>
              <a:t>impurities </a:t>
            </a:r>
            <a:r>
              <a:rPr lang="en-US" sz="1800" b="0" dirty="0">
                <a:solidFill>
                  <a:srgbClr val="000000"/>
                </a:solidFill>
                <a:effectLst/>
                <a:latin typeface="Arial"/>
                <a:cs typeface="Arial"/>
              </a:rPr>
              <a:t>before it is released to the atmosphere</a:t>
            </a:r>
            <a:r>
              <a:rPr lang="en-US" dirty="0">
                <a:solidFill>
                  <a:srgbClr val="000000"/>
                </a:solidFill>
                <a:latin typeface="Arial"/>
                <a:cs typeface="Arial"/>
              </a:rPr>
              <a:t>. The amine captured re-enters the system via a makeup stream. Reclaiming amine this stage not only helps us adhere to our emission limits but also reduces the amount of fresh amine solution required. </a:t>
            </a:r>
          </a:p>
          <a:p>
            <a:endParaRPr lang="en-US" dirty="0">
              <a:solidFill>
                <a:srgbClr val="000000"/>
              </a:solidFill>
              <a:latin typeface="Arial"/>
              <a:cs typeface="Arial"/>
            </a:endParaRPr>
          </a:p>
        </p:txBody>
      </p:sp>
      <p:grpSp>
        <p:nvGrpSpPr>
          <p:cNvPr id="7" name="Group 6">
            <a:extLst>
              <a:ext uri="{FF2B5EF4-FFF2-40B4-BE49-F238E27FC236}">
                <a16:creationId xmlns:a16="http://schemas.microsoft.com/office/drawing/2014/main" id="{3D9FE9B5-C66B-692C-0D28-593D8218B01C}"/>
              </a:ext>
            </a:extLst>
          </p:cNvPr>
          <p:cNvGrpSpPr/>
          <p:nvPr/>
        </p:nvGrpSpPr>
        <p:grpSpPr>
          <a:xfrm>
            <a:off x="3606452" y="2966036"/>
            <a:ext cx="4024086" cy="2897203"/>
            <a:chOff x="895150" y="2849078"/>
            <a:chExt cx="4024086" cy="2897203"/>
          </a:xfrm>
        </p:grpSpPr>
        <p:pic>
          <p:nvPicPr>
            <p:cNvPr id="4" name="Picture 3">
              <a:extLst>
                <a:ext uri="{FF2B5EF4-FFF2-40B4-BE49-F238E27FC236}">
                  <a16:creationId xmlns:a16="http://schemas.microsoft.com/office/drawing/2014/main" id="{353A9FAC-7760-0EAF-6475-8748BC9866E4}"/>
                </a:ext>
              </a:extLst>
            </p:cNvPr>
            <p:cNvPicPr>
              <a:picLocks noChangeAspect="1"/>
            </p:cNvPicPr>
            <p:nvPr/>
          </p:nvPicPr>
          <p:blipFill rotWithShape="1">
            <a:blip r:embed="rId4"/>
            <a:srcRect l="14057" t="13905" r="51919" b="45643"/>
            <a:stretch/>
          </p:blipFill>
          <p:spPr>
            <a:xfrm>
              <a:off x="895150" y="2924096"/>
              <a:ext cx="4024086" cy="2822185"/>
            </a:xfrm>
            <a:prstGeom prst="rect">
              <a:avLst/>
            </a:prstGeom>
          </p:spPr>
        </p:pic>
        <p:sp>
          <p:nvSpPr>
            <p:cNvPr id="6" name="Rectangle 5">
              <a:extLst>
                <a:ext uri="{FF2B5EF4-FFF2-40B4-BE49-F238E27FC236}">
                  <a16:creationId xmlns:a16="http://schemas.microsoft.com/office/drawing/2014/main" id="{11BBD7F2-E9DA-4FCC-5CCD-6FC7DE2CF30A}"/>
                </a:ext>
              </a:extLst>
            </p:cNvPr>
            <p:cNvSpPr/>
            <p:nvPr/>
          </p:nvSpPr>
          <p:spPr>
            <a:xfrm>
              <a:off x="1713297" y="2849078"/>
              <a:ext cx="1828800" cy="87589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 name="Footer Placeholder 7">
            <a:extLst>
              <a:ext uri="{FF2B5EF4-FFF2-40B4-BE49-F238E27FC236}">
                <a16:creationId xmlns:a16="http://schemas.microsoft.com/office/drawing/2014/main" id="{46110DAA-1693-D77C-81EB-7A2CF9C2EF0A}"/>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8206193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3459600" y="-201600"/>
            <a:ext cx="25843748" cy="13766400"/>
          </a:xfrm>
          <a:prstGeom prst="rect">
            <a:avLst/>
          </a:prstGeom>
        </p:spPr>
      </p:pic>
      <p:sp>
        <p:nvSpPr>
          <p:cNvPr id="2" name="Footer Placeholder 1">
            <a:extLst>
              <a:ext uri="{FF2B5EF4-FFF2-40B4-BE49-F238E27FC236}">
                <a16:creationId xmlns:a16="http://schemas.microsoft.com/office/drawing/2014/main" id="{AFFD1753-4E03-1DEB-752E-05D634FF157B}"/>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1950630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a:extLst>
              <a:ext uri="{FF2B5EF4-FFF2-40B4-BE49-F238E27FC236}">
                <a16:creationId xmlns:a16="http://schemas.microsoft.com/office/drawing/2014/main" id="{41949DF9-1587-D490-AC18-94E0FFD408AE}"/>
              </a:ext>
            </a:extLst>
          </p:cNvPr>
          <p:cNvSpPr/>
          <p:nvPr/>
        </p:nvSpPr>
        <p:spPr>
          <a:xfrm>
            <a:off x="190500" y="1028700"/>
            <a:ext cx="1924050" cy="485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85CCEDE-BD40-F77A-C855-EAF599F13509}"/>
              </a:ext>
            </a:extLst>
          </p:cNvPr>
          <p:cNvPicPr>
            <a:picLocks noChangeAspect="1"/>
          </p:cNvPicPr>
          <p:nvPr/>
        </p:nvPicPr>
        <p:blipFill>
          <a:blip r:embed="rId3"/>
          <a:stretch>
            <a:fillRect/>
          </a:stretch>
        </p:blipFill>
        <p:spPr>
          <a:xfrm>
            <a:off x="0" y="181794"/>
            <a:ext cx="12192000" cy="6494412"/>
          </a:xfrm>
          <a:prstGeom prst="rect">
            <a:avLst/>
          </a:prstGeom>
        </p:spPr>
      </p:pic>
      <p:sp>
        <p:nvSpPr>
          <p:cNvPr id="2" name="Rectangle 1">
            <a:hlinkClick r:id="rId4" action="ppaction://hlinksldjump"/>
            <a:extLst>
              <a:ext uri="{FF2B5EF4-FFF2-40B4-BE49-F238E27FC236}">
                <a16:creationId xmlns:a16="http://schemas.microsoft.com/office/drawing/2014/main" id="{992ECD5C-BB54-AB2E-FCC1-F55189C0116A}"/>
              </a:ext>
            </a:extLst>
          </p:cNvPr>
          <p:cNvSpPr/>
          <p:nvPr/>
        </p:nvSpPr>
        <p:spPr>
          <a:xfrm>
            <a:off x="190500" y="18179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5" action="ppaction://hlinksldjump"/>
            <a:extLst>
              <a:ext uri="{FF2B5EF4-FFF2-40B4-BE49-F238E27FC236}">
                <a16:creationId xmlns:a16="http://schemas.microsoft.com/office/drawing/2014/main" id="{F1BD1436-0C27-6B22-D6EA-F7B6302691AB}"/>
              </a:ext>
            </a:extLst>
          </p:cNvPr>
          <p:cNvSpPr/>
          <p:nvPr/>
        </p:nvSpPr>
        <p:spPr>
          <a:xfrm>
            <a:off x="190500" y="610419"/>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6" action="ppaction://hlinksldjump"/>
            <a:extLst>
              <a:ext uri="{FF2B5EF4-FFF2-40B4-BE49-F238E27FC236}">
                <a16:creationId xmlns:a16="http://schemas.microsoft.com/office/drawing/2014/main" id="{CB253A03-77C2-9103-6437-3624B83BDB18}"/>
              </a:ext>
            </a:extLst>
          </p:cNvPr>
          <p:cNvSpPr/>
          <p:nvPr/>
        </p:nvSpPr>
        <p:spPr>
          <a:xfrm>
            <a:off x="190500" y="1050724"/>
            <a:ext cx="1924050" cy="4182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7" action="ppaction://hlinksldjump"/>
            <a:extLst>
              <a:ext uri="{FF2B5EF4-FFF2-40B4-BE49-F238E27FC236}">
                <a16:creationId xmlns:a16="http://schemas.microsoft.com/office/drawing/2014/main" id="{B86750AF-C822-353C-6ED2-ED63AC8BE5F4}"/>
              </a:ext>
            </a:extLst>
          </p:cNvPr>
          <p:cNvSpPr/>
          <p:nvPr/>
        </p:nvSpPr>
        <p:spPr>
          <a:xfrm>
            <a:off x="304800" y="1581151"/>
            <a:ext cx="1657350" cy="5607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8" action="ppaction://hlinksldjump"/>
            <a:extLst>
              <a:ext uri="{FF2B5EF4-FFF2-40B4-BE49-F238E27FC236}">
                <a16:creationId xmlns:a16="http://schemas.microsoft.com/office/drawing/2014/main" id="{1891C108-02E9-D8EA-640E-323AB8AC8029}"/>
              </a:ext>
            </a:extLst>
          </p:cNvPr>
          <p:cNvSpPr/>
          <p:nvPr/>
        </p:nvSpPr>
        <p:spPr>
          <a:xfrm>
            <a:off x="904875" y="3029768"/>
            <a:ext cx="990600" cy="93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hlinkClick r:id="rId9" action="ppaction://hlinksldjump"/>
            <a:extLst>
              <a:ext uri="{FF2B5EF4-FFF2-40B4-BE49-F238E27FC236}">
                <a16:creationId xmlns:a16="http://schemas.microsoft.com/office/drawing/2014/main" id="{76347B47-A9CC-529B-6815-BAA4C0E218F7}"/>
              </a:ext>
            </a:extLst>
          </p:cNvPr>
          <p:cNvSpPr/>
          <p:nvPr/>
        </p:nvSpPr>
        <p:spPr>
          <a:xfrm>
            <a:off x="4038600" y="40965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10" action="ppaction://hlinksldjump"/>
            <a:extLst>
              <a:ext uri="{FF2B5EF4-FFF2-40B4-BE49-F238E27FC236}">
                <a16:creationId xmlns:a16="http://schemas.microsoft.com/office/drawing/2014/main" id="{0A740557-C09E-4C69-C442-63463A7977C1}"/>
              </a:ext>
            </a:extLst>
          </p:cNvPr>
          <p:cNvSpPr/>
          <p:nvPr/>
        </p:nvSpPr>
        <p:spPr>
          <a:xfrm>
            <a:off x="4038600" y="1162868"/>
            <a:ext cx="609600" cy="16755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hlinkClick r:id="rId11" action="ppaction://hlinksldjump"/>
            <a:extLst>
              <a:ext uri="{FF2B5EF4-FFF2-40B4-BE49-F238E27FC236}">
                <a16:creationId xmlns:a16="http://schemas.microsoft.com/office/drawing/2014/main" id="{8752E31D-B08F-B5F1-D84C-0D5F191242E7}"/>
              </a:ext>
            </a:extLst>
          </p:cNvPr>
          <p:cNvSpPr/>
          <p:nvPr/>
        </p:nvSpPr>
        <p:spPr>
          <a:xfrm>
            <a:off x="5791199" y="1452152"/>
            <a:ext cx="1057275" cy="37675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12" action="ppaction://hlinksldjump"/>
            <a:extLst>
              <a:ext uri="{FF2B5EF4-FFF2-40B4-BE49-F238E27FC236}">
                <a16:creationId xmlns:a16="http://schemas.microsoft.com/office/drawing/2014/main" id="{6D74EBF6-B77C-C7E6-FF09-51104F599A47}"/>
              </a:ext>
            </a:extLst>
          </p:cNvPr>
          <p:cNvSpPr/>
          <p:nvPr/>
        </p:nvSpPr>
        <p:spPr>
          <a:xfrm>
            <a:off x="8462961" y="954676"/>
            <a:ext cx="1243014" cy="4712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hlinkClick r:id="rId13" action="ppaction://hlinksldjump"/>
            <a:extLst>
              <a:ext uri="{FF2B5EF4-FFF2-40B4-BE49-F238E27FC236}">
                <a16:creationId xmlns:a16="http://schemas.microsoft.com/office/drawing/2014/main" id="{493B7813-7DF7-0899-F68B-52DA9C05D309}"/>
              </a:ext>
            </a:extLst>
          </p:cNvPr>
          <p:cNvSpPr/>
          <p:nvPr/>
        </p:nvSpPr>
        <p:spPr>
          <a:xfrm>
            <a:off x="10089353" y="299424"/>
            <a:ext cx="1674022" cy="6013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ooter Placeholder 12">
            <a:extLst>
              <a:ext uri="{FF2B5EF4-FFF2-40B4-BE49-F238E27FC236}">
                <a16:creationId xmlns:a16="http://schemas.microsoft.com/office/drawing/2014/main" id="{FBE2C30A-4D03-6BBD-498F-32277E2937EF}"/>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37728451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Theme1">
  <a:themeElements>
    <a:clrScheme name="Custom 29">
      <a:dk1>
        <a:srgbClr val="3B3B3B"/>
      </a:dk1>
      <a:lt1>
        <a:sysClr val="window" lastClr="FFFFFF"/>
      </a:lt1>
      <a:dk2>
        <a:srgbClr val="004E2B"/>
      </a:dk2>
      <a:lt2>
        <a:srgbClr val="E6E6DF"/>
      </a:lt2>
      <a:accent1>
        <a:srgbClr val="004E2B"/>
      </a:accent1>
      <a:accent2>
        <a:srgbClr val="80A695"/>
      </a:accent2>
      <a:accent3>
        <a:srgbClr val="00843D"/>
      </a:accent3>
      <a:accent4>
        <a:srgbClr val="80C19E"/>
      </a:accent4>
      <a:accent5>
        <a:srgbClr val="BFE0CE"/>
      </a:accent5>
      <a:accent6>
        <a:srgbClr val="D9EDE2"/>
      </a:accent6>
      <a:hlink>
        <a:srgbClr val="00843D"/>
      </a:hlink>
      <a:folHlink>
        <a:srgbClr val="53C29D"/>
      </a:folHlink>
    </a:clrScheme>
    <a:fontScheme name="Heidelberg Materials">
      <a:majorFont>
        <a:latin typeface="Lexend Exa HM Xlight"/>
        <a:ea typeface=""/>
        <a:cs typeface=""/>
      </a:majorFont>
      <a:minorFont>
        <a:latin typeface="Lexend HM"/>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lnDef>
      <a:spPr>
        <a:ln w="12700"/>
      </a:spPr>
      <a:bodyPr/>
      <a:lstStyle/>
      <a:style>
        <a:lnRef idx="1">
          <a:schemeClr val="accent1"/>
        </a:lnRef>
        <a:fillRef idx="0">
          <a:schemeClr val="accent1"/>
        </a:fillRef>
        <a:effectRef idx="0">
          <a:schemeClr val="accent1"/>
        </a:effectRef>
        <a:fontRef idx="minor">
          <a:schemeClr val="tx1"/>
        </a:fontRef>
      </a:style>
    </a:lnDef>
    <a:txDef>
      <a:spPr>
        <a:noFill/>
        <a:extLst>
          <a:ext uri="{909E8E84-426E-40DD-AFC4-6F175D3DCCD1}">
            <a14:hiddenFill xmlns:a14="http://schemas.microsoft.com/office/drawing/2010/main">
              <a:solidFill>
                <a:srgbClr val="FFFFFF"/>
              </a:solidFill>
            </a14:hiddenFill>
          </a:ext>
        </a:extLst>
      </a:spPr>
      <a:bodyPr vert="horz" wrap="square" lIns="0" tIns="0" rIns="0" bIns="0" rtlCol="0">
        <a:noAutofit/>
      </a:bodyPr>
      <a:lstStyle>
        <a:defPPr algn="l">
          <a:defRPr dirty="0" smtClean="0"/>
        </a:defPPr>
      </a:lstStyle>
    </a:txDef>
  </a:objectDefaults>
  <a:extraClrSchemeLst/>
  <a:custClrLst>
    <a:custClr name="Dark Grey (Plan)">
      <a:srgbClr val="3B3B3B"/>
    </a:custClr>
    <a:custClr name="Deep Green (Actual)">
      <a:srgbClr val="004E2B"/>
    </a:custClr>
    <a:custClr name="Mid Green (Actual)">
      <a:srgbClr val="00843D"/>
    </a:custClr>
    <a:custClr name="Bright Green (To Date)">
      <a:srgbClr val="00DD39"/>
    </a:custClr>
    <a:custClr name="Warm Orange (Forecast)">
      <a:srgbClr val="FF644C"/>
    </a:custClr>
    <a:custClr name="Vibrant Purple">
      <a:srgbClr val="873CFF"/>
    </a:custClr>
    <a:custClr name="Punchy Red">
      <a:srgbClr val="FF0364"/>
    </a:custClr>
    <a:custClr name="Spark Yellow">
      <a:srgbClr val="FAFA64"/>
    </a:custClr>
    <a:custClr name="White">
      <a:srgbClr val="FFFFFF"/>
    </a:custClr>
    <a:custClr name="White">
      <a:srgbClr val="FFFFFF"/>
    </a:custClr>
    <a:custClr name="Dark Grey 50% (Plan)">
      <a:srgbClr val="9D9D9D"/>
    </a:custClr>
    <a:custClr name="Deep Green 50% (Actual)">
      <a:srgbClr val="80A695"/>
    </a:custClr>
    <a:custClr name="Mid Green 50% (Actual) ">
      <a:srgbClr val="80C19E"/>
    </a:custClr>
    <a:custClr name="Bright Green 50% (To Date)">
      <a:srgbClr val="80EE9C"/>
    </a:custClr>
    <a:custClr name="Warm Orange 50% (Forecast)">
      <a:srgbClr val="FFB1A6"/>
    </a:custClr>
    <a:custClr name="Vibrant Purple 50%">
      <a:srgbClr val="C39DFF"/>
    </a:custClr>
    <a:custClr name="Punchy Red 50%">
      <a:srgbClr val="F284B0"/>
    </a:custClr>
    <a:custClr name="White">
      <a:srgbClr val="FFFFFF"/>
    </a:custClr>
    <a:custClr name="White">
      <a:srgbClr val="FFFFFF"/>
    </a:custClr>
    <a:custClr name="White">
      <a:srgbClr val="FFFFFF"/>
    </a:custClr>
    <a:custClr name="Dark Grey 25% (Plan)">
      <a:srgbClr val="CECECE"/>
    </a:custClr>
    <a:custClr name="Deep Green 25% (Actual)">
      <a:srgbClr val="BFD3CA"/>
    </a:custClr>
    <a:custClr name="Mid Green 25% (Actual)">
      <a:srgbClr val="BFE0CE"/>
    </a:custClr>
    <a:custClr name="Bright Green 25% (To Date)">
      <a:srgbClr val="BFF7CD"/>
    </a:custClr>
    <a:custClr name="Warm Orange 25% (Forecast)">
      <a:srgbClr val="FFD8D3"/>
    </a:custClr>
    <a:custClr name="Vibrant Purple 25%">
      <a:srgbClr val="E1CEFF"/>
    </a:custClr>
    <a:custClr name="Punchy Red 25%">
      <a:srgbClr val="F9C2D8"/>
    </a:custClr>
    <a:custClr name="White">
      <a:srgbClr val="FFFFFF"/>
    </a:custClr>
    <a:custClr name="White">
      <a:srgbClr val="FFFFFF"/>
    </a:custClr>
    <a:custClr name="White">
      <a:srgbClr val="FFFFFF"/>
    </a:custClr>
    <a:custClr name="Dark Grey 15% (Plan)">
      <a:srgbClr val="E2E2E2"/>
    </a:custClr>
    <a:custClr name="Deep Green 15% (Actual)">
      <a:srgbClr val="D9E4DF"/>
    </a:custClr>
    <a:custClr name="Mid Green 15% (Actual)">
      <a:srgbClr val="D9EDE2"/>
    </a:custClr>
    <a:custClr name="Bright Green 15% (To Date)">
      <a:srgbClr val="D9FAE1"/>
    </a:custClr>
    <a:custClr name="Warm Orange 15% (Forecast)">
      <a:srgbClr val="FFE8E4"/>
    </a:custClr>
    <a:custClr name="Vibrant Purple 15%">
      <a:srgbClr val="EDE2FF"/>
    </a:custClr>
    <a:custClr name="Punchy Red 15%">
      <a:srgbClr val="FBDAE7"/>
    </a:custClr>
    <a:custClr name="White">
      <a:srgbClr val="FFFFFF"/>
    </a:custClr>
    <a:custClr name="White">
      <a:srgbClr val="FFFFFF"/>
    </a:custClr>
    <a:custClr name="White">
      <a:srgbClr val="FFFFFF"/>
    </a:custClr>
  </a:custClrLst>
  <a:extLst>
    <a:ext uri="{05A4C25C-085E-4340-85A3-A5531E510DB2}">
      <thm15:themeFamily xmlns:thm15="http://schemas.microsoft.com/office/thememl/2012/main" name="Theme1" id="{380DFF11-4916-4AC9-AC6B-07C94CB24A46}" vid="{25F330E3-A188-4DC4-BAD3-8776BB1468B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ite_x0020_Name xmlns="859f7ad6-93f6-4205-b62b-a17f28acbbac">Padeswood Cement Works  SITE CONTACT  DAVID QUICK  01244 550330  david.quick@heidelbergmaterials.com</Site_x0020_Name>
    <Internal_x002f_External xmlns="859f7ad6-93f6-4205-b62b-a17f28acbbac">Incoming document</Internal_x002f_External>
    <Post_x0020_code xmlns="859f7ad6-93f6-4205-b62b-a17f28acbbac">CH7 4HB</Post_x0020_code>
    <Document_x0020_Type xmlns="859f7ad6-93f6-4205-b62b-a17f28acbbac">Report</Document_x0020_Type>
    <Welsh_x0020_Local_x0020_Authority xmlns="859f7ad6-93f6-4205-b62b-a17f28acbbac">Flintshire County Council</Welsh_x0020_Local_x0020_Authority>
    <Disclosure_x0020_Status xmlns="859f7ad6-93f6-4205-b62b-a17f28acbbac">Public register</Disclosure_x0020_Status>
    <Addressee xmlns="859f7ad6-93f6-4205-b62b-a17f28acbbac">Hanson House, 14 Castle Hill, Maidenhead, Berkshire.  SL6 4JJ</Addressee>
    <Process_x0020_Type xmlns="859f7ad6-93f6-4205-b62b-a17f28acbbac">Application</Process_x0020_Type>
    <License_x002f_Activity_x0020_Type xmlns="859f7ad6-93f6-4205-b62b-a17f28acbbac">3. EPR Regulated Industry</License_x002f_Activity_x0020_Type>
    <Surrendered_x002f_Expired xmlns="859f7ad6-93f6-4205-b62b-a17f28acbbac" xsi:nil="true"/>
    <Document_x0020_Date xmlns="859f7ad6-93f6-4205-b62b-a17f28acbbac">2024-08-08T23:00:00+00:00</Document_x0020_Date>
    <Facility_x0020_Address xmlns="859f7ad6-93f6-4205-b62b-a17f28acbbac">Padeswood Works, Padeswood, Mold, Flintshire.</Facility_x0020_Address>
    <Environment_x0020_Sub_x0020_Folder xmlns="859f7ad6-93f6-4205-b62b-a17f28acbbac">Licence variation</Environment_x0020_Sub_x0020_Folder>
    <Customer_x0020_Name xmlns="859f7ad6-93f6-4205-b62b-a17f28acbbac">Castle Cement Limited</Customer_x0020_Name>
    <Surrendered_x002f_Expired_x0020_Date xmlns="859f7ad6-93f6-4205-b62b-a17f28acbbac" xsi:nil="true"/>
    <_dlc_DocId xmlns="9be56660-2c31-41ef-bc00-23e72f632f2a">REGU-408-2755771</_dlc_DocId>
    <_dlc_DocIdUrl xmlns="9be56660-2c31-41ef-bc00-23e72f632f2a">
      <Url>https://cyfoethnaturiolcymru.sharepoint.com/teams/Regulatory/Permitting/_layouts/15/DocIdRedir.aspx?ID=REGU-408-2755771</Url>
      <Description>REGU-408-2755771</Description>
    </_dlc_DocIdUrl>
  </documentManagement>
</p:properties>
</file>

<file path=customXml/item3.xml><?xml version="1.0" encoding="utf-8"?>
<?mso-contentType ?>
<SharedContentType xmlns="Microsoft.SharePoint.Taxonomy.ContentTypeSync" SourceId="78499d3b-94a8-4059-8763-489d4400b14a" ContentTypeId="0x01010067EB80C5FE939D4A9B3D8BA62129B7F505" PreviousValue="false"/>
</file>

<file path=customXml/item4.xml><?xml version="1.0" encoding="utf-8"?>
<ct:contentTypeSchema xmlns:ct="http://schemas.microsoft.com/office/2006/metadata/contentType" xmlns:ma="http://schemas.microsoft.com/office/2006/metadata/properties/metaAttributes" ct:_="" ma:_="" ma:contentTypeName="NRW Perm-Comp Document" ma:contentTypeID="0x01010067EB80C5FE939D4A9B3D8BA62129B7F505004B68E92E83B9094993DAF9336EB5C180" ma:contentTypeVersion="671" ma:contentTypeDescription="" ma:contentTypeScope="" ma:versionID="09d1b6c4ed61c2eca760f6bbddb93e72">
  <xsd:schema xmlns:xsd="http://www.w3.org/2001/XMLSchema" xmlns:xs="http://www.w3.org/2001/XMLSchema" xmlns:p="http://schemas.microsoft.com/office/2006/metadata/properties" xmlns:ns2="859f7ad6-93f6-4205-b62b-a17f28acbbac" xmlns:ns4="9be56660-2c31-41ef-bc00-23e72f632f2a" targetNamespace="http://schemas.microsoft.com/office/2006/metadata/properties" ma:root="true" ma:fieldsID="7268e0302b67ee7f43be6b710f54d0c6" ns2:_="" ns4:_="">
    <xsd:import namespace="859f7ad6-93f6-4205-b62b-a17f28acbbac"/>
    <xsd:import namespace="9be56660-2c31-41ef-bc00-23e72f632f2a"/>
    <xsd:element name="properties">
      <xsd:complexType>
        <xsd:sequence>
          <xsd:element name="documentManagement">
            <xsd:complexType>
              <xsd:all>
                <xsd:element ref="ns2:Disclosure_x0020_Status"/>
                <xsd:element ref="ns2:Document_x0020_Date"/>
                <xsd:element ref="ns2:Document_x0020_Type"/>
                <xsd:element ref="ns2:Internal_x002f_External"/>
                <xsd:element ref="ns2:Environment_x0020_Sub_x0020_Folder"/>
                <xsd:element ref="ns2:License_x002f_Activity_x0020_Type"/>
                <xsd:element ref="ns2:Process_x0020_Type"/>
                <xsd:element ref="ns2:Addressee" minOccurs="0"/>
                <xsd:element ref="ns2:Customer_x0020_Name" minOccurs="0"/>
                <xsd:element ref="ns2:Facility_x0020_Address" minOccurs="0"/>
                <xsd:element ref="ns2:Site_x0020_Name" minOccurs="0"/>
                <xsd:element ref="ns2:Welsh_x0020_Local_x0020_Authority" minOccurs="0"/>
                <xsd:element ref="ns2:Surrendered_x002f_Expired" minOccurs="0"/>
                <xsd:element ref="ns2:Post_x0020_code" minOccurs="0"/>
                <xsd:element ref="ns2:Surrendered_x002f_Expired_x0020_Date" minOccurs="0"/>
                <xsd:element ref="ns4:_dlc_DocId" minOccurs="0"/>
                <xsd:element ref="ns4:_dlc_DocIdUrl" minOccurs="0"/>
                <xsd:element ref="ns4: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9f7ad6-93f6-4205-b62b-a17f28acbbac" elementFormDefault="qualified">
    <xsd:import namespace="http://schemas.microsoft.com/office/2006/documentManagement/types"/>
    <xsd:import namespace="http://schemas.microsoft.com/office/infopath/2007/PartnerControls"/>
    <xsd:element name="Disclosure_x0020_Status" ma:index="2" ma:displayName="Disclosure Status" ma:format="Dropdown" ma:indexed="true" ma:internalName="Disclosure_x0020_Status" ma:readOnly="false">
      <xsd:simpleType>
        <xsd:restriction base="dms:Choice">
          <xsd:enumeration value="Draft"/>
          <xsd:enumeration value="Public register"/>
          <xsd:enumeration value="Not public register"/>
          <xsd:enumeration value="To be assessed"/>
          <xsd:enumeration value="Approval for access"/>
        </xsd:restriction>
      </xsd:simpleType>
    </xsd:element>
    <xsd:element name="Document_x0020_Date" ma:index="3" ma:displayName="Document Date" ma:format="DateOnly" ma:indexed="true" ma:internalName="Document_x0020_Date" ma:readOnly="false">
      <xsd:simpleType>
        <xsd:restriction base="dms:DateTime"/>
      </xsd:simpleType>
    </xsd:element>
    <xsd:element name="Document_x0020_Type" ma:index="4" ma:displayName="Document Type" ma:format="Dropdown" ma:indexed="true" ma:internalName="Document_x0020_Type" ma:readOnly="false">
      <xsd:simpleType>
        <xsd:restriction base="dms:Choice">
          <xsd:enumeration value="Agenda"/>
          <xsd:enumeration value="Email"/>
          <xsd:enumeration value="Fax"/>
          <xsd:enumeration value="Form/Proforma"/>
          <xsd:enumeration value="Letter"/>
          <xsd:enumeration value="Memo"/>
          <xsd:enumeration value="Minutes"/>
          <xsd:enumeration value="Permit"/>
          <xsd:enumeration value="Photo"/>
          <xsd:enumeration value="Plan/Drawing"/>
          <xsd:enumeration value="Planning Consent"/>
          <xsd:enumeration value="Report"/>
        </xsd:restriction>
      </xsd:simpleType>
    </xsd:element>
    <xsd:element name="Internal_x002f_External" ma:index="5" ma:displayName="Internal/External" ma:format="Dropdown" ma:internalName="Internal_x002F_External" ma:readOnly="false">
      <xsd:simpleType>
        <xsd:restriction base="dms:Choice">
          <xsd:enumeration value="Incoming document"/>
          <xsd:enumeration value="Internal document"/>
          <xsd:enumeration value="Outgoing document"/>
        </xsd:restriction>
      </xsd:simpleType>
    </xsd:element>
    <xsd:element name="Environment_x0020_Sub_x0020_Folder" ma:index="6" ma:displayName="Environment Category" ma:format="Dropdown" ma:indexed="true" ma:internalName="Environment_x0020_Sub_x0020_Folder" ma:readOnly="false">
      <xsd:simpleType>
        <xsd:restriction base="dms:Choice">
          <xsd:enumeration value="Appeal"/>
          <xsd:enumeration value="Enforcement action"/>
          <xsd:enumeration value="Engineering"/>
          <xsd:enumeration value="Environment monitoring"/>
          <xsd:enumeration value="Exemption application"/>
          <xsd:enumeration value="Groundwater Investigation Consent"/>
          <xsd:enumeration value="Incident"/>
          <xsd:enumeration value="Inspections"/>
          <xsd:enumeration value="Licences applications"/>
          <xsd:enumeration value="Licence supervision"/>
          <xsd:enumeration value="Licence surrender"/>
          <xsd:enumeration value="Licence transfer"/>
          <xsd:enumeration value="Licence renewal"/>
          <xsd:enumeration value="Licence variation"/>
          <xsd:enumeration value="OMA"/>
          <xsd:enumeration value="Post licence compliance"/>
          <xsd:enumeration value="Pre-application"/>
          <xsd:enumeration value="Returns"/>
          <xsd:enumeration value="Waste returns"/>
          <xsd:enumeration value="Waste Shipment Forms"/>
        </xsd:restriction>
      </xsd:simpleType>
    </xsd:element>
    <xsd:element name="License_x002f_Activity_x0020_Type" ma:index="8" ma:displayName="License/Activity Type" ma:format="Dropdown" ma:internalName="License_x002F_Activity_x0020_Type" ma:readOnly="false">
      <xsd:simpleType>
        <xsd:restriction base="dms:Choice">
          <xsd:enumeration value="1. EPR Waste Facility"/>
          <xsd:enumeration value="2. EPR Mobile Deployments"/>
          <xsd:enumeration value="3. EPR Regulated Industry"/>
          <xsd:enumeration value="4. EPR Water Discharge"/>
          <xsd:enumeration value="5. WRA Water Resources Regulations"/>
          <xsd:enumeration value="6. EPR Groundwater Permits"/>
          <xsd:enumeration value="7. Water Industry Act"/>
          <xsd:enumeration value="8. Herbicides"/>
          <xsd:enumeration value="9. Radioactive Substances Regulation (RSR)"/>
          <xsd:enumeration value="10. Control of Major Accident Hazards Regulation (COMAH)"/>
          <xsd:enumeration value="11. Waste Exemptions"/>
          <xsd:enumeration value="12. Water Exemptions"/>
          <xsd:enumeration value="13. EPR Flood Risk Activity"/>
          <xsd:enumeration value="14. Flood Exemption"/>
          <xsd:enumeration value="15. Marine License"/>
          <xsd:enumeration value="16. MEPS"/>
          <xsd:enumeration value="17. International Waste Shipment"/>
          <xsd:enumeration value="18. EPR Medium Combustion Plant"/>
        </xsd:restriction>
      </xsd:simpleType>
    </xsd:element>
    <xsd:element name="Process_x0020_Type" ma:index="9" ma:displayName="Process Type" ma:format="Dropdown" ma:internalName="Process_x0020_Type" ma:readOnly="false">
      <xsd:simpleType>
        <xsd:restriction base="dms:Choice">
          <xsd:enumeration value="Application"/>
          <xsd:enumeration value="Permit"/>
          <xsd:enumeration value="Compliance"/>
          <xsd:enumeration value="Monitoring"/>
          <xsd:enumeration value="Enforcement"/>
        </xsd:restriction>
      </xsd:simpleType>
    </xsd:element>
    <xsd:element name="Addressee" ma:index="10" nillable="true" ma:displayName="Customer Address" ma:hidden="true" ma:internalName="Addressee" ma:readOnly="false">
      <xsd:simpleType>
        <xsd:restriction base="dms:Text">
          <xsd:maxLength value="255"/>
        </xsd:restriction>
      </xsd:simpleType>
    </xsd:element>
    <xsd:element name="Customer_x0020_Name" ma:index="11" nillable="true" ma:displayName="Customer Name" ma:hidden="true" ma:internalName="Customer_x0020_Name" ma:readOnly="false">
      <xsd:simpleType>
        <xsd:restriction base="dms:Text">
          <xsd:maxLength value="255"/>
        </xsd:restriction>
      </xsd:simpleType>
    </xsd:element>
    <xsd:element name="Facility_x0020_Address" ma:index="12" nillable="true" ma:displayName="Facility Address" ma:hidden="true" ma:indexed="true" ma:internalName="Facility_x0020_Address" ma:readOnly="false">
      <xsd:simpleType>
        <xsd:restriction base="dms:Text">
          <xsd:maxLength value="255"/>
        </xsd:restriction>
      </xsd:simpleType>
    </xsd:element>
    <xsd:element name="Site_x0020_Name" ma:index="13" nillable="true" ma:displayName="Site Name" ma:hidden="true" ma:internalName="Site_x0020_Name" ma:readOnly="false">
      <xsd:simpleType>
        <xsd:restriction base="dms:Text">
          <xsd:maxLength value="255"/>
        </xsd:restriction>
      </xsd:simpleType>
    </xsd:element>
    <xsd:element name="Welsh_x0020_Local_x0020_Authority" ma:index="14" nillable="true" ma:displayName="Welsh Local Authority" ma:format="Dropdown" ma:hidden="true" ma:internalName="Welsh_x0020_Local_x0020_Authority" ma:readOnly="false">
      <xsd:simpleType>
        <xsd:restriction base="dms:Choice">
          <xsd:enumeration value="Blaenau Gwent CBC"/>
          <xsd:enumeration value="Bridgend CBC"/>
          <xsd:enumeration value="Caerphilly CBC"/>
          <xsd:enumeration value="Cardiff County Council"/>
          <xsd:enumeration value="Carmarthenshire County Council"/>
          <xsd:enumeration value="Ceredigion County Council"/>
          <xsd:enumeration value="City and County of Swansea"/>
          <xsd:enumeration value="Conwy CBC"/>
          <xsd:enumeration value="Denbighshire County Council"/>
          <xsd:enumeration value="Flintshire County Council"/>
          <xsd:enumeration value="Gwynedd Council"/>
          <xsd:enumeration value="Isle of Anglesey CC"/>
          <xsd:enumeration value="Merthyr Tydfil CBC"/>
          <xsd:enumeration value="Monmouthshire CC"/>
          <xsd:enumeration value="Neath Port Talbot CBC"/>
          <xsd:enumeration value="Newport City Council"/>
          <xsd:enumeration value="Pembrokeshire County Council"/>
          <xsd:enumeration value="Powys County Council"/>
          <xsd:enumeration value="Rhondda Cynon Taff CBC"/>
          <xsd:enumeration value="Torfaen CBC"/>
          <xsd:enumeration value="Vale of Glamorgan Council"/>
          <xsd:enumeration value="Wrexham CBC"/>
          <xsd:enumeration value="Shropshire"/>
        </xsd:restriction>
      </xsd:simpleType>
    </xsd:element>
    <xsd:element name="Surrendered_x002f_Expired" ma:index="21" nillable="true" ma:displayName="Surrendered/Expired" ma:format="Dropdown" ma:hidden="true" ma:internalName="Surrendered_x002F_Expired" ma:readOnly="false">
      <xsd:simpleType>
        <xsd:restriction base="dms:Choice">
          <xsd:enumeration value="Yes"/>
          <xsd:enumeration value="No"/>
        </xsd:restriction>
      </xsd:simpleType>
    </xsd:element>
    <xsd:element name="Post_x0020_code" ma:index="22" nillable="true" ma:displayName="Post code" ma:hidden="true" ma:internalName="Post_x0020_code" ma:readOnly="false">
      <xsd:simpleType>
        <xsd:restriction base="dms:Text">
          <xsd:maxLength value="255"/>
        </xsd:restriction>
      </xsd:simpleType>
    </xsd:element>
    <xsd:element name="Surrendered_x002f_Expired_x0020_Date" ma:index="23" nillable="true" ma:displayName="Surrendered/Expired Date" ma:format="DateOnly" ma:hidden="true" ma:internalName="Surrendered_x002F_Expired_x0020_Date" ma:readOnly="fals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9be56660-2c31-41ef-bc00-23e72f632f2a" elementFormDefault="qualified">
    <xsd:import namespace="http://schemas.microsoft.com/office/2006/documentManagement/types"/>
    <xsd:import namespace="http://schemas.microsoft.com/office/infopath/2007/PartnerControls"/>
    <xsd:element name="_dlc_DocId" ma:index="24" nillable="true" ma:displayName="Document ID Value" ma:description="The value of the document ID assigned to this item." ma:indexed="true" ma:internalName="_dlc_DocId" ma:readOnly="true">
      <xsd:simpleType>
        <xsd:restriction base="dms:Text"/>
      </xsd:simpleType>
    </xsd:element>
    <xsd:element name="_dlc_DocIdUrl" ma:index="25"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6"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7" ma:displayName="Author"/>
        <xsd:element ref="dcterms:created" minOccurs="0" maxOccurs="1"/>
        <xsd:element ref="dc:identifier" minOccurs="0" maxOccurs="1"/>
        <xsd:element name="contentType" minOccurs="0" maxOccurs="1" type="xsd:string" ma:index="18"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E06BCAE8-69AB-46C0-9A63-04581747940C}">
  <ds:schemaRefs>
    <ds:schemaRef ds:uri="http://schemas.microsoft.com/sharepoint/v3/contenttype/forms"/>
  </ds:schemaRefs>
</ds:datastoreItem>
</file>

<file path=customXml/itemProps2.xml><?xml version="1.0" encoding="utf-8"?>
<ds:datastoreItem xmlns:ds="http://schemas.openxmlformats.org/officeDocument/2006/customXml" ds:itemID="{4F4DFA02-DD19-47B8-B611-CC274D482DDB}">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201b06e4-3765-42ce-a996-f1295637bece"/>
    <ds:schemaRef ds:uri="http://purl.org/dc/elements/1.1/"/>
    <ds:schemaRef ds:uri="http://schemas.microsoft.com/office/2006/metadata/properties"/>
    <ds:schemaRef ds:uri="835068c6-81f0-43d9-a313-10e134945f18"/>
    <ds:schemaRef ds:uri="http://www.w3.org/XML/1998/namespace"/>
    <ds:schemaRef ds:uri="http://purl.org/dc/dcmitype/"/>
  </ds:schemaRefs>
</ds:datastoreItem>
</file>

<file path=customXml/itemProps3.xml><?xml version="1.0" encoding="utf-8"?>
<ds:datastoreItem xmlns:ds="http://schemas.openxmlformats.org/officeDocument/2006/customXml" ds:itemID="{7C444723-5C0D-4F6F-980E-22F74D037502}"/>
</file>

<file path=customXml/itemProps4.xml><?xml version="1.0" encoding="utf-8"?>
<ds:datastoreItem xmlns:ds="http://schemas.openxmlformats.org/officeDocument/2006/customXml" ds:itemID="{94A2981E-B276-40B4-96A1-3835A5036255}"/>
</file>

<file path=customXml/itemProps5.xml><?xml version="1.0" encoding="utf-8"?>
<ds:datastoreItem xmlns:ds="http://schemas.openxmlformats.org/officeDocument/2006/customXml" ds:itemID="{B014C550-D0BE-432B-87CC-3F63172566A3}"/>
</file>

<file path=docProps/app.xml><?xml version="1.0" encoding="utf-8"?>
<Properties xmlns="http://schemas.openxmlformats.org/officeDocument/2006/extended-properties" xmlns:vt="http://schemas.openxmlformats.org/officeDocument/2006/docPropsVTypes">
  <Template>Theme1</Template>
  <TotalTime>0</TotalTime>
  <Words>908</Words>
  <Application>Microsoft Office PowerPoint</Application>
  <PresentationFormat>Widescreen</PresentationFormat>
  <Paragraphs>68</Paragraphs>
  <Slides>41</Slides>
  <Notes>0</Notes>
  <HiddenSlides>0</HiddenSlides>
  <MMClips>1</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Theme1</vt:lpstr>
      <vt:lpstr>PowerPoint Presentation</vt:lpstr>
      <vt:lpstr>Environmental impact and climate change </vt:lpstr>
      <vt:lpstr>Why CCS</vt:lpstr>
      <vt:lpstr>Why CCS?</vt:lpstr>
      <vt:lpstr>Emissions</vt:lpstr>
      <vt:lpstr>Links to site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Operator and/or their agents</dc:creator>
  <cp:lastModifiedBy>Morse, Rachel (Syston) GBR</cp:lastModifiedBy>
  <cp:revision>2</cp:revision>
  <dcterms:created xsi:type="dcterms:W3CDTF">2024-04-25T07:00:57Z</dcterms:created>
  <dcterms:modified xsi:type="dcterms:W3CDTF">2024-06-07T12:47:32Z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0x01010067EB80C5FE939D4A9B3D8BA62129B7F505004B68E92E83B9094993DAF9336EB5C180</vt:lpwstr>
  </property>
  <property fmtid="{D5CDD505-2E9C-101B-9397-08002B2CF9AE}" pid="3" name="_dlc_DocIdItemGuid">
    <vt:lpwstr>07d75c48-6573-4caf-9de3-b1adffe648f2</vt:lpwstr>
  </property>
  <property fmtid="{D5CDD505-2E9C-101B-9397-08002B2CF9AE}" pid="4" name="MediaServiceImageTags">
    <vt:lpwstr/>
  </property>
  <property fmtid="{D5CDD505-2E9C-101B-9397-08002B2CF9AE}" pid="6" name="lcf76f155ced4ddcb4097134ff3c332f">
    <vt:lpwstr/>
  </property>
  <property fmtid="{D5CDD505-2E9C-101B-9397-08002B2CF9AE}" pid="7" name="TaxCatchAll">
    <vt:lpwstr/>
  </property>
</Properties>
</file>