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4AE197-F426-4585-AAC8-4AA8B0AD1384}" v="1" dt="2021-11-04T17:06:43.4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26" Type="http://schemas.openxmlformats.org/officeDocument/2006/relationships/customXml" Target="../customXml/item4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Relationship Id="rId27" Type="http://schemas.openxmlformats.org/officeDocument/2006/relationships/customXml" Target="../customXml/item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DD4AE197-F426-4585-AAC8-4AA8B0AD1384}"/>
    <pc:docChg chg="custSel modSld">
      <pc:chgData name="Goddard, Jeremy" userId="58556cee-402c-4fd9-bece-ff9d675e1623" providerId="ADAL" clId="{DD4AE197-F426-4585-AAC8-4AA8B0AD1384}" dt="2021-11-04T17:07:03.557" v="9" actId="1076"/>
      <pc:docMkLst>
        <pc:docMk/>
      </pc:docMkLst>
      <pc:sldChg chg="modSp mod">
        <pc:chgData name="Goddard, Jeremy" userId="58556cee-402c-4fd9-bece-ff9d675e1623" providerId="ADAL" clId="{DD4AE197-F426-4585-AAC8-4AA8B0AD1384}" dt="2021-11-04T17:07:03.557" v="9" actId="1076"/>
        <pc:sldMkLst>
          <pc:docMk/>
          <pc:sldMk cId="3682140121" sldId="256"/>
        </pc:sldMkLst>
        <pc:spChg chg="mod">
          <ac:chgData name="Goddard, Jeremy" userId="58556cee-402c-4fd9-bece-ff9d675e1623" providerId="ADAL" clId="{DD4AE197-F426-4585-AAC8-4AA8B0AD1384}" dt="2021-11-04T17:07:00.649" v="8" actId="1076"/>
          <ac:spMkLst>
            <pc:docMk/>
            <pc:sldMk cId="3682140121" sldId="256"/>
            <ac:spMk id="2" creationId="{20B42547-5427-4C8C-B43C-CA4BAAB7B7BA}"/>
          </ac:spMkLst>
        </pc:spChg>
        <pc:spChg chg="mod">
          <ac:chgData name="Goddard, Jeremy" userId="58556cee-402c-4fd9-bece-ff9d675e1623" providerId="ADAL" clId="{DD4AE197-F426-4585-AAC8-4AA8B0AD1384}" dt="2021-11-04T17:07:03.557" v="9" actId="1076"/>
          <ac:spMkLst>
            <pc:docMk/>
            <pc:sldMk cId="3682140121" sldId="256"/>
            <ac:spMk id="3" creationId="{E9EC9B6F-8926-4A16-9FE7-2366FA055F1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38A6E-3054-4592-9E63-9889F0700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095C7D-9ED4-47C8-BBEE-C63EE02062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90E2F-A0C7-4FAF-915C-A56EFA8E0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B74D24-FB3F-4556-A96C-EB288E3A1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B893A-1023-4255-9AC7-D6AE1AEDB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725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9E4B7-F32E-48E6-A1E1-0B2E334FE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323CD-9188-45F7-B65C-0D492082D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05307-3770-4603-BD69-51412DDDE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72252-F8B5-4BA0-AC9E-8561E345D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E20D7D-98CD-48D6-A492-FBE07DF6B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285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1A727-7419-4DC9-87CD-39483C8B5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E73845-6F49-49AA-A3CD-FBFA50B24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E41D7-32AC-4E50-BD6E-70B793583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84FD7-3ED7-494C-BE35-68BF89B0D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CBCE0-874E-4AE9-8AE6-C016489B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371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35EF5-8685-4699-B784-5B9C70B48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9D218-6728-46F2-AA1F-C39C8E7575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EC1EE-6EEE-4240-B8F9-BD7676562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5C4C6A-E3FD-4FAD-AEB8-E691C9090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2685BA-0FCF-4631-B7BE-32BC30893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E2EE2A-64A3-4721-9F74-8E1554740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394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ECC1A-492A-471C-A66D-8F0E74C99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FF727-1D99-4A5F-BF87-1EAFFB1A0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77BDCE-728E-4EFF-819A-109AE1441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B9339B-2256-4140-B1DC-88BD48A975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2232BA-7E31-4A11-AEDD-5C57D0FF3F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A3C5DB-2874-4DB4-BF4C-CB2ACDAAE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4D252B-3377-4021-A136-9C238D94A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F00B9A-4ACD-4C3A-90C2-34F5661B2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28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7AC8F-6895-4DE5-9B7B-3D0D29717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F72B81-D6EA-43AA-9ACE-E26FEEEF2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CCEC8-D56D-4690-B947-40ECA49CB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373222-743B-40D8-BA38-0CB94ACE6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10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D76E40-E99F-4918-A848-0AFDEE349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87CA91-DA6A-4069-B0FA-7A6AA6F73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C6FF3F-F6DD-4608-90BF-B42A3F86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19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CA156-E853-4205-BCD9-A6CE3DE47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F1D54-AF91-43C9-A280-89804D567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ABAD8B-D819-4143-A543-A543FD6726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3315A5-350A-4665-A91F-621BCE485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547050-40CB-4F8D-AF7A-1C2664937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104353-B89E-4114-B778-2587AF533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732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44A3E-638A-4D2F-8AC6-2FDCA645E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3F3069-CBB3-4629-805A-1980807507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843661-38C5-42F9-BB77-8D408B332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55EBA3-5B03-4CD5-B692-25C5C74B1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CDAE84-05BA-4E0D-904E-DB018B282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148450-09C2-4896-AF26-2B9A254FA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538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27C7F-E1D5-486C-A5E6-6578B0AC0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2EC7B1-FC0B-4870-BF66-8BE5272FE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0902C-51C4-4A10-AB6D-6E70E0E3A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33BA49-3F10-458B-953A-623439D93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7516D-ADF3-415A-975B-A93F37B2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472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60B91F-7AEB-42B2-A64C-E9A3A46C59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7114C2-36AC-4AE2-ACEA-5761B30834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674C0-896B-4A38-B0C9-0226A1834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6A74B5-CE8C-4058-BA8D-4404863B6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CD132-55D0-44F2-AF04-878ECA44B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4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C1F1FA-0B19-466D-8AA3-9322C81F7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5046D5-1450-47BE-A635-951238500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88118-D041-4B1F-98A5-008E3CF5E6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F44B7-54E9-40A0-B81B-46E6BB8F4B6D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C8473-627B-4DA2-B1F9-1E0556D88C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6B5DD6-644F-49D1-B6BF-51A9681CE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E0973-05E1-4335-8BDE-7412A702CA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3589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42547-5427-4C8C-B43C-CA4BAAB7B7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93101"/>
            <a:ext cx="9144000" cy="2956346"/>
          </a:xfrm>
        </p:spPr>
        <p:txBody>
          <a:bodyPr>
            <a:normAutofit/>
          </a:bodyPr>
          <a:lstStyle/>
          <a:p>
            <a:r>
              <a:rPr lang="en-GB" sz="4800" dirty="0"/>
              <a:t>EPR-NP3498FK</a:t>
            </a:r>
            <a:br>
              <a:rPr lang="en-GB" sz="4800" dirty="0"/>
            </a:br>
            <a:r>
              <a:rPr lang="en-GB" sz="4800" dirty="0"/>
              <a:t>JLA Recycling Ltd</a:t>
            </a:r>
            <a:br>
              <a:rPr lang="en-GB" sz="4800" dirty="0"/>
            </a:br>
            <a:r>
              <a:rPr lang="en-GB" sz="4800" dirty="0"/>
              <a:t>Site Inspection</a:t>
            </a:r>
            <a:br>
              <a:rPr lang="en-GB" sz="4800" dirty="0"/>
            </a:br>
            <a:r>
              <a:rPr lang="en-GB" sz="4800" dirty="0"/>
              <a:t>02/11/2021 - Photographs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EC9B6F-8926-4A16-9FE7-2366FA055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37941"/>
            <a:ext cx="9144000" cy="568746"/>
          </a:xfrm>
        </p:spPr>
        <p:txBody>
          <a:bodyPr/>
          <a:lstStyle/>
          <a:p>
            <a:r>
              <a:rPr lang="en-GB" dirty="0"/>
              <a:t>by Malcolm Dines and Jeremy Goddard</a:t>
            </a:r>
          </a:p>
        </p:txBody>
      </p:sp>
    </p:spTree>
    <p:extLst>
      <p:ext uri="{BB962C8B-B14F-4D97-AF65-F5344CB8AC3E}">
        <p14:creationId xmlns:p14="http://schemas.microsoft.com/office/powerpoint/2010/main" val="3682140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097">
            <a:extLst>
              <a:ext uri="{FF2B5EF4-FFF2-40B4-BE49-F238E27FC236}">
                <a16:creationId xmlns:a16="http://schemas.microsoft.com/office/drawing/2014/main" id="{5F0746BD-63DF-4173-B72A-32CA84DD33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115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098">
            <a:extLst>
              <a:ext uri="{FF2B5EF4-FFF2-40B4-BE49-F238E27FC236}">
                <a16:creationId xmlns:a16="http://schemas.microsoft.com/office/drawing/2014/main" id="{7C801EBE-0550-4172-A842-A41B8B3D34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970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099">
            <a:extLst>
              <a:ext uri="{FF2B5EF4-FFF2-40B4-BE49-F238E27FC236}">
                <a16:creationId xmlns:a16="http://schemas.microsoft.com/office/drawing/2014/main" id="{5AADC9C2-705D-4552-B224-8BC841847D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13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0">
            <a:extLst>
              <a:ext uri="{FF2B5EF4-FFF2-40B4-BE49-F238E27FC236}">
                <a16:creationId xmlns:a16="http://schemas.microsoft.com/office/drawing/2014/main" id="{C1D889A6-26A3-4BE7-B65B-7FEA844FFA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28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1">
            <a:extLst>
              <a:ext uri="{FF2B5EF4-FFF2-40B4-BE49-F238E27FC236}">
                <a16:creationId xmlns:a16="http://schemas.microsoft.com/office/drawing/2014/main" id="{F2A6832F-EDE6-4B55-916D-1D893E7A96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436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2">
            <a:extLst>
              <a:ext uri="{FF2B5EF4-FFF2-40B4-BE49-F238E27FC236}">
                <a16:creationId xmlns:a16="http://schemas.microsoft.com/office/drawing/2014/main" id="{F4ACEC3B-CB16-4893-8A55-E0A9C65948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551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3">
            <a:extLst>
              <a:ext uri="{FF2B5EF4-FFF2-40B4-BE49-F238E27FC236}">
                <a16:creationId xmlns:a16="http://schemas.microsoft.com/office/drawing/2014/main" id="{F8B8689B-BE38-4659-AB05-FB019B5827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6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4">
            <a:extLst>
              <a:ext uri="{FF2B5EF4-FFF2-40B4-BE49-F238E27FC236}">
                <a16:creationId xmlns:a16="http://schemas.microsoft.com/office/drawing/2014/main" id="{1ED623A7-78C3-415E-B9B3-55ED0797C4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73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5">
            <a:extLst>
              <a:ext uri="{FF2B5EF4-FFF2-40B4-BE49-F238E27FC236}">
                <a16:creationId xmlns:a16="http://schemas.microsoft.com/office/drawing/2014/main" id="{9EFFC0FC-44B2-463E-A456-EE464A110E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31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6">
            <a:extLst>
              <a:ext uri="{FF2B5EF4-FFF2-40B4-BE49-F238E27FC236}">
                <a16:creationId xmlns:a16="http://schemas.microsoft.com/office/drawing/2014/main" id="{12726003-DDBE-4D2F-8345-09B6C6D442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63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7">
            <a:extLst>
              <a:ext uri="{FF2B5EF4-FFF2-40B4-BE49-F238E27FC236}">
                <a16:creationId xmlns:a16="http://schemas.microsoft.com/office/drawing/2014/main" id="{02C3C179-8D82-40C1-89F5-D2B656705A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17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8">
            <a:extLst>
              <a:ext uri="{FF2B5EF4-FFF2-40B4-BE49-F238E27FC236}">
                <a16:creationId xmlns:a16="http://schemas.microsoft.com/office/drawing/2014/main" id="{AC2D07CC-DBC3-4CE3-BA07-992FEC30DB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90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09">
            <a:extLst>
              <a:ext uri="{FF2B5EF4-FFF2-40B4-BE49-F238E27FC236}">
                <a16:creationId xmlns:a16="http://schemas.microsoft.com/office/drawing/2014/main" id="{E70A9559-323D-4078-B77F-A408F33A6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462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8110">
            <a:extLst>
              <a:ext uri="{FF2B5EF4-FFF2-40B4-BE49-F238E27FC236}">
                <a16:creationId xmlns:a16="http://schemas.microsoft.com/office/drawing/2014/main" id="{BF3D2D6A-018F-4C00-A965-E2E845A4D6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428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772" ma:contentTypeDescription="Permitting &amp; Compliance Word Document" ma:contentTypeScope="" ma:versionID="885ec50341019ffae444fa7d5542f515">
  <xsd:schema xmlns:xsd="http://www.w3.org/2001/XMLSchema" xmlns:xs="http://www.w3.org/2001/XMLSchema" xmlns:p="http://schemas.microsoft.com/office/2006/metadata/properties" xmlns:ns2="859f7ad6-93f6-4205-b62b-a17f28acbbac" xmlns:ns4="0a3f541d-ab69-4573-98e7-35881639f867" xmlns:ns5="9be56660-2c31-41ef-bc00-23e72f632f2a" targetNamespace="http://schemas.microsoft.com/office/2006/metadata/properties" ma:root="true" ma:fieldsID="a840d0e16873ae819e474984c0789ca7" ns2:_="" ns4:_="" ns5:_="">
    <xsd:import namespace="859f7ad6-93f6-4205-b62b-a17f28acbbac"/>
    <xsd:import namespace="0a3f541d-ab69-4573-98e7-35881639f86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AutoKeyPoints" minOccurs="0"/>
                <xsd:element ref="ns4:MediaServiceKeyPoints" minOccurs="0"/>
                <xsd:element ref="ns4:MediaServiceFastMetadata" minOccurs="0"/>
                <xsd:element ref="ns5:_dlc_DocId" minOccurs="0"/>
                <xsd:element ref="ns5:_dlc_DocIdUrl" minOccurs="0"/>
                <xsd:element ref="ns5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Tir Canol</Site_x0020_Name>
    <Internal_x002f_External xmlns="859f7ad6-93f6-4205-b62b-a17f28acbbac">Internal document</Internal_x002f_External>
    <Post_x0020_code xmlns="859f7ad6-93f6-4205-b62b-a17f28acbbac">SA9 2QQ</Post_x0020_code>
    <Document_x0020_Type xmlns="859f7ad6-93f6-4205-b62b-a17f28acbbac">Photo</Document_x0020_Type>
    <Welsh_x0020_Local_x0020_Authority xmlns="859f7ad6-93f6-4205-b62b-a17f28acbbac">Powys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2021-11-02T00:00:00+00:00</Document_x0020_Date>
    <Facility_x0020_Address xmlns="859f7ad6-93f6-4205-b62b-a17f28acbbac">Tir Canol Landfill, Palleg Road, Lower Cwmtwrch, Swansea  SA9 2QQ</Facility_x0020_Address>
    <Environment_x0020_Sub_x0020_Folder xmlns="859f7ad6-93f6-4205-b62b-a17f28acbbac">Inspections</Environment_x0020_Sub_x0020_Folder>
    <Customer_x0020_Name xmlns="859f7ad6-93f6-4205-b62b-a17f28acbbac">JLA Recycling Ltd.</Customer_x0020_Name>
    <Surrendered_x002f_Expired_x0020_Date xmlns="859f7ad6-93f6-4205-b62b-a17f28acbbac" xsi:nil="true"/>
    <_dlc_DocId xmlns="9be56660-2c31-41ef-bc00-23e72f632f2a">REGU-195-6511174</_dlc_DocId>
    <_dlc_DocIdUrl xmlns="9be56660-2c31-41ef-bc00-23e72f632f2a">
      <Url>https://cyfoethnaturiolcymru.sharepoint.com/teams/Regulatory/Permitting/_layouts/15/DocIdRedir.aspx?ID=REGU-195-6511174</Url>
      <Description>REGU-195-6511174</Description>
    </_dlc_DocIdUrl>
  </documentManagement>
</p:properties>
</file>

<file path=customXml/itemProps1.xml><?xml version="1.0" encoding="utf-8"?>
<ds:datastoreItem xmlns:ds="http://schemas.openxmlformats.org/officeDocument/2006/customXml" ds:itemID="{1C58C86D-76DF-4375-8EBD-48042AFBF402}"/>
</file>

<file path=customXml/itemProps2.xml><?xml version="1.0" encoding="utf-8"?>
<ds:datastoreItem xmlns:ds="http://schemas.openxmlformats.org/officeDocument/2006/customXml" ds:itemID="{10650A6D-0787-4AEE-AE8A-C16EC8237A27}"/>
</file>

<file path=customXml/itemProps3.xml><?xml version="1.0" encoding="utf-8"?>
<ds:datastoreItem xmlns:ds="http://schemas.openxmlformats.org/officeDocument/2006/customXml" ds:itemID="{796E8E9D-12F0-4045-A418-27C26716CBB2}"/>
</file>

<file path=customXml/itemProps4.xml><?xml version="1.0" encoding="utf-8"?>
<ds:datastoreItem xmlns:ds="http://schemas.openxmlformats.org/officeDocument/2006/customXml" ds:itemID="{685E8626-0201-4C78-9BC5-9D944B9F2397}"/>
</file>

<file path=customXml/itemProps5.xml><?xml version="1.0" encoding="utf-8"?>
<ds:datastoreItem xmlns:ds="http://schemas.openxmlformats.org/officeDocument/2006/customXml" ds:itemID="{3A8A3AB9-A0C9-4D39-A98B-180983932968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18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EPR-NP3498FK JLA Recycling Ltd Site Inspection 02/11/2021 - Photographs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JLA Recycling Ltd Site Inspection 02/11/2021 - Photographs</dc:title>
  <dc:creator>Jeremy Goddard</dc:creator>
  <cp:lastModifiedBy>Goddard, Jeremy</cp:lastModifiedBy>
  <cp:revision>1</cp:revision>
  <dcterms:created xsi:type="dcterms:W3CDTF">2021-11-04T17:00:19Z</dcterms:created>
  <dcterms:modified xsi:type="dcterms:W3CDTF">2021-11-04T17:07:05Z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ItemGuid">
    <vt:lpwstr>d5ab3eef-5727-427e-b45d-9fa736359335</vt:lpwstr>
  </property>
</Properties>
</file>