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1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17" Type="http://schemas.openxmlformats.org/officeDocument/2006/relationships/customXml" Target="../customXml/item5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ddard, Jeremy" userId="58556cee-402c-4fd9-bece-ff9d675e1623" providerId="ADAL" clId="{0BFFF760-0C16-46B6-BD7A-1B0D65383724}"/>
    <pc:docChg chg="custSel modSld">
      <pc:chgData name="Goddard, Jeremy" userId="58556cee-402c-4fd9-bece-ff9d675e1623" providerId="ADAL" clId="{0BFFF760-0C16-46B6-BD7A-1B0D65383724}" dt="2018-10-30T14:33:33.946" v="2"/>
      <pc:docMkLst>
        <pc:docMk/>
      </pc:docMkLst>
      <pc:sldChg chg="modSp">
        <pc:chgData name="Goddard, Jeremy" userId="58556cee-402c-4fd9-bece-ff9d675e1623" providerId="ADAL" clId="{0BFFF760-0C16-46B6-BD7A-1B0D65383724}" dt="2018-10-30T14:33:33.946" v="2"/>
        <pc:sldMkLst>
          <pc:docMk/>
          <pc:sldMk cId="3350793004" sldId="256"/>
        </pc:sldMkLst>
        <pc:spChg chg="mod">
          <ac:chgData name="Goddard, Jeremy" userId="58556cee-402c-4fd9-bece-ff9d675e1623" providerId="ADAL" clId="{0BFFF760-0C16-46B6-BD7A-1B0D65383724}" dt="2018-10-30T14:33:33.946" v="2"/>
          <ac:spMkLst>
            <pc:docMk/>
            <pc:sldMk cId="3350793004" sldId="256"/>
            <ac:spMk id="2" creationId="{4B593231-76F3-4F81-9C2A-216987D2A42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4AA01-6138-4613-AFAC-906DDEF05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246567-53FF-457F-A7CC-01545110B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75178-B662-4903-8E5A-0CD787927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ED4EA-C73A-47E5-9671-79CB3E215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060E6-824D-4BBC-8CE2-AE43053B1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03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93BC4-DE63-4F9E-9A5D-D52E51954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E0F0A7-0253-4451-8178-84945263A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BE905-5C63-4BDE-8799-3427C9E75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9B8B9-7596-4462-8B65-1EF4C5C3A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D6B5D-EEC2-49A4-AA16-F7E683E78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01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0E0A9-B1CD-4654-B9ED-B060B8C8B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F9C188-D716-45C5-8965-64812ACF2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3337F-7A87-46AA-A990-7BE5BBDF8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B9C-69B2-4F49-8E5F-90FF23AB0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516D82-BE50-443C-A1CA-09394217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88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05E38-54FF-487F-BD76-6D6E07A1F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E02D6-14C6-4592-843A-DEEA7BA48F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4FEFA2-78C6-4B13-99B1-D72F68F2B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47FD88-6C90-474D-93EE-5C9565C8D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23E1-8A22-4619-83FD-5952B6A65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F733F-181A-4358-AE2C-9CD25CC20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191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BE896-8EB6-420F-8DFA-1B647F2CC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B33542-EE3A-487E-81C8-F81098255F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A04912-B985-47D9-93C1-7FD7649C33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A1D760-2654-4BC7-9813-02B2D82930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77DE3C-2E13-4B32-B174-97E30EA2F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022616-D0E5-4869-9D48-1D0E86F45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6E35A8-032B-4B0B-9D5D-11E0BC1D3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F27EC6-E320-4A61-9291-F2AA9119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94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8FA9D-C8F5-4AF2-BADD-72A814BBD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CE04EE-BC24-4ED2-B7CF-8BBE3CC39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95E0DF-5A26-4FCB-A840-4A52A2D92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7D4314-122D-42CC-BD42-E447D7855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40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4A9EC7-AB94-43AC-AE2E-286B8229C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29BD18-49DC-4392-BF50-AD52B46C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5FEA51-EC73-42B1-8155-4B8A369C7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02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5857-1290-4D7E-A02B-D1A0AE082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34B7A-6C37-47A5-92FC-91762B2FD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9A189D-3762-4FC5-AD77-EC269E03DE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CB7E55-1485-4241-BA0A-448D3A269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064AA4-BD24-4395-BD1C-DA927A8E8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B18A08-6DEB-4F9F-B7B9-EF3A59436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60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59A7E-2E0B-4A26-A464-FD093F3DD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35C3DD-B9E1-44D4-95FE-9F07E435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5C509-0FC1-43F9-9A6C-635DBDF89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8B9A9D-CC99-4438-AE6A-5E8CA6799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0D22FB-D15D-4818-B0FF-C4C8616BF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30ADD2-DC3F-4CA5-9DFB-4A21EB26D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049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DCBD9-CE39-4A92-8A9C-B1F4B879B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3BDAAA-ED64-487B-8E8B-959B17F6E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7929D-7279-4936-881C-73C5C47E6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2C996-6575-4ECA-9093-1C085FFE3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AFE23-7196-42A5-AA18-FACC60759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90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9E5973-5514-4180-9BCB-AA7E086213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35373-4026-49A3-8E61-B110480C21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A6F72-A96C-411C-A08E-400D8CDE3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C41DF5-5B3E-48F0-9C31-3891EDFCF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D01E9-6252-4529-B36C-CE9142C22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52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3A9162-B380-4522-A484-2EEA9BE92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6EB30A-2B0B-49CF-9D1D-20886A3CC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D844E-B7AE-4ED5-93C7-6F740A6DCC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E2878-950E-45DE-BD00-F653C84FF843}" type="datetimeFigureOut">
              <a:rPr lang="en-GB" smtClean="0"/>
              <a:t>30/10/2018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DED25-2A37-47F3-9BC6-9FE9FCF289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0BB24-C3BE-46FB-B628-A3555EC13C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3F4BC-7DBA-4F1B-8A98-A944AFD83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734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93231-76F3-4F81-9C2A-216987D2A4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Cilcennin</a:t>
            </a:r>
            <a:r>
              <a:rPr lang="en-GB" dirty="0"/>
              <a:t> STW</a:t>
            </a:r>
            <a:br>
              <a:rPr lang="en-GB" dirty="0"/>
            </a:br>
            <a:r>
              <a:rPr lang="en-GB" dirty="0"/>
              <a:t>BN0268801</a:t>
            </a:r>
            <a:br>
              <a:rPr lang="en-GB" dirty="0"/>
            </a:br>
            <a:r>
              <a:rPr lang="en-GB" dirty="0"/>
              <a:t>Inspection – 30/10/2018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E061BB-C2AB-4E72-9368-C51A8AB547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Jeremy Goddard, Callum Stone, Alastair Wilson</a:t>
            </a:r>
          </a:p>
        </p:txBody>
      </p:sp>
    </p:spTree>
    <p:extLst>
      <p:ext uri="{BB962C8B-B14F-4D97-AF65-F5344CB8AC3E}">
        <p14:creationId xmlns:p14="http://schemas.microsoft.com/office/powerpoint/2010/main" val="3350793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1CBD16">
            <a:extLst>
              <a:ext uri="{FF2B5EF4-FFF2-40B4-BE49-F238E27FC236}">
                <a16:creationId xmlns:a16="http://schemas.microsoft.com/office/drawing/2014/main" id="{9BEC984C-A53D-4F06-837C-23DC778504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84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5F25E1F">
            <a:extLst>
              <a:ext uri="{FF2B5EF4-FFF2-40B4-BE49-F238E27FC236}">
                <a16:creationId xmlns:a16="http://schemas.microsoft.com/office/drawing/2014/main" id="{A05A8265-EDF2-4C09-8E68-78394AB700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24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FD62194">
            <a:extLst>
              <a:ext uri="{FF2B5EF4-FFF2-40B4-BE49-F238E27FC236}">
                <a16:creationId xmlns:a16="http://schemas.microsoft.com/office/drawing/2014/main" id="{FE4B849F-5534-4985-812F-462173FA24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67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6B4AC85">
            <a:extLst>
              <a:ext uri="{FF2B5EF4-FFF2-40B4-BE49-F238E27FC236}">
                <a16:creationId xmlns:a16="http://schemas.microsoft.com/office/drawing/2014/main" id="{60124BD0-AC10-4BFE-855E-C5B2D71693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001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CE6C0C2">
            <a:extLst>
              <a:ext uri="{FF2B5EF4-FFF2-40B4-BE49-F238E27FC236}">
                <a16:creationId xmlns:a16="http://schemas.microsoft.com/office/drawing/2014/main" id="{D864FBFE-E33A-45B2-BE06-B63F6769EA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949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395EA8C4DB86B34488C14C51428C5EDA" ma:contentTypeVersion="345" ma:contentTypeDescription="Permitting &amp; Compliance Word Document" ma:contentTypeScope="" ma:versionID="d007f5a032eb0c14611578fef97a43cb">
  <xsd:schema xmlns:xsd="http://www.w3.org/2001/XMLSchema" xmlns:xs="http://www.w3.org/2001/XMLSchema" xmlns:p="http://schemas.microsoft.com/office/2006/metadata/properties" xmlns:ns2="859f7ad6-93f6-4205-b62b-a17f28acbbac" xmlns:ns4="84145aa9-ae2a-4b81-96bf-da2258b9f1c9" xmlns:ns5="6e121689-de5b-41b9-a751-bfeda7fa2b07" targetNamespace="http://schemas.microsoft.com/office/2006/metadata/properties" ma:root="true" ma:fieldsID="c0ba6491dbc5fb958a7c4bf558cf2816" ns2:_="" ns4:_="" ns5:_="">
    <xsd:import namespace="859f7ad6-93f6-4205-b62b-a17f28acbbac"/>
    <xsd:import namespace="84145aa9-ae2a-4b81-96bf-da2258b9f1c9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LastSharedByUser" minOccurs="0"/>
                <xsd:element ref="ns5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145aa9-ae2a-4b81-96bf-da2258b9f1c9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Tags" ma:internalName="MediaServiceAutoTags" ma:readOnly="true">
      <xsd:simpleType>
        <xsd:restriction base="dms:Text"/>
      </xsd:simpleType>
    </xsd:element>
    <xsd:element name="MediaServiceOCR" ma:index="3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Bro Trichrug Cilcennin</Site_x0020_Name>
    <Internal_x002f_External xmlns="859f7ad6-93f6-4205-b62b-a17f28acbbac">Internal document</Internal_x002f_External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 xsi:nil="true"/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2018-10-30T00:00:00+00:00</Document_x0020_Date>
    <Facility_x0020_Address xmlns="859f7ad6-93f6-4205-b62b-a17f28acbbac">Bro Trichrug, Cilcennin, Lampeter</Facility_x0020_Address>
    <Environment_x0020_Sub_x0020_Folder xmlns="859f7ad6-93f6-4205-b62b-a17f28acbbac">Inspections</Environment_x0020_Sub_x0020_Folder>
    <Customer_x0020_Name xmlns="859f7ad6-93f6-4205-b62b-a17f28acbbac">Ceredigion County Council</Customer_x0020_Name>
    <Post_x0020_code xmlns="859f7ad6-93f6-4205-b62b-a17f28acbbac">SA48 8RF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11C98DDA-64B0-4DC3-BE69-DAA6339721A3}"/>
</file>

<file path=customXml/itemProps2.xml><?xml version="1.0" encoding="utf-8"?>
<ds:datastoreItem xmlns:ds="http://schemas.openxmlformats.org/officeDocument/2006/customXml" ds:itemID="{659C403C-F669-4AD2-80E2-37D6AEBC69A6}"/>
</file>

<file path=customXml/itemProps3.xml><?xml version="1.0" encoding="utf-8"?>
<ds:datastoreItem xmlns:ds="http://schemas.openxmlformats.org/officeDocument/2006/customXml" ds:itemID="{9AA10B7F-61B9-4193-8226-74D089E07393}"/>
</file>

<file path=customXml/itemProps4.xml><?xml version="1.0" encoding="utf-8"?>
<ds:datastoreItem xmlns:ds="http://schemas.openxmlformats.org/officeDocument/2006/customXml" ds:itemID="{B6B2F047-8C37-49D0-8ABE-6BC65D27D985}"/>
</file>

<file path=customXml/itemProps5.xml><?xml version="1.0" encoding="utf-8"?>
<ds:datastoreItem xmlns:ds="http://schemas.openxmlformats.org/officeDocument/2006/customXml" ds:itemID="{D3AC5B3A-D18A-4715-AD10-D0F665ED0DC0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Cilcennin STW BN0268801 Inspection – 30/10/2018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Cilcennin STW Inspection – 30/10/2018</dc:title>
  <dc:creator>Goddard, Jeremy</dc:creator>
  <cp:lastModifiedBy>Goddard, Jeremy</cp:lastModifiedBy>
  <cp:revision>1</cp:revision>
  <dcterms:created xsi:type="dcterms:W3CDTF">2018-10-30T14:32:50Z</dcterms:created>
  <dcterms:modified xsi:type="dcterms:W3CDTF">2018-10-30T14:33:37Z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0x01010067EB80C5FE939D4A9B3D8BA62129B7F5010200395EA8C4DB86B34488C14C51428C5EDA</vt:lpwstr>
  </property>
  <property fmtid="{D5CDD505-2E9C-101B-9397-08002B2CF9AE}" pid="3" name="_dlc_DocIdItemGuid">
    <vt:lpwstr>5e226cba-4d61-43d2-8cd2-aca2246218ac</vt:lpwstr>
  </property>
  <property fmtid="{D5CDD505-2E9C-101B-9397-08002B2CF9AE}" pid="4" name="_dlc_DocId">
    <vt:lpwstr>REGU-212-34189</vt:lpwstr>
  </property>
  <property fmtid="{D5CDD505-2E9C-101B-9397-08002B2CF9AE}" pid="5" name="_dlc_DocIdUrl">
    <vt:lpwstr>https://cyfoethnaturiolcymru.sharepoint.com/teams/Regulatory/Permitting/_layouts/15/DocIdRedir.aspx?ID=REGU-212-34189, REGU-212-34189</vt:lpwstr>
  </property>
  <property fmtid="{D5CDD505-2E9C-101B-9397-08002B2CF9AE}" pid="6" name="_docset_NoMedatataSyncRequired">
    <vt:lpwstr>False</vt:lpwstr>
  </property>
</Properties>
</file>