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4.xml" ContentType="application/vnd.openxmlformats-officedocument.customXml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5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2" d="100"/>
          <a:sy n="72" d="100"/>
        </p:scale>
        <p:origin x="81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customXml" Target="../customXml/item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5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23" Type="http://schemas.openxmlformats.org/officeDocument/2006/relationships/customXml" Target="../customXml/item4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oddard, Jeremy" userId="58556cee-402c-4fd9-bece-ff9d675e1623" providerId="ADAL" clId="{14ECC292-EE66-482E-9AF1-E038FAB9A421}"/>
    <pc:docChg chg="modSld">
      <pc:chgData name="Goddard, Jeremy" userId="58556cee-402c-4fd9-bece-ff9d675e1623" providerId="ADAL" clId="{14ECC292-EE66-482E-9AF1-E038FAB9A421}" dt="2018-11-16T16:11:42.813" v="52" actId="20577"/>
      <pc:docMkLst>
        <pc:docMk/>
      </pc:docMkLst>
      <pc:sldChg chg="modSp">
        <pc:chgData name="Goddard, Jeremy" userId="58556cee-402c-4fd9-bece-ff9d675e1623" providerId="ADAL" clId="{14ECC292-EE66-482E-9AF1-E038FAB9A421}" dt="2018-11-16T16:11:42.813" v="52" actId="20577"/>
        <pc:sldMkLst>
          <pc:docMk/>
          <pc:sldMk cId="3300472931" sldId="256"/>
        </pc:sldMkLst>
        <pc:spChg chg="mod">
          <ac:chgData name="Goddard, Jeremy" userId="58556cee-402c-4fd9-bece-ff9d675e1623" providerId="ADAL" clId="{14ECC292-EE66-482E-9AF1-E038FAB9A421}" dt="2018-11-16T16:11:02.581" v="15" actId="1076"/>
          <ac:spMkLst>
            <pc:docMk/>
            <pc:sldMk cId="3300472931" sldId="256"/>
            <ac:spMk id="2" creationId="{5EF4D135-9E99-4365-8EC0-588DBFBE9531}"/>
          </ac:spMkLst>
        </pc:spChg>
        <pc:spChg chg="mod">
          <ac:chgData name="Goddard, Jeremy" userId="58556cee-402c-4fd9-bece-ff9d675e1623" providerId="ADAL" clId="{14ECC292-EE66-482E-9AF1-E038FAB9A421}" dt="2018-11-16T16:11:42.813" v="52" actId="20577"/>
          <ac:spMkLst>
            <pc:docMk/>
            <pc:sldMk cId="3300472931" sldId="256"/>
            <ac:spMk id="3" creationId="{AD5EE521-3942-4968-9BBA-010B8F95BBFC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39AD1F-36CE-487E-8DF8-CD87A1A88C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736DB14-5BAA-4A84-91AB-F7B4D12FD1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7B38D7-CC93-4802-A3EE-E5147D352F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5EF49-704F-4B6C-AF3F-1A418BB3B5AB}" type="datetimeFigureOut">
              <a:rPr lang="en-GB" smtClean="0"/>
              <a:t>16/11/2018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C06784-FBB2-484C-B525-F75FDBA0FC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01D301-9CDE-4BD3-BDEC-0F221EB883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74E71-78D0-423C-AC7E-F109F7B309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73721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D732B0-A2D0-43C7-BD39-3F4A386405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1EFD35-2892-4E98-9402-38CE0E162D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B4BAA1-3C5B-4217-A001-98610198C1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5EF49-704F-4B6C-AF3F-1A418BB3B5AB}" type="datetimeFigureOut">
              <a:rPr lang="en-GB" smtClean="0"/>
              <a:t>16/11/2018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08344A-8645-48A5-8892-E0F63DE50B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76989F-1806-4740-82FD-21F4FA982E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74E71-78D0-423C-AC7E-F109F7B309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3350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476A7E-12A9-4379-A5C2-E3DDEF0F53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5F8C56-65FB-4368-998B-8C382A80AB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20A83F-C021-4CEF-994D-D32521C296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5EF49-704F-4B6C-AF3F-1A418BB3B5AB}" type="datetimeFigureOut">
              <a:rPr lang="en-GB" smtClean="0"/>
              <a:t>16/11/2018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1AB20F-0B06-4030-A0A1-68DFD0A60F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709944-7D65-49C6-B373-1A0531CE0C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74E71-78D0-423C-AC7E-F109F7B309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18373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4CA21E-C924-4FBC-9261-66978A2476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173234-EADE-4607-940E-0E7D88FB69B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7C22371-E4C7-4DFB-92BE-0F5CD68271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58656F6-A968-4783-B164-5DB461F6EF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5EF49-704F-4B6C-AF3F-1A418BB3B5AB}" type="datetimeFigureOut">
              <a:rPr lang="en-GB" smtClean="0"/>
              <a:t>16/11/2018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34F70BC-2E18-4CCF-AD7F-7E85350032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ED32F82-FAE9-4F1B-99FC-3867D57004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74E71-78D0-423C-AC7E-F109F7B309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95033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2ED428-EEE7-4503-9594-A6F04BE415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89EBFA-732E-4EDD-B131-48C43ADAF5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8E5E757-A5A6-4B5D-BEB5-E35FB9A239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A04298D-B589-400F-A2DC-E6618C0D21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B3548FA-DFA5-47F2-BFBB-818B792E4E5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2A018C2-2898-4CDF-928A-30FF7AC376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5EF49-704F-4B6C-AF3F-1A418BB3B5AB}" type="datetimeFigureOut">
              <a:rPr lang="en-GB" smtClean="0"/>
              <a:t>16/11/2018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85B3C0A-E0DA-4064-9B96-D1F08D42B5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0A5E7E8-2BDD-45C0-A0BA-8AD33CCF6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74E71-78D0-423C-AC7E-F109F7B309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61477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23F878-8C92-4021-8D82-95E57983DE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9589035-C256-47F2-834D-2C91ED4FD1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5EF49-704F-4B6C-AF3F-1A418BB3B5AB}" type="datetimeFigureOut">
              <a:rPr lang="en-GB" smtClean="0"/>
              <a:t>16/11/2018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DC3F2B9-DCE7-4A52-90B4-E43CBC67E3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B79AB6D-2FBC-4A4A-9D64-E772F4E41E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74E71-78D0-423C-AC7E-F109F7B309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68741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99E5E17-B8A2-44B6-B363-542562EC4E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5EF49-704F-4B6C-AF3F-1A418BB3B5AB}" type="datetimeFigureOut">
              <a:rPr lang="en-GB" smtClean="0"/>
              <a:t>16/11/2018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D4247BD-FAE9-4E48-A828-79622A524C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89BDCF-0F67-4D91-A775-0108479D49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74E71-78D0-423C-AC7E-F109F7B309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28170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6C5FAB-D065-465C-9E6A-B106A83D46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8A7282-BDAD-4360-B161-4C5AD09F5C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C2862DC-2206-4FF3-AAE6-4CE3838D1E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B8FC502-5804-4C5D-96D9-8DFCC1242D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5EF49-704F-4B6C-AF3F-1A418BB3B5AB}" type="datetimeFigureOut">
              <a:rPr lang="en-GB" smtClean="0"/>
              <a:t>16/11/2018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FB6262-DBE6-4F36-8A35-AA982E0CA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E3F512-DCE5-4476-A35E-EB7B32AB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74E71-78D0-423C-AC7E-F109F7B309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33337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E80F18-D061-4FA6-950C-805C91469F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F47FB4-A53E-4831-99B4-C03C5FD2159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8FA39B0-A2EA-4599-803E-C7EDCD9877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698B3E7-7448-4718-9A69-AFA13D5A5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5EF49-704F-4B6C-AF3F-1A418BB3B5AB}" type="datetimeFigureOut">
              <a:rPr lang="en-GB" smtClean="0"/>
              <a:t>16/11/2018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0F3FBF-5F4E-4D97-AADE-348F51A32C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5613311-DE81-4089-99CA-64BE4696FF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74E71-78D0-423C-AC7E-F109F7B309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53675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53BAA0-44EB-4A80-88AD-9E4D8B2D0B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C5949AC-8180-4F60-B61D-C07D510902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747ED7-F944-4448-A4A7-3AC373B90C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5EF49-704F-4B6C-AF3F-1A418BB3B5AB}" type="datetimeFigureOut">
              <a:rPr lang="en-GB" smtClean="0"/>
              <a:t>16/11/2018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8A1114-D38B-440C-AF5D-45EB39CA03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2F05DE-82C4-4193-81A4-B5EEF772FE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74E71-78D0-423C-AC7E-F109F7B309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5729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83263D8-C308-46A2-945C-F79E5102D5B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C75ADF8-66F0-4190-BE07-0BDA27E203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B60509-11FD-4D98-AE14-61A4D1D0C6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5EF49-704F-4B6C-AF3F-1A418BB3B5AB}" type="datetimeFigureOut">
              <a:rPr lang="en-GB" smtClean="0"/>
              <a:t>16/11/2018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E1DCD8-335C-40C0-B389-78903D2CE0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4E028C-302D-43A3-96D6-1971E02764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74E71-78D0-423C-AC7E-F109F7B309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22661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E4CC141-F348-48F0-BA02-71065A9670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A5572D-1CD3-4DF3-A930-98884B94BA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88985E-D18E-4CCB-9E44-218B16BD406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C5EF49-704F-4B6C-AF3F-1A418BB3B5AB}" type="datetimeFigureOut">
              <a:rPr lang="en-GB" smtClean="0"/>
              <a:t>16/11/2018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70ED08-D827-4E89-9A6E-DB7E9DDA72A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8646AA-E026-4F5E-A68C-5E1C3CAE0E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874E71-78D0-423C-AC7E-F109F7B309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666597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4D135-9E99-4365-8EC0-588DBFBE95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625946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GB" dirty="0"/>
              <a:t>22/60/03/0035</a:t>
            </a:r>
            <a:br>
              <a:rPr lang="en-GB" dirty="0"/>
            </a:br>
            <a:r>
              <a:rPr lang="en-GB" dirty="0" err="1"/>
              <a:t>Nantgaredig</a:t>
            </a:r>
            <a:r>
              <a:rPr lang="en-GB" dirty="0"/>
              <a:t> </a:t>
            </a:r>
            <a:r>
              <a:rPr lang="en-GB" dirty="0" err="1"/>
              <a:t>Abstration</a:t>
            </a:r>
            <a:r>
              <a:rPr lang="en-GB" dirty="0"/>
              <a:t> </a:t>
            </a:r>
            <a:br>
              <a:rPr lang="en-GB" dirty="0"/>
            </a:br>
            <a:r>
              <a:rPr lang="en-GB" dirty="0"/>
              <a:t>Inspection</a:t>
            </a:r>
            <a:br>
              <a:rPr lang="en-GB" dirty="0"/>
            </a:br>
            <a:r>
              <a:rPr lang="en-GB" dirty="0"/>
              <a:t>Photographs - 16/11/2018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D5EE521-3942-4968-9BBA-010B8F95BB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304403"/>
            <a:ext cx="9144000" cy="1655762"/>
          </a:xfrm>
        </p:spPr>
        <p:txBody>
          <a:bodyPr/>
          <a:lstStyle/>
          <a:p>
            <a:r>
              <a:rPr lang="en-GB" dirty="0"/>
              <a:t>by Anna Fracchiolla and Jeremy Goddard</a:t>
            </a:r>
          </a:p>
        </p:txBody>
      </p:sp>
    </p:spTree>
    <p:extLst>
      <p:ext uri="{BB962C8B-B14F-4D97-AF65-F5344CB8AC3E}">
        <p14:creationId xmlns:p14="http://schemas.microsoft.com/office/powerpoint/2010/main" val="33004729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749E79E4">
            <a:extLst>
              <a:ext uri="{FF2B5EF4-FFF2-40B4-BE49-F238E27FC236}">
                <a16:creationId xmlns:a16="http://schemas.microsoft.com/office/drawing/2014/main" id="{9831DFE9-F2D0-46CE-8B27-64B34DA2E5F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5909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F7E10895">
            <a:extLst>
              <a:ext uri="{FF2B5EF4-FFF2-40B4-BE49-F238E27FC236}">
                <a16:creationId xmlns:a16="http://schemas.microsoft.com/office/drawing/2014/main" id="{C32132D2-50D8-47BD-A1D6-DA1085BB25C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1671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665CD92">
            <a:extLst>
              <a:ext uri="{FF2B5EF4-FFF2-40B4-BE49-F238E27FC236}">
                <a16:creationId xmlns:a16="http://schemas.microsoft.com/office/drawing/2014/main" id="{3184E139-9951-4E07-B72A-BAC891E9BF1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95973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6559C6B">
            <a:extLst>
              <a:ext uri="{FF2B5EF4-FFF2-40B4-BE49-F238E27FC236}">
                <a16:creationId xmlns:a16="http://schemas.microsoft.com/office/drawing/2014/main" id="{E8219E11-24F4-4DF0-9B79-4A4C1CF5EA7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327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751E9370">
            <a:extLst>
              <a:ext uri="{FF2B5EF4-FFF2-40B4-BE49-F238E27FC236}">
                <a16:creationId xmlns:a16="http://schemas.microsoft.com/office/drawing/2014/main" id="{0F495CA4-F925-4D7B-ABD4-BAB87864967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59694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873C1CB1">
            <a:extLst>
              <a:ext uri="{FF2B5EF4-FFF2-40B4-BE49-F238E27FC236}">
                <a16:creationId xmlns:a16="http://schemas.microsoft.com/office/drawing/2014/main" id="{29957391-EBD2-44CA-8629-C541889A9B9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46697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9EC4FAFE">
            <a:extLst>
              <a:ext uri="{FF2B5EF4-FFF2-40B4-BE49-F238E27FC236}">
                <a16:creationId xmlns:a16="http://schemas.microsoft.com/office/drawing/2014/main" id="{A3BD6C34-6F6E-4418-960A-5D6DAC3A357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99423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CFF2E7">
            <a:extLst>
              <a:ext uri="{FF2B5EF4-FFF2-40B4-BE49-F238E27FC236}">
                <a16:creationId xmlns:a16="http://schemas.microsoft.com/office/drawing/2014/main" id="{384AE064-3252-4C3D-9A7B-C9CF410FBBD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750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53E65FBC">
            <a:extLst>
              <a:ext uri="{FF2B5EF4-FFF2-40B4-BE49-F238E27FC236}">
                <a16:creationId xmlns:a16="http://schemas.microsoft.com/office/drawing/2014/main" id="{0130C6D6-0AF4-4079-BDF8-4DE54CB994E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12455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6633C48D">
            <a:extLst>
              <a:ext uri="{FF2B5EF4-FFF2-40B4-BE49-F238E27FC236}">
                <a16:creationId xmlns:a16="http://schemas.microsoft.com/office/drawing/2014/main" id="{C9981E8E-19F7-4A00-A32E-DF68E301E8A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07275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B6292A">
            <a:extLst>
              <a:ext uri="{FF2B5EF4-FFF2-40B4-BE49-F238E27FC236}">
                <a16:creationId xmlns:a16="http://schemas.microsoft.com/office/drawing/2014/main" id="{44CEFE8A-F3D2-4AA3-A603-1DD479E34F7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74175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BCC0D323">
            <a:extLst>
              <a:ext uri="{FF2B5EF4-FFF2-40B4-BE49-F238E27FC236}">
                <a16:creationId xmlns:a16="http://schemas.microsoft.com/office/drawing/2014/main" id="{442E2C90-0670-49F8-9CF9-4AE6E2FB353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61218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NRW Perm-Comp Word Document" ma:contentTypeID="0x01010067EB80C5FE939D4A9B3D8BA62129B7F501020052CE240CB7C1F24EB39EB80B9C7A5E5C" ma:contentTypeVersion="344" ma:contentTypeDescription="Permitting &amp; Compliance Word Document" ma:contentTypeScope="" ma:versionID="75b2c9de37489b84aaf2a2c7897e826f">
  <xsd:schema xmlns:xsd="http://www.w3.org/2001/XMLSchema" xmlns:xs="http://www.w3.org/2001/XMLSchema" xmlns:p="http://schemas.microsoft.com/office/2006/metadata/properties" xmlns:ns2="859f7ad6-93f6-4205-b62b-a17f28acbbac" xmlns:ns4="c2f70a08-1207-42db-a706-3a2f4cfa4a88" xmlns:ns5="http://schemas.microsoft.com/sharepoint/v4" xmlns:ns6="6e121689-de5b-41b9-a751-bfeda7fa2b07" targetNamespace="http://schemas.microsoft.com/office/2006/metadata/properties" ma:root="true" ma:fieldsID="3f84eb75ac77b064d0091447a65256a3" ns2:_="" ns4:_="" ns5:_="" ns6:_="">
    <xsd:import namespace="859f7ad6-93f6-4205-b62b-a17f28acbbac"/>
    <xsd:import namespace="c2f70a08-1207-42db-a706-3a2f4cfa4a88"/>
    <xsd:import namespace="http://schemas.microsoft.com/sharepoint/v4"/>
    <xsd:import namespace="6e121689-de5b-41b9-a751-bfeda7fa2b07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 minOccurs="0"/>
                <xsd:element ref="ns2:Process_x0020_Type" minOccurs="0"/>
                <xsd:element ref="ns2:Addressee" minOccurs="0"/>
                <xsd:element ref="ns2:Customer_x0020_Name" minOccurs="0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4:MediaServiceDateTaken" minOccurs="0"/>
                <xsd:element ref="ns5:IconOverlay" minOccurs="0"/>
                <xsd:element ref="ns6:LastSharedByUser" minOccurs="0"/>
                <xsd:element ref="ns6:LastSharedByTime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GenerationTime" minOccurs="0"/>
                <xsd:element ref="ns4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8" ma:displayName="Disclosure Status" ma:format="Dropdown" ma:internalName="Disclosure_x0020_Status" ma:readOnly="false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9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10" ma:displayName="Document Type" ma:format="Dropdown" ma:internalName="Document_x0020_Type" ma:readOnly="fals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11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12" ma:displayName="Environment Category" ma:format="Dropdown" ma:internalName="Environment_x0020_Sub_x0020_Folder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Post licence compliance"/>
          <xsd:enumeration value="Pre-application"/>
          <xsd:enumeration value="Returns"/>
          <xsd:enumeration value="Waste returns"/>
        </xsd:restriction>
      </xsd:simpleType>
    </xsd:element>
    <xsd:element name="License_x002f_Activity_x0020_Type" ma:index="14" nillable="true" ma:displayName="License/Activity Type" ma:format="Dropdown" ma:internalName="License_x002F_Activity_x0020_Typ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</xsd:restriction>
      </xsd:simpleType>
    </xsd:element>
    <xsd:element name="Process_x0020_Type" ma:index="15" nillable="true" ma:displayName="Process Type" ma:format="Dropdown" ma:internalName="Process_x0020_Typ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  <xsd:element name="Addressee" ma:index="16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7" nillable="true" ma:displayName="Customer Name" ma:hidden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8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9" nillable="true" ma:displayName="Site Name" ma:hidden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20" nillable="true" ma:displayName="Welsh Local Authority" ma:format="Dropdown" ma:hidden="true" ma:internalName="Welsh_x0020_Local_x0020_Authority" ma:readOnly="false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1" nillable="true" ma:displayName="Surrendered/Expired" ma:format="Dropdown" ma:hidden="true" ma:internalName="Surrendered_x002F_Expired" ma:readOnly="false">
      <xsd:simpleType>
        <xsd:restriction base="dms:Choice">
          <xsd:enumeration value="Yes"/>
        </xsd:restriction>
      </xsd:simpleType>
    </xsd:element>
    <xsd:element name="Post_x0020_code" ma:index="22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3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2f70a08-1207-42db-a706-3a2f4cfa4a88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24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Metadata" ma:index="2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2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30" nillable="true" ma:displayName="Tags" ma:internalName="MediaServiceAutoTags" ma:readOnly="true">
      <xsd:simpleType>
        <xsd:restriction base="dms:Text"/>
      </xsd:simpleType>
    </xsd:element>
    <xsd:element name="MediaServiceGenerationTime" ma:index="3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2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25" nillable="true" ma:displayName="IconOverlay" ma:hidden="true" ma:internalName="IconOverlay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121689-de5b-41b9-a751-bfeda7fa2b07" elementFormDefault="qualified">
    <xsd:import namespace="http://schemas.microsoft.com/office/2006/documentManagement/types"/>
    <xsd:import namespace="http://schemas.microsoft.com/office/infopath/2007/PartnerControls"/>
    <xsd:element name="LastSharedByUser" ma:index="26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27" nillable="true" ma:displayName="Last Shared By Time" ma:description="" ma:internalName="LastSharedByTime" ma:readOnly="tru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13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haredContentType xmlns="Microsoft.SharePoint.Taxonomy.ContentTypeSync" SourceId="78499d3b-94a8-4059-8763-489d4400b14a" ContentTypeId="0x01010067EB80C5FE939D4A9B3D8BA62129B7F50102" PreviousValue="false"/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5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Nantgaredig drinking water abstraction</Site_x0020_Name>
    <Internal_x002f_External xmlns="859f7ad6-93f6-4205-b62b-a17f28acbbac">Internal document</Internal_x002f_External>
    <IconOverlay xmlns="http://schemas.microsoft.com/sharepoint/v4" xsi:nil="true"/>
    <Document_x0020_Type xmlns="859f7ad6-93f6-4205-b62b-a17f28acbbac">Photo</Document_x0020_Type>
    <Welsh_x0020_Local_x0020_Authority xmlns="859f7ad6-93f6-4205-b62b-a17f28acbbac">Carmarthenshire County Council</Welsh_x0020_Local_x0020_Authority>
    <Disclosure_x0020_Status xmlns="859f7ad6-93f6-4205-b62b-a17f28acbbac">Public register</Disclosure_x0020_Status>
    <Addressee xmlns="859f7ad6-93f6-4205-b62b-a17f28acbbac">Pentwyn Road, Nelson, Treharris, Mid Glamorgan CF46 6LY</Addressee>
    <Process_x0020_Type xmlns="859f7ad6-93f6-4205-b62b-a17f28acbbac" xsi:nil="true"/>
    <License_x002f_Activity_x0020_Type xmlns="859f7ad6-93f6-4205-b62b-a17f28acbbac">5. WRA Water Resources Regulations</License_x002f_Activity_x0020_Type>
    <Surrendered_x002f_Expired xmlns="859f7ad6-93f6-4205-b62b-a17f28acbbac" xsi:nil="true"/>
    <Document_x0020_Date xmlns="859f7ad6-93f6-4205-b62b-a17f28acbbac">2018-11-16T00:00:00+00:00</Document_x0020_Date>
    <Facility_x0020_Address xmlns="859f7ad6-93f6-4205-b62b-a17f28acbbac">Afon Tywi near Pont Llandeilo-yr-Ynys, Nantgaredig, Carmarthenshire</Facility_x0020_Address>
    <Environment_x0020_Sub_x0020_Folder xmlns="859f7ad6-93f6-4205-b62b-a17f28acbbac">Inspections</Environment_x0020_Sub_x0020_Folder>
    <Customer_x0020_Name xmlns="859f7ad6-93f6-4205-b62b-a17f28acbbac">Dwr Cymru Cyf</Customer_x0020_Name>
    <Post_x0020_code xmlns="859f7ad6-93f6-4205-b62b-a17f28acbbac">SA32 8AY</Post_x0020_code>
    <Surrendered_x002f_Expired_x0020_Date xmlns="859f7ad6-93f6-4205-b62b-a17f28acbbac" xsi:nil="true"/>
  </documentManagement>
</p:properties>
</file>

<file path=customXml/itemProps1.xml><?xml version="1.0" encoding="utf-8"?>
<ds:datastoreItem xmlns:ds="http://schemas.openxmlformats.org/officeDocument/2006/customXml" ds:itemID="{B0C62692-F87D-4558-ACBE-33D0DB474C75}"/>
</file>

<file path=customXml/itemProps2.xml><?xml version="1.0" encoding="utf-8"?>
<ds:datastoreItem xmlns:ds="http://schemas.openxmlformats.org/officeDocument/2006/customXml" ds:itemID="{4554566B-8098-4E4C-A66D-A77A192E3AC6}"/>
</file>

<file path=customXml/itemProps3.xml><?xml version="1.0" encoding="utf-8"?>
<ds:datastoreItem xmlns:ds="http://schemas.openxmlformats.org/officeDocument/2006/customXml" ds:itemID="{89D365EC-3A7E-4FC5-B092-8C69B85F8B68}"/>
</file>

<file path=customXml/itemProps4.xml><?xml version="1.0" encoding="utf-8"?>
<ds:datastoreItem xmlns:ds="http://schemas.openxmlformats.org/officeDocument/2006/customXml" ds:itemID="{7FCAFE3C-0946-42BE-9C64-DAD7A1417728}"/>
</file>

<file path=customXml/itemProps5.xml><?xml version="1.0" encoding="utf-8"?>
<ds:datastoreItem xmlns:ds="http://schemas.openxmlformats.org/officeDocument/2006/customXml" ds:itemID="{033CC81A-CB45-41EB-9F4E-CB7A9104BFE1}"/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7</Words>
  <Application>Microsoft Office PowerPoint</Application>
  <PresentationFormat>Widescreen</PresentationFormat>
  <Paragraphs>2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22/60/03/0035 Nantgaredig Abstration  Inspection Photographs - 16/11/2018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Nantgaredig Abstration  Inspection Photographs - 16/11/2018</dc:title>
  <dc:creator>Goddard, Jeremy</dc:creator>
  <cp:lastModifiedBy>Goddard, Jeremy</cp:lastModifiedBy>
  <cp:revision>1</cp:revision>
  <dcterms:created xsi:type="dcterms:W3CDTF">2018-11-16T15:58:36Z</dcterms:created>
  <dcterms:modified xsi:type="dcterms:W3CDTF">2018-11-16T16:11:47Z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0x01010067EB80C5FE939D4A9B3D8BA62129B7F501020052CE240CB7C1F24EB39EB80B9C7A5E5C</vt:lpwstr>
  </property>
  <property fmtid="{D5CDD505-2E9C-101B-9397-08002B2CF9AE}" pid="3" name="_dlc_DocIdItemGuid">
    <vt:lpwstr>e01b1729-7e12-4037-9df0-5c9094d465cb</vt:lpwstr>
  </property>
  <property fmtid="{D5CDD505-2E9C-101B-9397-08002B2CF9AE}" pid="4" name="_dlc_DocId">
    <vt:lpwstr>REGU-425-32536</vt:lpwstr>
  </property>
  <property fmtid="{D5CDD505-2E9C-101B-9397-08002B2CF9AE}" pid="5" name="_dlc_DocIdUrl">
    <vt:lpwstr>https://cyfoethnaturiolcymru.sharepoint.com/teams/Regulatory/Permitting/_layouts/15/DocIdRedir.aspx?ID=REGU-425-32536, REGU-425-32536</vt:lpwstr>
  </property>
  <property fmtid="{D5CDD505-2E9C-101B-9397-08002B2CF9AE}" pid="6" name="_docset_NoMedatataSyncRequired">
    <vt:lpwstr>False</vt:lpwstr>
  </property>
</Properties>
</file>