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customXml" Target="../customXml/item5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ustomXml" Target="../customXml/item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F096C-FD46-41DE-9BC8-E26D7B7E1F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5DF0FB-4D23-4DBF-8D26-9D2F68AF14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661FF-1ACA-4F29-943C-D5E4F1E74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257F5A-B817-44BE-9257-C29C2CFAE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E4BDD-15FD-42AD-9804-4D4137294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177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17414-2EE3-42B4-B605-76FB8CAB3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31A78-05BF-4F6D-9E0C-2DF4A9A0E5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EF1EB-CF4D-463E-B870-FB4C03732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1B3C0D-8E48-458A-B77D-5AC71DA4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2EAC36-A2EF-454E-99E1-5CCA65067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096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21AE2-6EFC-44CB-AD96-1D0CF1185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5FE433-8DB6-4189-A51E-056AD62C06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13F45-4C37-4F8A-BC7A-497964BAA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C65335-D439-47B2-8403-BC9DFAF19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E03B0-8D83-4074-B75B-70969AB4B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554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7017E-0901-4460-ADA1-F2E7F6E0A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5E39B-73B5-4B1D-8824-9C835F9E5C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99DAE3-F356-4672-9F4B-ECF093F8B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F41397-0990-40D2-A9F5-715A57690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369F0E-9A7F-4AF9-86D0-ABF2C164A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F87F45-84BF-45C4-B40C-F7ECC18BB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831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E2A19-A0AC-4CAD-B21E-D4017E29B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3C37B1-64DB-4240-9786-615930C896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569E71-7F06-4291-8DA5-52C391850F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A48D43-EF7B-4DB8-85D2-725470F4F5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38F559-7B3C-4A38-8891-F59540183B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131CF7-BDC7-4D26-B681-97FE24F33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401599-DF24-4025-9D16-DEB8AE352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CE87E1-4CD0-4BDF-84F2-B94535998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309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46275-E921-4431-85E7-D7725C415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F26DC-7E59-46F4-BDF7-1AE25F46A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EFE6C3-9DB4-40D4-A60C-C3C050A25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CFF40A-CCDA-47D7-A9F0-1A2F37A24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926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8E93E9-A828-4CDC-9F78-374F6A0BB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8D55C2-92F2-4ABD-9696-C6CFE5C81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8D32DB-CFA1-4B15-B730-3EC53FB53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767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9B56E-724C-40D9-B557-E5933F18C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767384-823C-49E0-B9F4-CB1E193CB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C45A87-6897-43BB-8D6F-6F8E7CF52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51C490-CE7D-4E17-9C5A-7347B8EDA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CEDF0D-4B48-4948-AFB1-390E3951C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356236-A3C8-486F-A96C-43B4D99E5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530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52A5F-6B18-4F9E-B5A8-D6F874C15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A4C0A5-D41F-4558-A782-B8B3DB612E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9D3D41-3D84-465A-AECD-9D595E8D5D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2E67F8-598F-4A3B-8EE6-39909375F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B99106-247E-461B-9998-54B0CB2FF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5C0B55-3A8C-4048-BA5A-F3730A078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428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995A7-5343-4BE3-A592-BE4BC5DDB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25A965-640E-440E-A74C-404F31EBBB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D9BD9-0636-4BE2-87E4-91AA30B56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611B7-9E6D-48D6-B5FC-CBEC91BF4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98B627-9049-450C-AB17-55C2CBB7D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234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323B24-7DDF-4224-8D65-449E7ED3BD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5EF702-0B08-4128-B7F2-E17BA624CD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50E92F-3D2A-4418-AB87-47A1E0263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F50D7D-4822-45A3-B9FF-93E40DF59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71DFE1-D331-432B-8E2C-A5C37E92D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002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3AC7D2-BF2E-47CA-99AB-885ACE4F0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20CF2-52CE-4BBA-8D5A-9EAD3BA900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52022E-927A-49C8-9C67-8C979E601D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BFA12-D9A5-41C9-8CDF-9C5BECB9E7A1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1C62C4-984D-4DD2-8E88-3AE6711F6A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BB881-1241-4B11-B0D4-58F5BA8238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63826-7544-4D49-998E-60FC2093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0310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65E77-B4A9-4B28-9769-2BADC17F3E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Briton Ferry Shipping Services 13/5/21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BD514F-4420-44AE-A7B6-2204852D07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25011050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485">
            <a:extLst>
              <a:ext uri="{FF2B5EF4-FFF2-40B4-BE49-F238E27FC236}">
                <a16:creationId xmlns:a16="http://schemas.microsoft.com/office/drawing/2014/main" id="{A530CD68-383B-4FE4-B228-7775080BFE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916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486">
            <a:extLst>
              <a:ext uri="{FF2B5EF4-FFF2-40B4-BE49-F238E27FC236}">
                <a16:creationId xmlns:a16="http://schemas.microsoft.com/office/drawing/2014/main" id="{73C26C9C-8D1F-46EF-9994-5B985EE0C6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929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487">
            <a:extLst>
              <a:ext uri="{FF2B5EF4-FFF2-40B4-BE49-F238E27FC236}">
                <a16:creationId xmlns:a16="http://schemas.microsoft.com/office/drawing/2014/main" id="{27A07E66-C1E8-446C-ADBE-0F4FC47F6A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670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488">
            <a:extLst>
              <a:ext uri="{FF2B5EF4-FFF2-40B4-BE49-F238E27FC236}">
                <a16:creationId xmlns:a16="http://schemas.microsoft.com/office/drawing/2014/main" id="{EF57CDB5-91F0-46F9-B241-ECCF0E7E3A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296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57" ma:contentTypeDescription="Permitting &amp; Compliance Word Document" ma:contentTypeScope="" ma:versionID="ccbf3ccd080675b8f28625fdfd1112b4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421602fe147c9949ea1eee715b1c3517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7:_dlc_DocId" minOccurs="0"/>
                <xsd:element ref="ns7:_dlc_DocIdUrl" minOccurs="0"/>
                <xsd:element ref="ns7:_dlc_DocIdPersistId" minOccurs="0"/>
                <xsd:element ref="ns2:Process_x0020_Type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8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Briton Ferry (Shipping Services) Ltd</Site_x0020_Name>
    <Internal_x002f_External xmlns="859f7ad6-93f6-4205-b62b-a17f28acbbac">Internal document</Internal_x002f_External>
    <Post_x0020_code xmlns="859f7ad6-93f6-4205-b62b-a17f28acbbac">SA11 2LP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Neath Port Talbot CBC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2021-05-12T23:00:00+00:00</Document_x0020_Date>
    <Facility_x0020_Address xmlns="859f7ad6-93f6-4205-b62b-a17f28acbbac">Giants Wharf, Briton Ferry, Neath</Facility_x0020_Address>
    <Environment_x0020_Sub_x0020_Folder xmlns="859f7ad6-93f6-4205-b62b-a17f28acbbac">Inspections</Environment_x0020_Sub_x0020_Folder>
    <Customer_x0020_Name xmlns="859f7ad6-93f6-4205-b62b-a17f28acbbac">Briton Ferry (Shipping Services) Ltd</Customer_x0020_Name>
    <Surrendered_x002f_Expired_x0020_Date xmlns="859f7ad6-93f6-4205-b62b-a17f28acbbac" xsi:nil="true"/>
    <_dlc_DocId xmlns="9be56660-2c31-41ef-bc00-23e72f632f2a">REGU-219-5463664</_dlc_DocId>
    <_dlc_DocIdUrl xmlns="9be56660-2c31-41ef-bc00-23e72f632f2a">
      <Url>https://cyfoethnaturiolcymru.sharepoint.com/teams/Regulatory/Permitting/_layouts/15/DocIdRedir.aspx?ID=REGU-219-5463664</Url>
      <Description>REGU-219-5463664</Description>
    </_dlc_DocIdUrl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B6076490-4FCD-4D18-B9F8-F2067A86A641}"/>
</file>

<file path=customXml/itemProps2.xml><?xml version="1.0" encoding="utf-8"?>
<ds:datastoreItem xmlns:ds="http://schemas.openxmlformats.org/officeDocument/2006/customXml" ds:itemID="{541A8C59-6738-4441-B469-F92DA4967C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C0D36F-46DA-432D-B53D-098550A5A7E7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4.xml><?xml version="1.0" encoding="utf-8"?>
<ds:datastoreItem xmlns:ds="http://schemas.openxmlformats.org/officeDocument/2006/customXml" ds:itemID="{FB7CE008-1875-4B7A-9EDA-7F5E18D1E599}"/>
</file>

<file path=customXml/itemProps5.xml><?xml version="1.0" encoding="utf-8"?>
<ds:datastoreItem xmlns:ds="http://schemas.openxmlformats.org/officeDocument/2006/customXml" ds:itemID="{BEB8DB53-DA12-4259-81D9-7B510C7592F6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Briton Ferry Shipping Services 13/5/21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Briton Ferry Shipping Services 13/5/21 </dc:title>
  <dc:creator>Edwards, Michael</dc:creator>
  <cp:lastModifiedBy>Edwards, Michael</cp:lastModifiedBy>
  <cp:revision>1</cp:revision>
  <dcterms:created xsi:type="dcterms:W3CDTF">2021-07-19T13:24:21Z</dcterms:created>
  <dcterms:modified xsi:type="dcterms:W3CDTF">2021-07-19T13:25:14Z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71ac31e9-6b4e-4594-8497-903fe7344564</vt:lpwstr>
  </property>
</Properties>
</file>