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customXml" Target="../customXml/item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customXml" Target="../customXml/item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BFAB8-9292-4A3B-0FEA-0273AB7FEF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D36E98-AF4D-E0DC-82BF-2771981682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9291E-30F8-1C05-7754-EB478CB4E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F86CBB-814B-A5DA-C712-39014DDC4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D1358-6C4A-DBC4-FBBE-7849D3302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360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AF28C-824C-69E4-D84D-5F935781C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8A7DC-2AF7-F41B-6CFE-A31B43E4D0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49D372-CD01-E043-55C6-281DA9AFD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3CCB1A-7768-DB7A-0192-A8F33B010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F7C77D-447E-30F8-38E7-86E0D7385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062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B1662-DFB8-993A-7506-67AFDD7E0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FAAAF0-08E4-E0A3-FDC9-C949566591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A37F59-A854-2115-C453-7A6E85912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157A02-DD9F-050D-525A-499B1E378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A1089C-21C1-0CB6-A6C0-1B578FCBD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028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7C00B-BA8F-A15D-19C9-810C7367E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68A6ED-4F85-A0BB-28DD-DE49102952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8B583C-1ECA-8EE7-98D2-D7D85821D7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CC5D65-F41D-626C-DFEF-BD4F870ED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8EC1E3-6A45-A07C-EBF0-AC161BB66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94EE7D-0C40-D9D9-46DF-1F4DAF6E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620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4E119-045A-99B8-61BA-4B6EA04A24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7D7114-DFE1-4785-F432-209AE9962F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DA9E5-6226-694F-61D9-D323E7D2F2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AF4E9D-6550-0743-F07D-C84A49430E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1086D0-CCDA-778A-2969-3447848325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64A27CC-8A64-3937-9676-0B177D6AF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3B92DD-F869-1261-F65E-930C0464E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4BEF53-FFBA-AACE-22E5-5E1B2BAFC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317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099473-990D-BABF-FD77-968D10C49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24C568-952E-45FE-80B0-8153100F7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C75D01-CA39-8F9D-CB9E-435C6C503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C96BEF-D84B-0629-1DAF-9837AC4EE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612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126D79-5454-150E-B2F8-ED471C64C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7EA492-2288-D7C7-100C-3D9A68A70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74CCAB-D27C-CC81-67D9-A2586D4C5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19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741E27-CD99-53D9-C68A-8E09BAFD9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82D54C-1AE0-D70D-FE68-E3C5A3F03D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BC798C-AAA4-960E-19BB-5D2400DA79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3F3224-0A63-1DC1-8F5E-07B04090F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C472E7-D118-C3CD-2710-C9632C927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D7DB75-D724-7BFE-1FC2-CD49BD6FD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662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65F4E-BDEF-1413-6C2C-719F165F76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243D26-DBC5-1C8A-E953-0FB1A644DA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C1AB81-3885-5B1D-F5CF-F58D58681B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03B584-0F7A-53BA-6E38-5D46CC370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B79593-6452-F368-4D31-065BD9350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6904E5-DC5D-64B2-1952-CCF128CB6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837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2F60F-84EF-4032-38CA-9A901DAD6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E7F426-3F80-3C40-ED07-9E8586C5FC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DA4102-54C6-FD85-97F7-76EBBD131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78D757-2CFE-CDBA-3BB8-5DE7FCF64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2DF721-59E9-02E6-6D2A-574E64B89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734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43004EE-0B7D-0ADA-1849-517C73D668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753E63-D65B-D14B-52A9-655D9736DF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082A92-9703-01B6-CEEB-F318F8EC4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F9E3B0-FB82-CB1C-766F-514153046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C64CC3-4B58-FE18-DAFB-937CB97AE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554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F8539B-943F-FFCF-1B80-51AC8A6AE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23C466-E968-99EE-ED3D-3B30FA81AD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F248D4-2D33-A4DD-CC72-6DEAA09891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D97D65B-8B8B-4478-9F35-0CCAEB937C72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D46CCC-F719-A923-2B6C-8930FD5560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686E66-4277-FFB4-85C4-7894C5C928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5E967B-BD01-4BAB-B1E0-A98EDED9A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704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3E3ED-337C-32CD-BAF5-6D72B0FF6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Dolyhir</a:t>
            </a:r>
            <a:r>
              <a:rPr lang="en-GB" dirty="0"/>
              <a:t> sample point</a:t>
            </a:r>
          </a:p>
        </p:txBody>
      </p:sp>
      <p:pic>
        <p:nvPicPr>
          <p:cNvPr id="6" name="Picture Placeholder 5" descr="A close-up of a pipe&#10;&#10;AI-generated content may be incorrect.">
            <a:extLst>
              <a:ext uri="{FF2B5EF4-FFF2-40B4-BE49-F238E27FC236}">
                <a16:creationId xmlns:a16="http://schemas.microsoft.com/office/drawing/2014/main" id="{874B16A3-AEBA-E377-B5A2-30DD97ABD3C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" r="-266"/>
          <a:stretch>
            <a:fillRect/>
          </a:stretch>
        </p:blipFill>
        <p:spPr>
          <a:xfrm rot="5400000">
            <a:off x="4891634" y="1011809"/>
            <a:ext cx="5850189" cy="4377185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FD7E95-F659-8BCB-33AF-286A92B0FFF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059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73E9718-ABA0-1707-71D8-752E756F7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Dolyhir</a:t>
            </a:r>
            <a:r>
              <a:rPr lang="en-GB" dirty="0"/>
              <a:t> sample point</a:t>
            </a:r>
          </a:p>
        </p:txBody>
      </p:sp>
      <p:pic>
        <p:nvPicPr>
          <p:cNvPr id="8" name="Picture Placeholder 7" descr="A water running through a hole&#10;&#10;AI-generated content may be incorrect.">
            <a:extLst>
              <a:ext uri="{FF2B5EF4-FFF2-40B4-BE49-F238E27FC236}">
                <a16:creationId xmlns:a16="http://schemas.microsoft.com/office/drawing/2014/main" id="{42E1304C-6125-FC2E-21F2-04FC658423A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" r="2508"/>
          <a:stretch>
            <a:fillRect/>
          </a:stretch>
        </p:blipFill>
        <p:spPr/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2420AA9-3018-E681-7E26-16E0B0181A3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448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BCE44-66B6-5941-B479-92069EEDB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Settlement lagoon below sample point</a:t>
            </a:r>
          </a:p>
        </p:txBody>
      </p:sp>
      <p:pic>
        <p:nvPicPr>
          <p:cNvPr id="6" name="Picture Placeholder 5" descr="A metal gate with a manhole cover&#10;&#10;AI-generated content may be incorrect.">
            <a:extLst>
              <a:ext uri="{FF2B5EF4-FFF2-40B4-BE49-F238E27FC236}">
                <a16:creationId xmlns:a16="http://schemas.microsoft.com/office/drawing/2014/main" id="{3226FC2F-659B-7B3B-4902-216CD8BAC1A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" r="2508"/>
          <a:stretch>
            <a:fillRect/>
          </a:stretch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A38242-AC93-EB73-34D1-3BFA1D32658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Full at time of visit with evidence of nearby run-off</a:t>
            </a:r>
          </a:p>
        </p:txBody>
      </p:sp>
    </p:spTree>
    <p:extLst>
      <p:ext uri="{BB962C8B-B14F-4D97-AF65-F5344CB8AC3E}">
        <p14:creationId xmlns:p14="http://schemas.microsoft.com/office/powerpoint/2010/main" val="839253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7DFDC2-3DDE-1654-8C32-2E86AADA6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Settlement lagoon below sample point</a:t>
            </a:r>
          </a:p>
        </p:txBody>
      </p:sp>
      <p:pic>
        <p:nvPicPr>
          <p:cNvPr id="6" name="Picture Placeholder 5" descr="A gate with a fence&#10;&#10;AI-generated content may be incorrect.">
            <a:extLst>
              <a:ext uri="{FF2B5EF4-FFF2-40B4-BE49-F238E27FC236}">
                <a16:creationId xmlns:a16="http://schemas.microsoft.com/office/drawing/2014/main" id="{C8477F1A-87A1-D104-A93A-3FBAAD2CA99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" r="2508"/>
          <a:stretch>
            <a:fillRect/>
          </a:stretch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1CC8A9-E4FC-3DB2-0B01-5CE7C2EE4CA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Full at time of visit with signs of run-off</a:t>
            </a:r>
          </a:p>
        </p:txBody>
      </p:sp>
    </p:spTree>
    <p:extLst>
      <p:ext uri="{BB962C8B-B14F-4D97-AF65-F5344CB8AC3E}">
        <p14:creationId xmlns:p14="http://schemas.microsoft.com/office/powerpoint/2010/main" val="3608573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21A61-4AAC-08B6-0125-1AAF214B8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Small settlement pool</a:t>
            </a:r>
          </a:p>
        </p:txBody>
      </p:sp>
      <p:pic>
        <p:nvPicPr>
          <p:cNvPr id="6" name="Picture Placeholder 5" descr="A rock in the ground&#10;&#10;AI-generated content may be incorrect.">
            <a:extLst>
              <a:ext uri="{FF2B5EF4-FFF2-40B4-BE49-F238E27FC236}">
                <a16:creationId xmlns:a16="http://schemas.microsoft.com/office/drawing/2014/main" id="{17F77058-AB17-0497-58C6-B0FE057ACC2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" r="-27"/>
          <a:stretch>
            <a:fillRect/>
          </a:stretch>
        </p:blipFill>
        <p:spPr>
          <a:xfrm rot="5400000">
            <a:off x="5223749" y="1106491"/>
            <a:ext cx="5417570" cy="4063179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EBF7EB-519A-54E4-0336-60A697CDE6F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Part of site drainage, note signs of run-off </a:t>
            </a:r>
          </a:p>
        </p:txBody>
      </p:sp>
    </p:spTree>
    <p:extLst>
      <p:ext uri="{BB962C8B-B14F-4D97-AF65-F5344CB8AC3E}">
        <p14:creationId xmlns:p14="http://schemas.microsoft.com/office/powerpoint/2010/main" val="3993299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F2AD9-7E5F-74FC-5B2D-1A8EAA1E5F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Dolyhir</a:t>
            </a:r>
            <a:r>
              <a:rPr lang="en-GB" dirty="0"/>
              <a:t> meadows SSSI</a:t>
            </a:r>
          </a:p>
        </p:txBody>
      </p:sp>
      <p:pic>
        <p:nvPicPr>
          <p:cNvPr id="6" name="Picture Placeholder 5" descr="A bridge over a stream&#10;&#10;AI-generated content may be incorrect.">
            <a:extLst>
              <a:ext uri="{FF2B5EF4-FFF2-40B4-BE49-F238E27FC236}">
                <a16:creationId xmlns:a16="http://schemas.microsoft.com/office/drawing/2014/main" id="{F262CB19-A68D-C730-51B8-E6008522DD3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" r="2508"/>
          <a:stretch>
            <a:fillRect/>
          </a:stretch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D5BB3B-A465-804A-4EC6-4A058FB8952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Following works undertaken by Tarmac.</a:t>
            </a:r>
          </a:p>
        </p:txBody>
      </p:sp>
    </p:spTree>
    <p:extLst>
      <p:ext uri="{BB962C8B-B14F-4D97-AF65-F5344CB8AC3E}">
        <p14:creationId xmlns:p14="http://schemas.microsoft.com/office/powerpoint/2010/main" val="34251034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SharedContentType xmlns="Microsoft.SharePoint.Taxonomy.ContentTypeSync" SourceId="78499d3b-94a8-4059-8763-489d4400b14a" ContentTypeId="0x01010067EB80C5FE939D4A9B3D8BA62129B7F50302" PreviousValue="false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NRW Perm-Comp PowerPoint Document" ma:contentTypeID="0x01010067EB80C5FE939D4A9B3D8BA62129B7F5030200B8D4DCC05F60814AA7F469EC03DE2390" ma:contentTypeVersion="777" ma:contentTypeDescription="Permitting &amp; Compliance PowerPoint Document" ma:contentTypeScope="" ma:versionID="3b2a38e089396d59ce93ae347048bcde">
  <xsd:schema xmlns:xsd="http://www.w3.org/2001/XMLSchema" xmlns:xs="http://www.w3.org/2001/XMLSchema" xmlns:p="http://schemas.microsoft.com/office/2006/metadata/properties" xmlns:ns2="859f7ad6-93f6-4205-b62b-a17f28acbbac" xmlns:ns4="9be56660-2c31-41ef-bc00-23e72f632f2a" targetNamespace="http://schemas.microsoft.com/office/2006/metadata/properties" ma:root="true" ma:fieldsID="9eda4c78bb8b39f1929ba12f2d97d76b" ns2:_="" ns4:_="">
    <xsd:import namespace="859f7ad6-93f6-4205-b62b-a17f28acbbac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_dlc_DocId" minOccurs="0"/>
                <xsd:element ref="ns4:_dlc_DocIdUrl" minOccurs="0"/>
                <xsd:element ref="ns4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2" ma:displayName="Disclosure Status" ma:format="Dropdown" ma:indexed="true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3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4" ma:displayName="Document Type" ma:format="Dropdown" ma:indexed="true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5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6" ma:displayName="Environment Category" ma:format="Dropdown" ma:indexed="true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8" nillable="true" ma:displayName="License/Activity Type" ma:format="Dropdown" ma:hidden="true" ma:indexed="true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  <xsd:enumeration value="18. EPR Medium Combustion Plant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  <xsd:enumeration value="No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24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25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6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7" ma:displayName="Author"/>
        <xsd:element ref="dcterms:created" minOccurs="0" maxOccurs="1"/>
        <xsd:element ref="dc:identifier" minOccurs="0" maxOccurs="1"/>
        <xsd:element name="contentType" minOccurs="0" maxOccurs="1" type="xsd:string" ma:index="12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Settlement lagoons serving Dolyhir/Strinds Quarry</Site_x0020_Name>
    <Internal_x002f_External xmlns="859f7ad6-93f6-4205-b62b-a17f28acbbac">Internal document</Internal_x002f_External>
    <Post_x0020_code xmlns="859f7ad6-93f6-4205-b62b-a17f28acbbac">LD8 2RN</Post_x0020_code>
    <Document_x0020_Type xmlns="859f7ad6-93f6-4205-b62b-a17f28acbbac">Photo</Document_x0020_Type>
    <Welsh_x0020_Local_x0020_Authority xmlns="859f7ad6-93f6-4205-b62b-a17f28acbbac">Powys County Council</Welsh_x0020_Local_x0020_Authority>
    <Disclosure_x0020_Status xmlns="859f7ad6-93f6-4205-b62b-a17f28acbbac">Public register</Disclosure_x0020_Status>
    <Addressee xmlns="859f7ad6-93f6-4205-b62b-a17f28acbbac">Ground Floor T3 Trinity Park, Bickenhill Lane, Birmingham, United Kingdom, B37 7ES</Addressee>
    <Process_x0020_Type xmlns="859f7ad6-93f6-4205-b62b-a17f28acbbac">Compliance</Process_x0020_Type>
    <License_x002f_Activity_x0020_Type xmlns="859f7ad6-93f6-4205-b62b-a17f28acbbac">4. EPR Water Discharge</License_x002f_Activity_x0020_Type>
    <Surrendered_x002f_Expired xmlns="859f7ad6-93f6-4205-b62b-a17f28acbbac" xsi:nil="true"/>
    <Document_x0020_Date xmlns="859f7ad6-93f6-4205-b62b-a17f28acbbac">2026-01-30T00:00:00+00:00</Document_x0020_Date>
    <Facility_x0020_Address xmlns="859f7ad6-93f6-4205-b62b-a17f28acbbac">Old Radnor, Presteigne</Facility_x0020_Address>
    <Environment_x0020_Sub_x0020_Folder xmlns="859f7ad6-93f6-4205-b62b-a17f28acbbac">Inspections</Environment_x0020_Sub_x0020_Folder>
    <Customer_x0020_Name xmlns="859f7ad6-93f6-4205-b62b-a17f28acbbac">Tarmac Trading Limited</Customer_x0020_Name>
    <Surrendered_x002f_Expired_x0020_Date xmlns="859f7ad6-93f6-4205-b62b-a17f28acbbac" xsi:nil="true"/>
    <_dlc_DocId xmlns="9be56660-2c31-41ef-bc00-23e72f632f2a">REGU-212-13542117</_dlc_DocId>
    <_dlc_DocIdUrl xmlns="9be56660-2c31-41ef-bc00-23e72f632f2a">
      <Url>https://cyfoethnaturiolcymru.sharepoint.com/teams/Regulatory/Permitting/_layouts/15/DocIdRedir.aspx?ID=REGU-212-13542117</Url>
      <Description>REGU-212-13542117</Description>
    </_dlc_DocIdUrl>
  </documentManagement>
</p:properties>
</file>

<file path=customXml/itemProps1.xml><?xml version="1.0" encoding="utf-8"?>
<ds:datastoreItem xmlns:ds="http://schemas.openxmlformats.org/officeDocument/2006/customXml" ds:itemID="{F2915FB6-EF3F-467C-A13D-3602409B930E}"/>
</file>

<file path=customXml/itemProps2.xml><?xml version="1.0" encoding="utf-8"?>
<ds:datastoreItem xmlns:ds="http://schemas.openxmlformats.org/officeDocument/2006/customXml" ds:itemID="{824E634C-FF95-4E50-A092-2A17935839FC}"/>
</file>

<file path=customXml/itemProps3.xml><?xml version="1.0" encoding="utf-8"?>
<ds:datastoreItem xmlns:ds="http://schemas.openxmlformats.org/officeDocument/2006/customXml" ds:itemID="{2B7E8103-8C8E-48B9-BFEB-4F0680D91DBD}"/>
</file>

<file path=customXml/itemProps4.xml><?xml version="1.0" encoding="utf-8"?>
<ds:datastoreItem xmlns:ds="http://schemas.openxmlformats.org/officeDocument/2006/customXml" ds:itemID="{A1F63B6B-6F31-492A-BB99-7F66FD9DD9CB}"/>
</file>

<file path=customXml/itemProps5.xml><?xml version="1.0" encoding="utf-8"?>
<ds:datastoreItem xmlns:ds="http://schemas.openxmlformats.org/officeDocument/2006/customXml" ds:itemID="{B27BC94D-6819-4122-B4F2-C185EB3F6AD6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</Words>
  <Application>Microsoft Office PowerPoint</Application>
  <PresentationFormat>Widescreen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Dolyhir sample point</vt:lpstr>
      <vt:lpstr>Dolyhir sample point</vt:lpstr>
      <vt:lpstr>Settlement lagoon below sample point</vt:lpstr>
      <vt:lpstr>Settlement lagoon below sample point</vt:lpstr>
      <vt:lpstr>Small settlement pool</vt:lpstr>
      <vt:lpstr>Dolyhir meadows SSSI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Gurney, Chris</dc:creator>
  <cp:lastModifiedBy>Gurney, Chris</cp:lastModifiedBy>
  <cp:revision>1</cp:revision>
  <dcterms:created xsi:type="dcterms:W3CDTF">2026-01-30T14:27:20Z</dcterms:created>
  <dcterms:modified xsi:type="dcterms:W3CDTF">2026-01-30T14:31:31Z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0x01010067EB80C5FE939D4A9B3D8BA62129B7F5030200B8D4DCC05F60814AA7F469EC03DE2390</vt:lpwstr>
  </property>
  <property fmtid="{D5CDD505-2E9C-101B-9397-08002B2CF9AE}" pid="3" name="_dlc_DocIdItemGuid">
    <vt:lpwstr>c5410e08-1648-43c8-a015-231c7a9ff6ed</vt:lpwstr>
  </property>
  <property fmtid="{D5CDD505-2E9C-101B-9397-08002B2CF9AE}" pid="4" name="MediaServiceImageTags">
    <vt:lpwstr/>
  </property>
  <property fmtid="{D5CDD505-2E9C-101B-9397-08002B2CF9AE}" pid="5" name="lcf76f155ced4ddcb4097134ff3c332f">
    <vt:lpwstr/>
  </property>
  <property fmtid="{D5CDD505-2E9C-101B-9397-08002B2CF9AE}" pid="6" name="TaxCatchAll">
    <vt:lpwstr/>
  </property>
</Properties>
</file>