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customXml/itemProps1.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15"/>
  </p:notesMasterIdLst>
  <p:sldIdLst>
    <p:sldId id="257" r:id="rId5"/>
    <p:sldId id="256" r:id="rId6"/>
    <p:sldId id="258" r:id="rId7"/>
    <p:sldId id="259" r:id="rId8"/>
    <p:sldId id="265" r:id="rId9"/>
    <p:sldId id="260" r:id="rId10"/>
    <p:sldId id="261" r:id="rId11"/>
    <p:sldId id="264" r:id="rId12"/>
    <p:sldId id="263" r:id="rId13"/>
    <p:sldId id="26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60" autoAdjust="0"/>
    <p:restoredTop sz="71201" autoAdjust="0"/>
  </p:normalViewPr>
  <p:slideViewPr>
    <p:cSldViewPr snapToGrid="0">
      <p:cViewPr varScale="1">
        <p:scale>
          <a:sx n="81" d="100"/>
          <a:sy n="81" d="100"/>
        </p:scale>
        <p:origin x="1944" y="84"/>
      </p:cViewPr>
      <p:guideLst/>
    </p:cSldViewPr>
  </p:slideViewPr>
  <p:notesTextViewPr>
    <p:cViewPr>
      <p:scale>
        <a:sx n="50" d="100"/>
        <a:sy n="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customXml" Target="../customXml/item5.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openxmlformats.org/officeDocument/2006/relationships/customXml" Target="../customXml/item4.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E63ACF-7A14-4A12-8E57-AEB54022612E}" type="datetimeFigureOut">
              <a:rPr lang="en-GB" smtClean="0"/>
              <a:t>21/07/2022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696D49-785E-43F4-A852-A22F1E2714D0}" type="slidenum">
              <a:rPr lang="en-GB" smtClean="0"/>
              <a:t>‹#›</a:t>
            </a:fld>
            <a:endParaRPr lang="en-GB"/>
          </a:p>
        </p:txBody>
      </p:sp>
    </p:spTree>
    <p:extLst>
      <p:ext uri="{BB962C8B-B14F-4D97-AF65-F5344CB8AC3E}">
        <p14:creationId xmlns:p14="http://schemas.microsoft.com/office/powerpoint/2010/main" val="3494281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696D49-785E-43F4-A852-A22F1E2714D0}" type="slidenum">
              <a:rPr lang="en-GB" smtClean="0"/>
              <a:t>3</a:t>
            </a:fld>
            <a:endParaRPr lang="en-GB"/>
          </a:p>
        </p:txBody>
      </p:sp>
    </p:spTree>
    <p:extLst>
      <p:ext uri="{BB962C8B-B14F-4D97-AF65-F5344CB8AC3E}">
        <p14:creationId xmlns:p14="http://schemas.microsoft.com/office/powerpoint/2010/main" val="2169140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6:9 Arup Main Title">
    <p:spTree>
      <p:nvGrpSpPr>
        <p:cNvPr id="1" name=""/>
        <p:cNvGrpSpPr/>
        <p:nvPr/>
      </p:nvGrpSpPr>
      <p:grpSpPr>
        <a:xfrm>
          <a:off x="0" y="0"/>
          <a:ext cx="0" cy="0"/>
          <a:chOff x="0" y="0"/>
          <a:chExt cx="0" cy="0"/>
        </a:xfrm>
      </p:grpSpPr>
      <p:sp>
        <p:nvSpPr>
          <p:cNvPr id="3" name="Title 1"/>
          <p:cNvSpPr>
            <a:spLocks noGrp="1"/>
          </p:cNvSpPr>
          <p:nvPr>
            <p:ph type="title"/>
          </p:nvPr>
        </p:nvSpPr>
        <p:spPr>
          <a:xfrm>
            <a:off x="232846" y="190507"/>
            <a:ext cx="11722100" cy="683948"/>
          </a:xfrm>
          <a:prstGeom prst="rect">
            <a:avLst/>
          </a:prstGeom>
        </p:spPr>
        <p:txBody>
          <a:bodyPr lIns="0" tIns="0" rIns="0" bIns="0">
            <a:noAutofit/>
          </a:bodyPr>
          <a:lstStyle>
            <a:lvl1pPr>
              <a:lnSpc>
                <a:spcPts val="3400"/>
              </a:lnSpc>
              <a:spcBef>
                <a:spcPts val="0"/>
              </a:spcBef>
              <a:defRPr sz="3200">
                <a:solidFill>
                  <a:schemeClr val="accent2"/>
                </a:solidFill>
                <a:latin typeface="Times New Roman"/>
                <a:cs typeface="Times New Roman"/>
              </a:defRPr>
            </a:lvl1pPr>
          </a:lstStyle>
          <a:p>
            <a:r>
              <a:rPr lang="en-US"/>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16:9 Arup Main Title 2">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11093002" y="6405363"/>
            <a:ext cx="859663" cy="288000"/>
          </a:xfrm>
          <a:prstGeom prst="rect">
            <a:avLst/>
          </a:prstGeom>
        </p:spPr>
      </p:pic>
      <p:sp>
        <p:nvSpPr>
          <p:cNvPr id="6" name="Title 1"/>
          <p:cNvSpPr>
            <a:spLocks noGrp="1"/>
          </p:cNvSpPr>
          <p:nvPr>
            <p:ph type="title"/>
          </p:nvPr>
        </p:nvSpPr>
        <p:spPr>
          <a:xfrm>
            <a:off x="232846" y="1390641"/>
            <a:ext cx="11722100" cy="683948"/>
          </a:xfrm>
          <a:prstGeom prst="rect">
            <a:avLst/>
          </a:prstGeom>
        </p:spPr>
        <p:txBody>
          <a:bodyPr lIns="0" tIns="0" rIns="0" bIns="0">
            <a:noAutofit/>
          </a:bodyPr>
          <a:lstStyle>
            <a:lvl1pPr>
              <a:lnSpc>
                <a:spcPts val="4000"/>
              </a:lnSpc>
              <a:spcBef>
                <a:spcPts val="0"/>
              </a:spcBef>
              <a:defRPr sz="3800">
                <a:solidFill>
                  <a:schemeClr val="accent2"/>
                </a:solidFill>
                <a:latin typeface="Times New Roman"/>
                <a:cs typeface="Times New Roman"/>
              </a:defRPr>
            </a:lvl1pPr>
          </a:lstStyle>
          <a:p>
            <a:r>
              <a:rPr lang="en-US"/>
              <a:t>Click to edit Master title style</a:t>
            </a:r>
            <a:endParaRPr lang="en-US" dirty="0"/>
          </a:p>
        </p:txBody>
      </p:sp>
      <p:sp>
        <p:nvSpPr>
          <p:cNvPr id="10" name="Text Placeholder 2"/>
          <p:cNvSpPr>
            <a:spLocks noGrp="1"/>
          </p:cNvSpPr>
          <p:nvPr>
            <p:ph type="body" sz="quarter" idx="10" hasCustomPrompt="1"/>
          </p:nvPr>
        </p:nvSpPr>
        <p:spPr>
          <a:xfrm>
            <a:off x="234963" y="3822172"/>
            <a:ext cx="11719983" cy="346249"/>
          </a:xfrm>
          <a:prstGeom prst="rect">
            <a:avLst/>
          </a:prstGeom>
        </p:spPr>
        <p:txBody>
          <a:bodyPr vert="horz" lIns="0" tIns="0" rIns="0" bIns="0">
            <a:noAutofit/>
          </a:bodyPr>
          <a:lstStyle>
            <a:lvl1pPr marL="0" indent="0">
              <a:lnSpc>
                <a:spcPts val="2667"/>
              </a:lnSpc>
              <a:spcBef>
                <a:spcPts val="0"/>
              </a:spcBef>
              <a:buNone/>
              <a:defRPr sz="2000" baseline="0">
                <a:latin typeface="Times New Roman"/>
                <a:cs typeface="Times New Roman"/>
              </a:defRPr>
            </a:lvl1pPr>
          </a:lstStyle>
          <a:p>
            <a:r>
              <a:rPr lang="en-US" sz="2400" dirty="0">
                <a:solidFill>
                  <a:schemeClr val="tx1"/>
                </a:solidFill>
              </a:rPr>
              <a:t>Click to edit master title style</a:t>
            </a:r>
            <a:endParaRPr lang="en-US" sz="1867"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6:9 Arup Title Colour Divider">
    <p:bg>
      <p:bgPr>
        <a:solidFill>
          <a:schemeClr val="accent2"/>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232846" y="1390641"/>
            <a:ext cx="11722100" cy="683948"/>
          </a:xfrm>
          <a:prstGeom prst="rect">
            <a:avLst/>
          </a:prstGeom>
        </p:spPr>
        <p:txBody>
          <a:bodyPr lIns="0" tIns="0" rIns="0" bIns="0">
            <a:noAutofit/>
          </a:bodyPr>
          <a:lstStyle>
            <a:lvl1pPr>
              <a:lnSpc>
                <a:spcPts val="4000"/>
              </a:lnSpc>
              <a:spcBef>
                <a:spcPts val="0"/>
              </a:spcBef>
              <a:defRPr sz="3800" baseline="0">
                <a:solidFill>
                  <a:schemeClr val="bg1"/>
                </a:solidFill>
                <a:latin typeface="Times New Roman"/>
                <a:cs typeface="Times New Roman"/>
              </a:defRPr>
            </a:lvl1pPr>
          </a:lstStyle>
          <a:p>
            <a:r>
              <a:rPr lang="en-US"/>
              <a:t>Click to edit Master title style</a:t>
            </a:r>
            <a:endParaRPr lang="en-US" dirty="0"/>
          </a:p>
        </p:txBody>
      </p:sp>
      <p:sp>
        <p:nvSpPr>
          <p:cNvPr id="8" name="Text Placeholder 2"/>
          <p:cNvSpPr>
            <a:spLocks noGrp="1"/>
          </p:cNvSpPr>
          <p:nvPr>
            <p:ph type="body" sz="quarter" idx="10" hasCustomPrompt="1"/>
          </p:nvPr>
        </p:nvSpPr>
        <p:spPr>
          <a:xfrm>
            <a:off x="234963" y="3822172"/>
            <a:ext cx="11719983" cy="346249"/>
          </a:xfrm>
          <a:prstGeom prst="rect">
            <a:avLst/>
          </a:prstGeom>
        </p:spPr>
        <p:txBody>
          <a:bodyPr vert="horz" lIns="0" tIns="0" rIns="0" bIns="0">
            <a:noAutofit/>
          </a:bodyPr>
          <a:lstStyle>
            <a:lvl1pPr marL="0" indent="0">
              <a:lnSpc>
                <a:spcPts val="2000"/>
              </a:lnSpc>
              <a:spcBef>
                <a:spcPts val="0"/>
              </a:spcBef>
              <a:buNone/>
              <a:defRPr sz="1800" baseline="0">
                <a:solidFill>
                  <a:schemeClr val="bg1"/>
                </a:solidFill>
                <a:latin typeface="Times New Roman"/>
                <a:cs typeface="Times New Roman"/>
              </a:defRPr>
            </a:lvl1pPr>
          </a:lstStyle>
          <a:p>
            <a:r>
              <a:rPr lang="en-US" sz="2400" dirty="0">
                <a:solidFill>
                  <a:schemeClr val="bg1"/>
                </a:solidFill>
              </a:rPr>
              <a:t>Click to edit master title style</a:t>
            </a:r>
            <a:endParaRPr lang="en-US" sz="1867"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6:9 Arup Text Divider">
    <p:bg>
      <p:bgPr>
        <a:solidFill>
          <a:schemeClr val="accent2"/>
        </a:solidFill>
        <a:effectLst/>
      </p:bgPr>
    </p:bg>
    <p:spTree>
      <p:nvGrpSpPr>
        <p:cNvPr id="1" name=""/>
        <p:cNvGrpSpPr/>
        <p:nvPr/>
      </p:nvGrpSpPr>
      <p:grpSpPr>
        <a:xfrm>
          <a:off x="0" y="0"/>
          <a:ext cx="0" cy="0"/>
          <a:chOff x="0" y="0"/>
          <a:chExt cx="0" cy="0"/>
        </a:xfrm>
      </p:grpSpPr>
      <p:sp>
        <p:nvSpPr>
          <p:cNvPr id="8" name="Title 1"/>
          <p:cNvSpPr>
            <a:spLocks noGrp="1"/>
          </p:cNvSpPr>
          <p:nvPr>
            <p:ph type="title" hasCustomPrompt="1"/>
          </p:nvPr>
        </p:nvSpPr>
        <p:spPr>
          <a:xfrm>
            <a:off x="234965" y="190510"/>
            <a:ext cx="11719983" cy="5386089"/>
          </a:xfrm>
          <a:prstGeom prst="rect">
            <a:avLst/>
          </a:prstGeom>
        </p:spPr>
        <p:txBody>
          <a:bodyPr lIns="0" tIns="0" rIns="0" bIns="0">
            <a:noAutofit/>
          </a:bodyPr>
          <a:lstStyle>
            <a:lvl1pPr>
              <a:lnSpc>
                <a:spcPts val="6000"/>
              </a:lnSpc>
              <a:spcBef>
                <a:spcPts val="0"/>
              </a:spcBef>
              <a:defRPr sz="5200" baseline="0">
                <a:solidFill>
                  <a:schemeClr val="tx1"/>
                </a:solidFill>
                <a:latin typeface="Times New Roman"/>
                <a:cs typeface="Times New Roman"/>
              </a:defRPr>
            </a:lvl1pPr>
          </a:lstStyle>
          <a:p>
            <a:r>
              <a:rPr lang="en-US" dirty="0"/>
              <a:t>Insert a value statement here. You may pick out specific points within your value statement by highlighting the specific point with white text where appropriate. 40 words maximum word count, nisl
              sed
              facilisis present iusto
              augue
              vero
              nisl
              sed
              facilisis.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6:9 Arup Bullet">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528001" y="1875374"/>
            <a:ext cx="11359200" cy="1758495"/>
          </a:xfrm>
          <a:prstGeom prst="rect">
            <a:avLst/>
          </a:prstGeom>
        </p:spPr>
        <p:txBody>
          <a:bodyPr lIns="0" tIns="0" rIns="0" bIns="0">
            <a:noAutofit/>
          </a:bodyPr>
          <a:lstStyle>
            <a:lvl1pPr>
              <a:lnSpc>
                <a:spcPts val="2600"/>
              </a:lnSpc>
              <a:buClr>
                <a:schemeClr val="accent2"/>
              </a:buClr>
              <a:defRPr sz="2400" baseline="0">
                <a:latin typeface="Times New Roman"/>
                <a:cs typeface="Times New Roman"/>
              </a:defRPr>
            </a:lvl1pPr>
            <a:lvl2pPr marL="473937" indent="-236969">
              <a:lnSpc>
                <a:spcPts val="2600"/>
              </a:lnSpc>
              <a:buClr>
                <a:schemeClr val="accent2"/>
              </a:buClr>
              <a:buFont typeface="Lucida Grande"/>
              <a:buChar char="-"/>
              <a:defRPr sz="2400" baseline="0">
                <a:latin typeface="Times New Roman"/>
                <a:cs typeface="Times New Roman"/>
              </a:defRPr>
            </a:lvl2pPr>
            <a:lvl3pPr marL="710906" indent="-236969">
              <a:lnSpc>
                <a:spcPts val="2400"/>
              </a:lnSpc>
              <a:buClr>
                <a:srgbClr val="28AAE1"/>
              </a:buClr>
              <a:buFont typeface="Lucida Grande"/>
              <a:buChar char="-"/>
              <a:defRPr sz="2200" baseline="0">
                <a:latin typeface="Times New Roman"/>
                <a:cs typeface="Times New Roman"/>
              </a:defRPr>
            </a:lvl3pPr>
            <a:lvl4pPr marL="721766" indent="-234945">
              <a:lnSpc>
                <a:spcPts val="2400"/>
              </a:lnSpc>
              <a:buClr>
                <a:srgbClr val="28AAE1"/>
              </a:buClr>
              <a:buFont typeface="Lucida Grande"/>
              <a:buChar char="-"/>
              <a:defRPr sz="2200" baseline="0">
                <a:latin typeface="Times New Roman"/>
                <a:cs typeface="Times New Roman"/>
              </a:defRPr>
            </a:lvl4pPr>
            <a:lvl5pPr marL="721766" indent="-234945">
              <a:lnSpc>
                <a:spcPts val="2400"/>
              </a:lnSpc>
              <a:buClr>
                <a:srgbClr val="28AAE1"/>
              </a:buClr>
              <a:buFont typeface="Lucida Grande"/>
              <a:buChar char="-"/>
              <a:defRPr sz="2200" baseline="0">
                <a:latin typeface="Times New Roman"/>
                <a:cs typeface="Times New Roman"/>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525881" y="190800"/>
            <a:ext cx="11361252" cy="581356"/>
          </a:xfrm>
          <a:prstGeom prst="rect">
            <a:avLst/>
          </a:prstGeom>
        </p:spPr>
        <p:txBody>
          <a:bodyPr lIns="0" tIns="0" rIns="0" bIns="0">
            <a:noAutofit/>
          </a:bodyPr>
          <a:lstStyle>
            <a:lvl1pPr>
              <a:lnSpc>
                <a:spcPts val="3400"/>
              </a:lnSpc>
              <a:spcBef>
                <a:spcPts val="0"/>
              </a:spcBef>
              <a:defRPr sz="3200" baseline="0">
                <a:solidFill>
                  <a:schemeClr val="accent2"/>
                </a:solidFill>
                <a:latin typeface="Times New Roman"/>
                <a:cs typeface="Times New Roman"/>
              </a:defRPr>
            </a:lvl1pPr>
          </a:lstStyle>
          <a:p>
            <a:r>
              <a:rPr lang="en-US"/>
              <a:t>Click to edit Master title style</a:t>
            </a:r>
            <a:endParaRPr lang="en-US" dirty="0"/>
          </a:p>
        </p:txBody>
      </p:sp>
      <p:sp>
        <p:nvSpPr>
          <p:cNvPr id="7"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9"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6:9 Arup Bullet+GreyIntro">
    <p:spTree>
      <p:nvGrpSpPr>
        <p:cNvPr id="1" name=""/>
        <p:cNvGrpSpPr/>
        <p:nvPr/>
      </p:nvGrpSpPr>
      <p:grpSpPr>
        <a:xfrm>
          <a:off x="0" y="0"/>
          <a:ext cx="0" cy="0"/>
          <a:chOff x="0" y="0"/>
          <a:chExt cx="0" cy="0"/>
        </a:xfrm>
      </p:grpSpPr>
      <p:sp>
        <p:nvSpPr>
          <p:cNvPr id="6" name="Content Placeholder 5"/>
          <p:cNvSpPr>
            <a:spLocks noGrp="1"/>
          </p:cNvSpPr>
          <p:nvPr>
            <p:ph sz="quarter" idx="10"/>
          </p:nvPr>
        </p:nvSpPr>
        <p:spPr>
          <a:xfrm>
            <a:off x="528001" y="1858441"/>
            <a:ext cx="11410000" cy="1939057"/>
          </a:xfrm>
          <a:prstGeom prst="rect">
            <a:avLst/>
          </a:prstGeom>
        </p:spPr>
        <p:txBody>
          <a:bodyPr wrap="square" lIns="0" tIns="0" rIns="0" bIns="0">
            <a:spAutoFit/>
          </a:bodyPr>
          <a:lstStyle>
            <a:lvl1pPr marL="0" indent="0">
              <a:lnSpc>
                <a:spcPts val="2600"/>
              </a:lnSpc>
              <a:spcBef>
                <a:spcPts val="1400"/>
              </a:spcBef>
              <a:spcAft>
                <a:spcPts val="1400"/>
              </a:spcAft>
              <a:buClr>
                <a:srgbClr val="F05023"/>
              </a:buClr>
              <a:buFontTx/>
              <a:buNone/>
              <a:defRPr sz="2400" baseline="0">
                <a:solidFill>
                  <a:srgbClr val="666666"/>
                </a:solidFill>
                <a:latin typeface="Times New Roman"/>
                <a:cs typeface="Times New Roman"/>
              </a:defRPr>
            </a:lvl1pPr>
            <a:lvl2pPr marL="237061" indent="-237061">
              <a:buClr>
                <a:srgbClr val="28AAE1"/>
              </a:buClr>
              <a:buFont typeface="Arial"/>
              <a:buChar char="•"/>
              <a:defRPr>
                <a:latin typeface="Times New Roman"/>
                <a:cs typeface="Times New Roman"/>
              </a:defRPr>
            </a:lvl2pPr>
            <a:lvl3pPr marL="482588" indent="-245527">
              <a:lnSpc>
                <a:spcPts val="2400"/>
              </a:lnSpc>
              <a:buClr>
                <a:schemeClr val="accent2"/>
              </a:buClr>
              <a:buFont typeface="Lucida Grande"/>
              <a:buChar char="-"/>
              <a:defRPr sz="2200" baseline="0">
                <a:latin typeface="Times New Roman"/>
                <a:cs typeface="Times New Roman"/>
              </a:defRPr>
            </a:lvl3pPr>
            <a:lvl4pPr marL="482588" indent="-245527">
              <a:lnSpc>
                <a:spcPts val="2400"/>
              </a:lnSpc>
              <a:buClr>
                <a:schemeClr val="accent2"/>
              </a:buClr>
              <a:buFont typeface="Lucida Grande"/>
              <a:buChar char="-"/>
              <a:defRPr sz="2200" baseline="0">
                <a:latin typeface="Times New Roman"/>
                <a:cs typeface="Times New Roman"/>
              </a:defRPr>
            </a:lvl4pPr>
            <a:lvl5pPr marL="482588" indent="-245527">
              <a:lnSpc>
                <a:spcPts val="2400"/>
              </a:lnSpc>
              <a:buClr>
                <a:schemeClr val="accent2"/>
              </a:buClr>
              <a:buFont typeface="Lucida Grande"/>
              <a:buChar char="-"/>
              <a:defRPr sz="2200" baseline="0">
                <a:latin typeface="Times New Roman"/>
                <a:cs typeface="Times New Roman"/>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itle 1"/>
          <p:cNvSpPr>
            <a:spLocks noGrp="1"/>
          </p:cNvSpPr>
          <p:nvPr>
            <p:ph type="title"/>
          </p:nvPr>
        </p:nvSpPr>
        <p:spPr>
          <a:xfrm>
            <a:off x="525881" y="190800"/>
            <a:ext cx="11412061" cy="581356"/>
          </a:xfrm>
          <a:prstGeom prst="rect">
            <a:avLst/>
          </a:prstGeom>
        </p:spPr>
        <p:txBody>
          <a:bodyPr lIns="0" tIns="0" rIns="0" bIns="0">
            <a:noAutofit/>
          </a:bodyPr>
          <a:lstStyle>
            <a:lvl1pPr>
              <a:lnSpc>
                <a:spcPts val="4533"/>
              </a:lnSpc>
              <a:spcBef>
                <a:spcPts val="0"/>
              </a:spcBef>
              <a:defRPr sz="3200" baseline="0">
                <a:solidFill>
                  <a:schemeClr val="accent2"/>
                </a:solidFill>
                <a:latin typeface="Times New Roman"/>
                <a:cs typeface="Times New Roman"/>
              </a:defRPr>
            </a:lvl1pPr>
          </a:lstStyle>
          <a:p>
            <a:r>
              <a:rPr lang="en-US"/>
              <a:t>Click to edit Master title style</a:t>
            </a:r>
            <a:endParaRPr lang="en-US" dirty="0"/>
          </a:p>
        </p:txBody>
      </p:sp>
      <p:sp>
        <p:nvSpPr>
          <p:cNvPr id="10"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8"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6:9 Arup Blank">
    <p:spTree>
      <p:nvGrpSpPr>
        <p:cNvPr id="1" name=""/>
        <p:cNvGrpSpPr/>
        <p:nvPr/>
      </p:nvGrpSpPr>
      <p:grpSpPr>
        <a:xfrm>
          <a:off x="0" y="0"/>
          <a:ext cx="0" cy="0"/>
          <a:chOff x="0" y="0"/>
          <a:chExt cx="0" cy="0"/>
        </a:xfrm>
      </p:grpSpPr>
      <p:sp>
        <p:nvSpPr>
          <p:cNvPr id="6" name="Slide Number Placeholder 14"/>
          <p:cNvSpPr txBox="1"/>
          <p:nvPr/>
        </p:nvSpPr>
        <p:spPr>
          <a:xfrm>
            <a:off x="1738716" y="3054600"/>
            <a:ext cx="383117" cy="748800"/>
          </a:xfrm>
          <a:prstGeom prst="rect">
            <a:avLst/>
          </a:prstGeom>
        </p:spPr>
        <p:txBody>
          <a:bodyPr lIns="0" tIns="0" rIns="0" bIns="264000" anchor="b" anchorCtr="0"/>
          <a:lstStyle>
            <a:defPPr>
              <a:defRPr lang="en-US"/>
            </a:defPPr>
            <a:lvl1pPr algn="ctr" rtl="0" eaLnBrk="0" fontAlgn="base" hangingPunct="0">
              <a:spcBef>
                <a:spcPct val="0"/>
              </a:spcBef>
              <a:spcAft>
                <a:spcPct val="0"/>
              </a:spcAft>
              <a:defRPr sz="2400" b="1" kern="1200">
                <a:solidFill>
                  <a:schemeClr val="tx1"/>
                </a:solidFill>
                <a:latin typeface="Arial" charset="0"/>
                <a:ea typeface="+mn-ea"/>
                <a:cs typeface="Arial" charset="0"/>
              </a:defRPr>
            </a:lvl1pPr>
            <a:lvl2pPr marL="457200" algn="ctr" rtl="0" eaLnBrk="0" fontAlgn="base" hangingPunct="0">
              <a:spcBef>
                <a:spcPct val="0"/>
              </a:spcBef>
              <a:spcAft>
                <a:spcPct val="0"/>
              </a:spcAft>
              <a:defRPr sz="2400" b="1" kern="1200">
                <a:solidFill>
                  <a:schemeClr val="tx1"/>
                </a:solidFill>
                <a:latin typeface="Arial" charset="0"/>
                <a:ea typeface="+mn-ea"/>
                <a:cs typeface="Arial" charset="0"/>
              </a:defRPr>
            </a:lvl2pPr>
            <a:lvl3pPr marL="914400" algn="ctr" rtl="0" eaLnBrk="0" fontAlgn="base" hangingPunct="0">
              <a:spcBef>
                <a:spcPct val="0"/>
              </a:spcBef>
              <a:spcAft>
                <a:spcPct val="0"/>
              </a:spcAft>
              <a:defRPr sz="2400" b="1" kern="1200">
                <a:solidFill>
                  <a:schemeClr val="tx1"/>
                </a:solidFill>
                <a:latin typeface="Arial" charset="0"/>
                <a:ea typeface="+mn-ea"/>
                <a:cs typeface="Arial" charset="0"/>
              </a:defRPr>
            </a:lvl3pPr>
            <a:lvl4pPr marL="1371600" algn="ctr" rtl="0" eaLnBrk="0" fontAlgn="base" hangingPunct="0">
              <a:spcBef>
                <a:spcPct val="0"/>
              </a:spcBef>
              <a:spcAft>
                <a:spcPct val="0"/>
              </a:spcAft>
              <a:defRPr sz="2400" b="1" kern="1200">
                <a:solidFill>
                  <a:schemeClr val="tx1"/>
                </a:solidFill>
                <a:latin typeface="Arial" charset="0"/>
                <a:ea typeface="+mn-ea"/>
                <a:cs typeface="Arial" charset="0"/>
              </a:defRPr>
            </a:lvl4pPr>
            <a:lvl5pPr marL="1828800" algn="ctr" rtl="0" eaLnBrk="0" fontAlgn="base" hangingPunct="0">
              <a:spcBef>
                <a:spcPct val="0"/>
              </a:spcBef>
              <a:spcAft>
                <a:spcPct val="0"/>
              </a:spcAft>
              <a:defRPr sz="2400" b="1" kern="1200">
                <a:solidFill>
                  <a:schemeClr val="tx1"/>
                </a:solidFill>
                <a:latin typeface="Arial" charset="0"/>
                <a:ea typeface="+mn-ea"/>
                <a:cs typeface="Arial" charset="0"/>
              </a:defRPr>
            </a:lvl5pPr>
            <a:lvl6pPr marL="2286000" algn="l" defTabSz="914400" rtl="0" eaLnBrk="1" latinLnBrk="0" hangingPunct="1">
              <a:defRPr sz="2400" b="1" kern="1200">
                <a:solidFill>
                  <a:schemeClr val="tx1"/>
                </a:solidFill>
                <a:latin typeface="Arial" charset="0"/>
                <a:ea typeface="+mn-ea"/>
                <a:cs typeface="Arial" charset="0"/>
              </a:defRPr>
            </a:lvl6pPr>
            <a:lvl7pPr marL="2743200" algn="l" defTabSz="914400" rtl="0" eaLnBrk="1" latinLnBrk="0" hangingPunct="1">
              <a:defRPr sz="2400" b="1" kern="1200">
                <a:solidFill>
                  <a:schemeClr val="tx1"/>
                </a:solidFill>
                <a:latin typeface="Arial" charset="0"/>
                <a:ea typeface="+mn-ea"/>
                <a:cs typeface="Arial" charset="0"/>
              </a:defRPr>
            </a:lvl7pPr>
            <a:lvl8pPr marL="3200400" algn="l" defTabSz="914400" rtl="0" eaLnBrk="1" latinLnBrk="0" hangingPunct="1">
              <a:defRPr sz="2400" b="1" kern="1200">
                <a:solidFill>
                  <a:schemeClr val="tx1"/>
                </a:solidFill>
                <a:latin typeface="Arial" charset="0"/>
                <a:ea typeface="+mn-ea"/>
                <a:cs typeface="Arial" charset="0"/>
              </a:defRPr>
            </a:lvl8pPr>
            <a:lvl9pPr marL="3657600" algn="l" defTabSz="914400" rtl="0" eaLnBrk="1" latinLnBrk="0" hangingPunct="1">
              <a:defRPr sz="2400" b="1" kern="1200">
                <a:solidFill>
                  <a:schemeClr val="tx1"/>
                </a:solidFill>
                <a:latin typeface="Arial" charset="0"/>
                <a:ea typeface="+mn-ea"/>
                <a:cs typeface="Arial" charset="0"/>
              </a:defRPr>
            </a:lvl9pPr>
          </a:lstStyle>
          <a:p>
            <a:pPr eaLnBrk="1" fontAlgn="auto" hangingPunct="1">
              <a:spcBef>
                <a:spcPts val="0"/>
              </a:spcBef>
              <a:spcAft>
                <a:spcPts val="0"/>
              </a:spcAft>
              <a:defRPr/>
            </a:pPr>
            <a:fld id="{84ADEA5E-D855-46E6-A607-27446C644854}" type="slidenum">
              <a:rPr lang="en-US" sz="3200" b="0" dirty="0">
                <a:solidFill>
                  <a:srgbClr val="FFFFFF"/>
                </a:solidFill>
                <a:latin typeface="Arial"/>
                <a:cs typeface="ＭＳ Ｐゴシック"/>
              </a:rPr>
              <a:pPr eaLnBrk="1" fontAlgn="auto" hangingPunct="1">
                <a:spcBef>
                  <a:spcPts val="0"/>
                </a:spcBef>
                <a:spcAft>
                  <a:spcPts val="0"/>
                </a:spcAft>
                <a:defRPr/>
              </a:pPr>
              <a:t>‹#›</a:t>
            </a:fld>
            <a:r>
              <a:rPr lang="en-US" sz="3200" b="0" i="1" dirty="0">
                <a:solidFill>
                  <a:srgbClr val="FFFFFF"/>
                </a:solidFill>
                <a:latin typeface="Arial"/>
                <a:cs typeface="ＭＳ Ｐゴシック"/>
              </a:rPr>
              <a:t>
              </a:t>
            </a:r>
          </a:p>
        </p:txBody>
      </p:sp>
      <p:sp>
        <p:nvSpPr>
          <p:cNvPr id="8"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7"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6:9 Arup Single Object">
    <p:spTree>
      <p:nvGrpSpPr>
        <p:cNvPr id="1" name=""/>
        <p:cNvGrpSpPr/>
        <p:nvPr/>
      </p:nvGrpSpPr>
      <p:grpSpPr>
        <a:xfrm>
          <a:off x="0" y="0"/>
          <a:ext cx="0" cy="0"/>
          <a:chOff x="0" y="0"/>
          <a:chExt cx="0" cy="0"/>
        </a:xfrm>
      </p:grpSpPr>
      <p:sp>
        <p:nvSpPr>
          <p:cNvPr id="7" name="Content Placeholder 7"/>
          <p:cNvSpPr>
            <a:spLocks noGrp="1"/>
          </p:cNvSpPr>
          <p:nvPr>
            <p:ph sz="quarter" idx="10" hasCustomPrompt="1"/>
          </p:nvPr>
        </p:nvSpPr>
        <p:spPr>
          <a:xfrm>
            <a:off x="460800" y="190508"/>
            <a:ext cx="11443333" cy="5590761"/>
          </a:xfrm>
          <a:prstGeom prst="rect">
            <a:avLst/>
          </a:prstGeom>
        </p:spPr>
        <p:txBody>
          <a:bodyPr lIns="0" tIns="0" rIns="0" bIns="0">
            <a:noAutofit/>
          </a:bodyPr>
          <a:lstStyle>
            <a:lvl1pPr marL="0" indent="0">
              <a:lnSpc>
                <a:spcPts val="3467"/>
              </a:lnSpc>
              <a:spcBef>
                <a:spcPts val="0"/>
              </a:spcBef>
              <a:buFontTx/>
              <a:buNone/>
              <a:defRPr baseline="0">
                <a:latin typeface="Times New Roman"/>
                <a:cs typeface="Times New Roman"/>
              </a:defRPr>
            </a:lvl1pPr>
          </a:lstStyle>
          <a:p>
            <a:pPr lvl="0"/>
            <a:r>
              <a:rPr lang="en-US" dirty="0"/>
              <a:t>Use this layout for tables, charts/graphs images and multimedia by clicking on the icons below.</a:t>
            </a:r>
          </a:p>
          <a:p>
            <a:pPr lvl="0"/>
            <a:r>
              <a:rPr lang="en-US" dirty="0"/>
              <a:t>For a bullet slide with text, from the ‘Home’ menu choose:</a:t>
            </a:r>
          </a:p>
          <a:p>
            <a:pPr lvl="0"/>
            <a:r>
              <a:rPr lang="en-US" dirty="0"/>
              <a:t>New slide | Arup Bullet Layout</a:t>
            </a:r>
          </a:p>
          <a:p>
            <a:pPr lvl="0"/>
            <a:r>
              <a:rPr lang="en-US" dirty="0"/>
              <a:t>Do not use this layout for text.</a:t>
            </a:r>
          </a:p>
        </p:txBody>
      </p:sp>
      <p:sp>
        <p:nvSpPr>
          <p:cNvPr id="6" name="Text Placeholder 2"/>
          <p:cNvSpPr>
            <a:spLocks noGrp="1"/>
          </p:cNvSpPr>
          <p:nvPr>
            <p:ph type="body" sz="quarter" idx="13" hasCustomPrompt="1"/>
          </p:nvPr>
        </p:nvSpPr>
        <p:spPr>
          <a:xfrm>
            <a:off x="463067" y="5781264"/>
            <a:ext cx="7794668" cy="268771"/>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1" name="Text Placeholder 2"/>
          <p:cNvSpPr>
            <a:spLocks noGrp="1"/>
          </p:cNvSpPr>
          <p:nvPr>
            <p:ph type="body" sz="quarter" idx="17" hasCustomPrompt="1"/>
          </p:nvPr>
        </p:nvSpPr>
        <p:spPr>
          <a:xfrm>
            <a:off x="8626583" y="5810008"/>
            <a:ext cx="3277550" cy="240027"/>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9"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0"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6:9 Arup Two Objects">
    <p:spTree>
      <p:nvGrpSpPr>
        <p:cNvPr id="1" name=""/>
        <p:cNvGrpSpPr/>
        <p:nvPr/>
      </p:nvGrpSpPr>
      <p:grpSpPr>
        <a:xfrm>
          <a:off x="0" y="0"/>
          <a:ext cx="0" cy="0"/>
          <a:chOff x="0" y="0"/>
          <a:chExt cx="0" cy="0"/>
        </a:xfrm>
      </p:grpSpPr>
      <p:sp>
        <p:nvSpPr>
          <p:cNvPr id="8" name="Content Placeholder 7"/>
          <p:cNvSpPr>
            <a:spLocks noGrp="1"/>
          </p:cNvSpPr>
          <p:nvPr>
            <p:ph sz="quarter" idx="10" hasCustomPrompt="1"/>
          </p:nvPr>
        </p:nvSpPr>
        <p:spPr>
          <a:xfrm>
            <a:off x="232682" y="190508"/>
            <a:ext cx="5814649" cy="5590761"/>
          </a:xfrm>
          <a:prstGeom prst="rect">
            <a:avLst/>
          </a:prstGeom>
        </p:spPr>
        <p:txBody>
          <a:bodyPr lIns="0" tIns="0" rIns="0" bIns="0">
            <a:normAutofit/>
          </a:bodyPr>
          <a:lstStyle>
            <a:lvl1pPr marL="0" indent="0">
              <a:lnSpc>
                <a:spcPts val="3467"/>
              </a:lnSpc>
              <a:spcBef>
                <a:spcPts val="0"/>
              </a:spcBef>
              <a:buFontTx/>
              <a:buNone/>
              <a:defRPr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15" name="Text Placeholder 2"/>
          <p:cNvSpPr>
            <a:spLocks noGrp="1"/>
          </p:cNvSpPr>
          <p:nvPr>
            <p:ph type="body" sz="quarter" idx="12"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6" name="Text Placeholder 2"/>
          <p:cNvSpPr>
            <a:spLocks noGrp="1"/>
          </p:cNvSpPr>
          <p:nvPr>
            <p:ph type="body" sz="quarter" idx="13" hasCustomPrompt="1"/>
          </p:nvPr>
        </p:nvSpPr>
        <p:spPr>
          <a:xfrm>
            <a:off x="232667"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1" name="Content Placeholder 7"/>
          <p:cNvSpPr>
            <a:spLocks noGrp="1"/>
          </p:cNvSpPr>
          <p:nvPr>
            <p:ph sz="quarter" idx="16" hasCustomPrompt="1"/>
          </p:nvPr>
        </p:nvSpPr>
        <p:spPr>
          <a:xfrm>
            <a:off x="6144018" y="190508"/>
            <a:ext cx="5814649" cy="5590761"/>
          </a:xfrm>
          <a:prstGeom prst="rect">
            <a:avLst/>
          </a:prstGeom>
        </p:spPr>
        <p:txBody>
          <a:bodyPr lIns="0" tIns="0" rIns="0" bIns="0">
            <a:normAutofit/>
          </a:bodyPr>
          <a:lstStyle>
            <a:lvl1pPr marL="0" indent="0">
              <a:lnSpc>
                <a:spcPts val="3467"/>
              </a:lnSpc>
              <a:spcBef>
                <a:spcPts val="0"/>
              </a:spcBef>
              <a:buFontTx/>
              <a:buNone/>
              <a:defRPr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3" name="Text Placeholder 2"/>
          <p:cNvSpPr>
            <a:spLocks noGrp="1"/>
          </p:cNvSpPr>
          <p:nvPr>
            <p:ph type="body" sz="quarter" idx="17" hasCustomPrompt="1"/>
          </p:nvPr>
        </p:nvSpPr>
        <p:spPr>
          <a:xfrm>
            <a:off x="10802142"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4" name="Text Placeholder 2"/>
          <p:cNvSpPr>
            <a:spLocks noGrp="1"/>
          </p:cNvSpPr>
          <p:nvPr>
            <p:ph type="body" sz="quarter" idx="18"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2"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3"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6:9 Arup Three Objects Option1">
    <p:spTree>
      <p:nvGrpSpPr>
        <p:cNvPr id="1" name=""/>
        <p:cNvGrpSpPr/>
        <p:nvPr/>
      </p:nvGrpSpPr>
      <p:grpSpPr>
        <a:xfrm>
          <a:off x="0" y="0"/>
          <a:ext cx="0" cy="0"/>
          <a:chOff x="0" y="0"/>
          <a:chExt cx="0" cy="0"/>
        </a:xfrm>
      </p:grpSpPr>
      <p:sp>
        <p:nvSpPr>
          <p:cNvPr id="30" name="Text Placeholder 2"/>
          <p:cNvSpPr>
            <a:spLocks noGrp="1"/>
          </p:cNvSpPr>
          <p:nvPr>
            <p:ph type="body" sz="quarter" idx="18"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31" name="Text Placeholder 2"/>
          <p:cNvSpPr>
            <a:spLocks noGrp="1"/>
          </p:cNvSpPr>
          <p:nvPr>
            <p:ph type="body" sz="quarter" idx="19" hasCustomPrompt="1"/>
          </p:nvPr>
        </p:nvSpPr>
        <p:spPr>
          <a:xfrm>
            <a:off x="6143540"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2" name="Content Placeholder 7"/>
          <p:cNvSpPr>
            <a:spLocks noGrp="1"/>
          </p:cNvSpPr>
          <p:nvPr>
            <p:ph sz="quarter" idx="10" hasCustomPrompt="1"/>
          </p:nvPr>
        </p:nvSpPr>
        <p:spPr>
          <a:xfrm>
            <a:off x="232682" y="190508"/>
            <a:ext cx="5814649" cy="5590761"/>
          </a:xfrm>
          <a:prstGeom prst="rect">
            <a:avLst/>
          </a:prstGeom>
        </p:spPr>
        <p:txBody>
          <a:bodyPr lIns="0" tIns="0" rIns="0" bIns="0">
            <a:normAutofit/>
          </a:bodyPr>
          <a:lstStyle>
            <a:lvl1pPr marL="0" indent="0">
              <a:lnSpc>
                <a:spcPts val="3467"/>
              </a:lnSpc>
              <a:spcBef>
                <a:spcPts val="0"/>
              </a:spcBef>
              <a:buFontTx/>
              <a:buNone/>
              <a:defRPr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13" name="Text Placeholder 2"/>
          <p:cNvSpPr>
            <a:spLocks noGrp="1"/>
          </p:cNvSpPr>
          <p:nvPr>
            <p:ph type="body" sz="quarter" idx="12"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5" name="Text Placeholder 2"/>
          <p:cNvSpPr>
            <a:spLocks noGrp="1"/>
          </p:cNvSpPr>
          <p:nvPr>
            <p:ph type="body" sz="quarter" idx="13"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7" name="Content Placeholder 7"/>
          <p:cNvSpPr>
            <a:spLocks noGrp="1"/>
          </p:cNvSpPr>
          <p:nvPr>
            <p:ph sz="quarter" idx="20" hasCustomPrompt="1"/>
          </p:nvPr>
        </p:nvSpPr>
        <p:spPr>
          <a:xfrm>
            <a:off x="6143546" y="190500"/>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18" name="Text Placeholder 2"/>
          <p:cNvSpPr>
            <a:spLocks noGrp="1"/>
          </p:cNvSpPr>
          <p:nvPr>
            <p:ph type="body" sz="quarter" idx="21" hasCustomPrompt="1"/>
          </p:nvPr>
        </p:nvSpPr>
        <p:spPr>
          <a:xfrm>
            <a:off x="10801678"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9" name="Text Placeholder 2"/>
          <p:cNvSpPr>
            <a:spLocks noGrp="1"/>
          </p:cNvSpPr>
          <p:nvPr>
            <p:ph type="body" sz="quarter" idx="22" hasCustomPrompt="1"/>
          </p:nvPr>
        </p:nvSpPr>
        <p:spPr>
          <a:xfrm>
            <a:off x="6143540"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4" name="Content Placeholder 7"/>
          <p:cNvSpPr>
            <a:spLocks noGrp="1"/>
          </p:cNvSpPr>
          <p:nvPr>
            <p:ph sz="quarter" idx="23" hasCustomPrompt="1"/>
          </p:nvPr>
        </p:nvSpPr>
        <p:spPr>
          <a:xfrm>
            <a:off x="6143546" y="3284984"/>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2"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24"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6:9 Arup Three Objects Option2">
    <p:spTree>
      <p:nvGrpSpPr>
        <p:cNvPr id="1" name=""/>
        <p:cNvGrpSpPr/>
        <p:nvPr/>
      </p:nvGrpSpPr>
      <p:grpSpPr>
        <a:xfrm>
          <a:off x="0" y="0"/>
          <a:ext cx="0" cy="0"/>
          <a:chOff x="0" y="0"/>
          <a:chExt cx="0" cy="0"/>
        </a:xfrm>
      </p:grpSpPr>
      <p:sp>
        <p:nvSpPr>
          <p:cNvPr id="17" name="Content Placeholder 7"/>
          <p:cNvSpPr>
            <a:spLocks noGrp="1"/>
          </p:cNvSpPr>
          <p:nvPr>
            <p:ph sz="quarter" idx="24" hasCustomPrompt="1"/>
          </p:nvPr>
        </p:nvSpPr>
        <p:spPr>
          <a:xfrm>
            <a:off x="6143546" y="190508"/>
            <a:ext cx="5814649" cy="5590761"/>
          </a:xfrm>
          <a:prstGeom prst="rect">
            <a:avLst/>
          </a:prstGeom>
        </p:spPr>
        <p:txBody>
          <a:bodyPr lIns="0" tIns="0" rIns="0" bIns="0">
            <a:normAutofit/>
          </a:bodyPr>
          <a:lstStyle>
            <a:lvl1pPr marL="0" indent="0">
              <a:lnSpc>
                <a:spcPts val="3467"/>
              </a:lnSpc>
              <a:spcBef>
                <a:spcPts val="0"/>
              </a:spcBef>
              <a:buFontTx/>
              <a:buNone/>
              <a:defRPr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18" name="Text Placeholder 2"/>
          <p:cNvSpPr>
            <a:spLocks noGrp="1"/>
          </p:cNvSpPr>
          <p:nvPr>
            <p:ph type="body" sz="quarter" idx="25"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0" name="Content Placeholder 7"/>
          <p:cNvSpPr>
            <a:spLocks noGrp="1"/>
          </p:cNvSpPr>
          <p:nvPr>
            <p:ph sz="quarter" idx="12" hasCustomPrompt="1"/>
          </p:nvPr>
        </p:nvSpPr>
        <p:spPr>
          <a:xfrm>
            <a:off x="232682" y="3284984"/>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1" name="Text Placeholder 2"/>
          <p:cNvSpPr>
            <a:spLocks noGrp="1"/>
          </p:cNvSpPr>
          <p:nvPr>
            <p:ph type="body" sz="quarter" idx="18"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2" name="Text Placeholder 2"/>
          <p:cNvSpPr>
            <a:spLocks noGrp="1"/>
          </p:cNvSpPr>
          <p:nvPr>
            <p:ph type="body" sz="quarter" idx="19"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3" name="Content Placeholder 7"/>
          <p:cNvSpPr>
            <a:spLocks noGrp="1"/>
          </p:cNvSpPr>
          <p:nvPr>
            <p:ph sz="quarter" idx="20" hasCustomPrompt="1"/>
          </p:nvPr>
        </p:nvSpPr>
        <p:spPr>
          <a:xfrm>
            <a:off x="232682" y="190500"/>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4" name="Text Placeholder 2"/>
          <p:cNvSpPr>
            <a:spLocks noGrp="1"/>
          </p:cNvSpPr>
          <p:nvPr>
            <p:ph type="body" sz="quarter" idx="21" hasCustomPrompt="1"/>
          </p:nvPr>
        </p:nvSpPr>
        <p:spPr>
          <a:xfrm>
            <a:off x="4890805"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5" name="Text Placeholder 2"/>
          <p:cNvSpPr>
            <a:spLocks noGrp="1"/>
          </p:cNvSpPr>
          <p:nvPr>
            <p:ph type="body" sz="quarter" idx="22" hasCustomPrompt="1"/>
          </p:nvPr>
        </p:nvSpPr>
        <p:spPr>
          <a:xfrm>
            <a:off x="232667"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5"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3" name="Text Placeholder 2"/>
          <p:cNvSpPr>
            <a:spLocks noGrp="1"/>
          </p:cNvSpPr>
          <p:nvPr>
            <p:ph type="body" sz="quarter" idx="34"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4"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6:9 Arup Four Objects">
    <p:spTree>
      <p:nvGrpSpPr>
        <p:cNvPr id="1" name=""/>
        <p:cNvGrpSpPr/>
        <p:nvPr/>
      </p:nvGrpSpPr>
      <p:grpSpPr>
        <a:xfrm>
          <a:off x="0" y="0"/>
          <a:ext cx="0" cy="0"/>
          <a:chOff x="0" y="0"/>
          <a:chExt cx="0" cy="0"/>
        </a:xfrm>
      </p:grpSpPr>
      <p:sp>
        <p:nvSpPr>
          <p:cNvPr id="17" name="Content Placeholder 7"/>
          <p:cNvSpPr>
            <a:spLocks noGrp="1"/>
          </p:cNvSpPr>
          <p:nvPr>
            <p:ph sz="quarter" idx="12" hasCustomPrompt="1"/>
          </p:nvPr>
        </p:nvSpPr>
        <p:spPr>
          <a:xfrm>
            <a:off x="232682" y="3284984"/>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18" name="Text Placeholder 2"/>
          <p:cNvSpPr>
            <a:spLocks noGrp="1"/>
          </p:cNvSpPr>
          <p:nvPr>
            <p:ph type="body" sz="quarter" idx="18"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9" name="Text Placeholder 2"/>
          <p:cNvSpPr>
            <a:spLocks noGrp="1"/>
          </p:cNvSpPr>
          <p:nvPr>
            <p:ph type="body" sz="quarter" idx="19"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4" name="Content Placeholder 7"/>
          <p:cNvSpPr>
            <a:spLocks noGrp="1"/>
          </p:cNvSpPr>
          <p:nvPr>
            <p:ph sz="quarter" idx="20" hasCustomPrompt="1"/>
          </p:nvPr>
        </p:nvSpPr>
        <p:spPr>
          <a:xfrm>
            <a:off x="232682" y="190500"/>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5" name="Text Placeholder 2"/>
          <p:cNvSpPr>
            <a:spLocks noGrp="1"/>
          </p:cNvSpPr>
          <p:nvPr>
            <p:ph type="body" sz="quarter" idx="21" hasCustomPrompt="1"/>
          </p:nvPr>
        </p:nvSpPr>
        <p:spPr>
          <a:xfrm>
            <a:off x="4890805"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6" name="Text Placeholder 2"/>
          <p:cNvSpPr>
            <a:spLocks noGrp="1"/>
          </p:cNvSpPr>
          <p:nvPr>
            <p:ph type="body" sz="quarter" idx="22" hasCustomPrompt="1"/>
          </p:nvPr>
        </p:nvSpPr>
        <p:spPr>
          <a:xfrm>
            <a:off x="232667"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30" name="Content Placeholder 7"/>
          <p:cNvSpPr>
            <a:spLocks noGrp="1"/>
          </p:cNvSpPr>
          <p:nvPr>
            <p:ph sz="quarter" idx="26" hasCustomPrompt="1"/>
          </p:nvPr>
        </p:nvSpPr>
        <p:spPr>
          <a:xfrm>
            <a:off x="6143546" y="190500"/>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31" name="Text Placeholder 2"/>
          <p:cNvSpPr>
            <a:spLocks noGrp="1"/>
          </p:cNvSpPr>
          <p:nvPr>
            <p:ph type="body" sz="quarter" idx="27" hasCustomPrompt="1"/>
          </p:nvPr>
        </p:nvSpPr>
        <p:spPr>
          <a:xfrm>
            <a:off x="10801678"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32" name="Text Placeholder 2"/>
          <p:cNvSpPr>
            <a:spLocks noGrp="1"/>
          </p:cNvSpPr>
          <p:nvPr>
            <p:ph type="body" sz="quarter" idx="28" hasCustomPrompt="1"/>
          </p:nvPr>
        </p:nvSpPr>
        <p:spPr>
          <a:xfrm>
            <a:off x="6143540"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6" name="Text Placeholder 2"/>
          <p:cNvSpPr>
            <a:spLocks noGrp="1"/>
          </p:cNvSpPr>
          <p:nvPr>
            <p:ph type="body" sz="quarter" idx="30" hasCustomPrompt="1"/>
          </p:nvPr>
        </p:nvSpPr>
        <p:spPr>
          <a:xfrm>
            <a:off x="6143540"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0" name="Content Placeholder 7"/>
          <p:cNvSpPr>
            <a:spLocks noGrp="1"/>
          </p:cNvSpPr>
          <p:nvPr>
            <p:ph sz="quarter" idx="23" hasCustomPrompt="1"/>
          </p:nvPr>
        </p:nvSpPr>
        <p:spPr>
          <a:xfrm>
            <a:off x="6143546" y="3284984"/>
            <a:ext cx="5814649" cy="2496277"/>
          </a:xfrm>
          <a:prstGeom prst="rect">
            <a:avLst/>
          </a:prstGeom>
        </p:spPr>
        <p:txBody>
          <a:bodyPr lIns="0" tIns="0" rIns="0" bIns="0">
            <a:normAutofit/>
          </a:bodyPr>
          <a:lstStyle>
            <a:lvl1pPr marL="0" indent="0">
              <a:lnSpc>
                <a:spcPts val="3467"/>
              </a:lnSpc>
              <a:spcBef>
                <a:spcPts val="0"/>
              </a:spcBef>
              <a:buFontTx/>
              <a:buNone/>
              <a:defRPr sz="3200" baseline="0">
                <a:latin typeface="Times New Roman"/>
                <a:cs typeface="Times New Roman"/>
              </a:defRPr>
            </a:lvl1pPr>
          </a:lstStyle>
          <a:p>
            <a:pPr lvl="0"/>
            <a:r>
              <a:rPr lang="en-US" dirty="0"/>
              <a:t>Use to insert images / graphical content by clicking on the icons below</a:t>
            </a:r>
          </a:p>
          <a:p>
            <a:pPr lvl="0"/>
            <a:r>
              <a:rPr lang="en-US" dirty="0"/>
              <a:t>Or small amount of text to compliment images</a:t>
            </a:r>
          </a:p>
        </p:txBody>
      </p:sp>
      <p:sp>
        <p:nvSpPr>
          <p:cNvPr id="21" name="Text Placeholder 2"/>
          <p:cNvSpPr>
            <a:spLocks noGrp="1"/>
          </p:cNvSpPr>
          <p:nvPr>
            <p:ph type="body" sz="quarter" idx="34"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7"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23"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6:9 Arup Single Image">
    <p:spTree>
      <p:nvGrpSpPr>
        <p:cNvPr id="1" name=""/>
        <p:cNvGrpSpPr/>
        <p:nvPr/>
      </p:nvGrpSpPr>
      <p:grpSpPr>
        <a:xfrm>
          <a:off x="0" y="0"/>
          <a:ext cx="0" cy="0"/>
          <a:chOff x="0" y="0"/>
          <a:chExt cx="0" cy="0"/>
        </a:xfrm>
      </p:grpSpPr>
      <p:sp>
        <p:nvSpPr>
          <p:cNvPr id="20" name="Picture Placeholder 2"/>
          <p:cNvSpPr>
            <a:spLocks noGrp="1" noChangeAspect="1"/>
          </p:cNvSpPr>
          <p:nvPr>
            <p:ph type="pic" sz="quarter" idx="11" hasCustomPrompt="1"/>
          </p:nvPr>
        </p:nvSpPr>
        <p:spPr>
          <a:xfrm>
            <a:off x="230400" y="190500"/>
            <a:ext cx="11731200" cy="5592000"/>
          </a:xfrm>
          <a:prstGeom prst="rect">
            <a:avLst/>
          </a:prstGeom>
        </p:spPr>
        <p:txBody>
          <a:bodyPr vert="horz" lIns="0" tIns="0" rIns="0" bIns="0" anchor="t">
            <a:normAutofit/>
          </a:bodyPr>
          <a:lstStyle>
            <a:lvl1pPr marL="0" indent="0">
              <a:lnSpc>
                <a:spcPts val="3467"/>
              </a:lnSpc>
              <a:spcBef>
                <a:spcPts val="0"/>
              </a:spcBef>
              <a:buNone/>
              <a:defRPr>
                <a:latin typeface="Times New Roman"/>
                <a:cs typeface="Times New Roman"/>
              </a:defRPr>
            </a:lvl1pPr>
          </a:lstStyle>
          <a:p>
            <a:br>
              <a:rPr lang="en-US" dirty="0"/>
            </a:br>
            <a:br>
              <a:rPr lang="en-US" dirty="0"/>
            </a:br>
            <a:br>
              <a:rPr lang="en-US" dirty="0"/>
            </a:br>
            <a:endParaRPr lang="en-US" dirty="0"/>
          </a:p>
          <a:p>
            <a:endParaRPr lang="en-US" dirty="0"/>
          </a:p>
          <a:p>
            <a:endParaRPr lang="en-US" dirty="0"/>
          </a:p>
        </p:txBody>
      </p:sp>
      <p:sp>
        <p:nvSpPr>
          <p:cNvPr id="11" name="Text Placeholder 2"/>
          <p:cNvSpPr>
            <a:spLocks noGrp="1"/>
          </p:cNvSpPr>
          <p:nvPr>
            <p:ph type="body" sz="quarter" idx="13" hasCustomPrompt="1"/>
          </p:nvPr>
        </p:nvSpPr>
        <p:spPr>
          <a:xfrm>
            <a:off x="232667" y="5781265"/>
            <a:ext cx="8123542" cy="240024"/>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2" name="Text Placeholder 2"/>
          <p:cNvSpPr>
            <a:spLocks noGrp="1"/>
          </p:cNvSpPr>
          <p:nvPr>
            <p:ph type="body" sz="quarter" idx="17" hasCustomPrompt="1"/>
          </p:nvPr>
        </p:nvSpPr>
        <p:spPr>
          <a:xfrm>
            <a:off x="8601600" y="5781261"/>
            <a:ext cx="3360000" cy="240027"/>
          </a:xfrm>
          <a:prstGeom prst="rect">
            <a:avLst/>
          </a:prstGeom>
        </p:spPr>
        <p:txBody>
          <a:bodyPr vert="horz" lIns="0" tIns="46800" rIns="0" bIns="4680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9"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7"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6:9 Arup Two Images">
    <p:spTree>
      <p:nvGrpSpPr>
        <p:cNvPr id="1" name=""/>
        <p:cNvGrpSpPr/>
        <p:nvPr/>
      </p:nvGrpSpPr>
      <p:grpSpPr>
        <a:xfrm>
          <a:off x="0" y="0"/>
          <a:ext cx="0" cy="0"/>
          <a:chOff x="0" y="0"/>
          <a:chExt cx="0" cy="0"/>
        </a:xfrm>
      </p:grpSpPr>
      <p:sp>
        <p:nvSpPr>
          <p:cNvPr id="13" name="Picture Placeholder 2"/>
          <p:cNvSpPr>
            <a:spLocks noGrp="1" noChangeAspect="1"/>
          </p:cNvSpPr>
          <p:nvPr>
            <p:ph type="pic" sz="quarter" idx="12" hasCustomPrompt="1"/>
          </p:nvPr>
        </p:nvSpPr>
        <p:spPr>
          <a:xfrm>
            <a:off x="232668" y="190508"/>
            <a:ext cx="5812800" cy="5590761"/>
          </a:xfrm>
          <a:prstGeom prst="rect">
            <a:avLst/>
          </a:prstGeom>
        </p:spPr>
        <p:txBody>
          <a:bodyPr vert="horz" lIns="0" tIns="0" rIns="0" bIns="0" anchor="t">
            <a:normAutofit/>
          </a:bodyPr>
          <a:lstStyle>
            <a:lvl1pPr marL="0" indent="0">
              <a:lnSpc>
                <a:spcPts val="3467"/>
              </a:lnSpc>
              <a:spcBef>
                <a:spcPts val="0"/>
              </a:spcBef>
              <a:buNone/>
              <a:defRPr baseline="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28" name="Picture Placeholder 2"/>
          <p:cNvSpPr>
            <a:spLocks noGrp="1" noChangeAspect="1"/>
          </p:cNvSpPr>
          <p:nvPr>
            <p:ph type="pic" sz="quarter" idx="13" hasCustomPrompt="1"/>
          </p:nvPr>
        </p:nvSpPr>
        <p:spPr>
          <a:xfrm>
            <a:off x="6145855" y="190508"/>
            <a:ext cx="5812800" cy="5590761"/>
          </a:xfrm>
          <a:prstGeom prst="rect">
            <a:avLst/>
          </a:prstGeom>
        </p:spPr>
        <p:txBody>
          <a:bodyPr vert="horz" lIns="0" tIns="0" rIns="0" bIns="0" anchor="t">
            <a:normAutofit/>
          </a:bodyPr>
          <a:lstStyle>
            <a:lvl1pPr marL="0" indent="0">
              <a:lnSpc>
                <a:spcPts val="3467"/>
              </a:lnSpc>
              <a:spcBef>
                <a:spcPts val="0"/>
              </a:spcBef>
              <a:buNone/>
              <a:defRPr>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15" name="Text Placeholder 2"/>
          <p:cNvSpPr>
            <a:spLocks noGrp="1"/>
          </p:cNvSpPr>
          <p:nvPr>
            <p:ph type="body" sz="quarter" idx="34"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6" name="Text Placeholder 2"/>
          <p:cNvSpPr>
            <a:spLocks noGrp="1"/>
          </p:cNvSpPr>
          <p:nvPr>
            <p:ph type="body" sz="quarter" idx="35" hasCustomPrompt="1"/>
          </p:nvPr>
        </p:nvSpPr>
        <p:spPr>
          <a:xfrm>
            <a:off x="232667"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7" name="Text Placeholder 2"/>
          <p:cNvSpPr>
            <a:spLocks noGrp="1"/>
          </p:cNvSpPr>
          <p:nvPr>
            <p:ph type="body" sz="quarter" idx="17" hasCustomPrompt="1"/>
          </p:nvPr>
        </p:nvSpPr>
        <p:spPr>
          <a:xfrm>
            <a:off x="10802142"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2"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0" name="Text Placeholder 2"/>
          <p:cNvSpPr>
            <a:spLocks noGrp="1"/>
          </p:cNvSpPr>
          <p:nvPr>
            <p:ph type="body" sz="quarter" idx="18"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1"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6:9 Arup Three Images Option1">
    <p:spTree>
      <p:nvGrpSpPr>
        <p:cNvPr id="1" name=""/>
        <p:cNvGrpSpPr/>
        <p:nvPr/>
      </p:nvGrpSpPr>
      <p:grpSpPr>
        <a:xfrm>
          <a:off x="0" y="0"/>
          <a:ext cx="0" cy="0"/>
          <a:chOff x="0" y="0"/>
          <a:chExt cx="0" cy="0"/>
        </a:xfrm>
      </p:grpSpPr>
      <p:sp>
        <p:nvSpPr>
          <p:cNvPr id="21" name="Picture Placeholder 2"/>
          <p:cNvSpPr>
            <a:spLocks noGrp="1" noChangeAspect="1"/>
          </p:cNvSpPr>
          <p:nvPr>
            <p:ph type="pic" sz="quarter" idx="15" hasCustomPrompt="1"/>
          </p:nvPr>
        </p:nvSpPr>
        <p:spPr>
          <a:xfrm>
            <a:off x="6145391" y="190500"/>
            <a:ext cx="5812800" cy="2496000"/>
          </a:xfrm>
          <a:prstGeom prst="rect">
            <a:avLst/>
          </a:prstGeom>
        </p:spPr>
        <p:txBody>
          <a:bodyPr vert="horz" lIns="0" tIns="0" rIns="0" bIns="0" anchor="t">
            <a:normAutofit/>
          </a:bodyPr>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22" name="Picture Placeholder 2"/>
          <p:cNvSpPr>
            <a:spLocks noGrp="1" noChangeAspect="1"/>
          </p:cNvSpPr>
          <p:nvPr>
            <p:ph type="pic" sz="quarter" idx="16" hasCustomPrompt="1"/>
          </p:nvPr>
        </p:nvSpPr>
        <p:spPr>
          <a:xfrm>
            <a:off x="6145391" y="3284984"/>
            <a:ext cx="5812800" cy="2496000"/>
          </a:xfrm>
          <a:prstGeom prst="rect">
            <a:avLst/>
          </a:prstGeom>
        </p:spPr>
        <p:txBody>
          <a:bodyPr vert="horz" lIns="0" tIns="0" rIns="0" bIns="0" anchor="t">
            <a:noAutofit/>
          </a:bodyPr>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24" name="Picture Placeholder 2"/>
          <p:cNvSpPr>
            <a:spLocks noGrp="1" noChangeAspect="1"/>
          </p:cNvSpPr>
          <p:nvPr>
            <p:ph type="pic" sz="quarter" idx="12" hasCustomPrompt="1"/>
          </p:nvPr>
        </p:nvSpPr>
        <p:spPr>
          <a:xfrm>
            <a:off x="232668" y="190508"/>
            <a:ext cx="5812800" cy="5590761"/>
          </a:xfrm>
          <a:prstGeom prst="rect">
            <a:avLst/>
          </a:prstGeom>
        </p:spPr>
        <p:txBody>
          <a:bodyPr vert="horz" lIns="0" tIns="0" rIns="0" bIns="0" anchor="t">
            <a:normAutofit/>
          </a:bodyPr>
          <a:lstStyle>
            <a:lvl1pPr marL="0" indent="0">
              <a:lnSpc>
                <a:spcPts val="3467"/>
              </a:lnSpc>
              <a:spcBef>
                <a:spcPts val="0"/>
              </a:spcBef>
              <a:buNone/>
              <a:defRPr baseline="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17" name="Text Placeholder 2"/>
          <p:cNvSpPr>
            <a:spLocks noGrp="1"/>
          </p:cNvSpPr>
          <p:nvPr>
            <p:ph type="body" sz="quarter" idx="18"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9" name="Text Placeholder 2"/>
          <p:cNvSpPr>
            <a:spLocks noGrp="1"/>
          </p:cNvSpPr>
          <p:nvPr>
            <p:ph type="body" sz="quarter" idx="34"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0" name="Text Placeholder 2"/>
          <p:cNvSpPr>
            <a:spLocks noGrp="1"/>
          </p:cNvSpPr>
          <p:nvPr>
            <p:ph type="body" sz="quarter" idx="13"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3" name="Text Placeholder 2"/>
          <p:cNvSpPr>
            <a:spLocks noGrp="1"/>
          </p:cNvSpPr>
          <p:nvPr>
            <p:ph type="body" sz="quarter" idx="21" hasCustomPrompt="1"/>
          </p:nvPr>
        </p:nvSpPr>
        <p:spPr>
          <a:xfrm>
            <a:off x="10801678"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5" name="Text Placeholder 2"/>
          <p:cNvSpPr>
            <a:spLocks noGrp="1"/>
          </p:cNvSpPr>
          <p:nvPr>
            <p:ph type="body" sz="quarter" idx="22" hasCustomPrompt="1"/>
          </p:nvPr>
        </p:nvSpPr>
        <p:spPr>
          <a:xfrm>
            <a:off x="6143540"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5"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3" name="Text Placeholder 2"/>
          <p:cNvSpPr>
            <a:spLocks noGrp="1"/>
          </p:cNvSpPr>
          <p:nvPr>
            <p:ph type="body" sz="quarter" idx="35"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4"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6:9 Arup Three Images Option2">
    <p:spTree>
      <p:nvGrpSpPr>
        <p:cNvPr id="1" name=""/>
        <p:cNvGrpSpPr/>
        <p:nvPr/>
      </p:nvGrpSpPr>
      <p:grpSpPr>
        <a:xfrm>
          <a:off x="0" y="0"/>
          <a:ext cx="0" cy="0"/>
          <a:chOff x="0" y="0"/>
          <a:chExt cx="0" cy="0"/>
        </a:xfrm>
      </p:grpSpPr>
      <p:sp>
        <p:nvSpPr>
          <p:cNvPr id="27" name="Picture Placeholder 2"/>
          <p:cNvSpPr>
            <a:spLocks noGrp="1" noChangeAspect="1"/>
          </p:cNvSpPr>
          <p:nvPr>
            <p:ph type="pic" sz="quarter" idx="16" hasCustomPrompt="1"/>
          </p:nvPr>
        </p:nvSpPr>
        <p:spPr>
          <a:xfrm>
            <a:off x="232668" y="3284984"/>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37" name="Picture Placeholder 2"/>
          <p:cNvSpPr>
            <a:spLocks noGrp="1" noChangeAspect="1"/>
          </p:cNvSpPr>
          <p:nvPr>
            <p:ph type="pic" sz="quarter" idx="12" hasCustomPrompt="1"/>
          </p:nvPr>
        </p:nvSpPr>
        <p:spPr>
          <a:xfrm>
            <a:off x="6145855" y="190508"/>
            <a:ext cx="5812800" cy="5590761"/>
          </a:xfrm>
          <a:prstGeom prst="rect">
            <a:avLst/>
          </a:prstGeom>
        </p:spPr>
        <p:txBody>
          <a:bodyPr vert="horz" lIns="0" tIns="0" rIns="0" bIns="0" anchor="t"/>
          <a:lstStyle>
            <a:lvl1pPr marL="0" indent="0">
              <a:lnSpc>
                <a:spcPts val="3467"/>
              </a:lnSpc>
              <a:spcBef>
                <a:spcPts val="0"/>
              </a:spcBef>
              <a:buNone/>
              <a:defRPr baseline="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69" name="Picture Placeholder 2"/>
          <p:cNvSpPr>
            <a:spLocks noGrp="1" noChangeAspect="1"/>
          </p:cNvSpPr>
          <p:nvPr>
            <p:ph type="pic" sz="quarter" idx="15" hasCustomPrompt="1"/>
          </p:nvPr>
        </p:nvSpPr>
        <p:spPr>
          <a:xfrm>
            <a:off x="232668" y="190500"/>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18" name="Text Placeholder 2"/>
          <p:cNvSpPr>
            <a:spLocks noGrp="1"/>
          </p:cNvSpPr>
          <p:nvPr>
            <p:ph type="body" sz="quarter" idx="25"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0" name="Text Placeholder 2"/>
          <p:cNvSpPr>
            <a:spLocks noGrp="1"/>
          </p:cNvSpPr>
          <p:nvPr>
            <p:ph type="body" sz="quarter" idx="18"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1" name="Text Placeholder 2"/>
          <p:cNvSpPr>
            <a:spLocks noGrp="1"/>
          </p:cNvSpPr>
          <p:nvPr>
            <p:ph type="body" sz="quarter" idx="19"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2" name="Text Placeholder 2"/>
          <p:cNvSpPr>
            <a:spLocks noGrp="1"/>
          </p:cNvSpPr>
          <p:nvPr>
            <p:ph type="body" sz="quarter" idx="21" hasCustomPrompt="1"/>
          </p:nvPr>
        </p:nvSpPr>
        <p:spPr>
          <a:xfrm>
            <a:off x="4890805"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3" name="Text Placeholder 2"/>
          <p:cNvSpPr>
            <a:spLocks noGrp="1"/>
          </p:cNvSpPr>
          <p:nvPr>
            <p:ph type="body" sz="quarter" idx="22" hasCustomPrompt="1"/>
          </p:nvPr>
        </p:nvSpPr>
        <p:spPr>
          <a:xfrm>
            <a:off x="232667"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4"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6" name="Text Placeholder 2"/>
          <p:cNvSpPr>
            <a:spLocks noGrp="1"/>
          </p:cNvSpPr>
          <p:nvPr>
            <p:ph type="body" sz="quarter" idx="34"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3"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6:9 Arup Four Images">
    <p:spTree>
      <p:nvGrpSpPr>
        <p:cNvPr id="1" name=""/>
        <p:cNvGrpSpPr/>
        <p:nvPr/>
      </p:nvGrpSpPr>
      <p:grpSpPr>
        <a:xfrm>
          <a:off x="0" y="0"/>
          <a:ext cx="0" cy="0"/>
          <a:chOff x="0" y="0"/>
          <a:chExt cx="0" cy="0"/>
        </a:xfrm>
      </p:grpSpPr>
      <p:sp>
        <p:nvSpPr>
          <p:cNvPr id="35" name="Picture Placeholder 2"/>
          <p:cNvSpPr>
            <a:spLocks noGrp="1" noChangeAspect="1"/>
          </p:cNvSpPr>
          <p:nvPr>
            <p:ph type="pic" sz="quarter" idx="16" hasCustomPrompt="1"/>
          </p:nvPr>
        </p:nvSpPr>
        <p:spPr>
          <a:xfrm>
            <a:off x="232668" y="3284984"/>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41" name="Picture Placeholder 2"/>
          <p:cNvSpPr>
            <a:spLocks noGrp="1" noChangeAspect="1"/>
          </p:cNvSpPr>
          <p:nvPr>
            <p:ph type="pic" sz="quarter" idx="15" hasCustomPrompt="1"/>
          </p:nvPr>
        </p:nvSpPr>
        <p:spPr>
          <a:xfrm>
            <a:off x="6145391" y="190500"/>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42" name="Picture Placeholder 2"/>
          <p:cNvSpPr>
            <a:spLocks noGrp="1" noChangeAspect="1"/>
          </p:cNvSpPr>
          <p:nvPr>
            <p:ph type="pic" sz="quarter" idx="16" hasCustomPrompt="1"/>
          </p:nvPr>
        </p:nvSpPr>
        <p:spPr>
          <a:xfrm>
            <a:off x="6145391" y="3284984"/>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47" name="Picture Placeholder 2"/>
          <p:cNvSpPr>
            <a:spLocks noGrp="1" noChangeAspect="1"/>
          </p:cNvSpPr>
          <p:nvPr>
            <p:ph type="pic" sz="quarter" idx="32" hasCustomPrompt="1"/>
          </p:nvPr>
        </p:nvSpPr>
        <p:spPr>
          <a:xfrm>
            <a:off x="232668" y="190500"/>
            <a:ext cx="5812800" cy="2496000"/>
          </a:xfrm>
          <a:prstGeom prst="rect">
            <a:avLst/>
          </a:prstGeom>
        </p:spPr>
        <p:txBody>
          <a:bodyPr vert="horz" lIns="0" tIns="0" rIns="0" bIns="0" anchor="t"/>
          <a:lstStyle>
            <a:lvl1pPr marL="0" indent="0">
              <a:lnSpc>
                <a:spcPts val="2667"/>
              </a:lnSpc>
              <a:spcBef>
                <a:spcPts val="0"/>
              </a:spcBef>
              <a:buNone/>
              <a:defRPr sz="2400">
                <a:latin typeface="Times New Roman"/>
                <a:cs typeface="Times New Roman"/>
              </a:defRPr>
            </a:lvl1pPr>
          </a:lstStyle>
          <a:p>
            <a:pPr lvl="0"/>
            <a:endParaRPr lang="en-US" dirty="0"/>
          </a:p>
          <a:p>
            <a:pPr lvl="0"/>
            <a:endParaRPr lang="en-US" dirty="0"/>
          </a:p>
          <a:p>
            <a:pPr lvl="0"/>
            <a:endParaRPr lang="en-US" dirty="0"/>
          </a:p>
          <a:p>
            <a:pPr lvl="0"/>
            <a:endParaRPr lang="en-US" dirty="0"/>
          </a:p>
        </p:txBody>
      </p:sp>
      <p:sp>
        <p:nvSpPr>
          <p:cNvPr id="22" name="Text Placeholder 2"/>
          <p:cNvSpPr>
            <a:spLocks noGrp="1"/>
          </p:cNvSpPr>
          <p:nvPr>
            <p:ph type="body" sz="quarter" idx="18" hasCustomPrompt="1"/>
          </p:nvPr>
        </p:nvSpPr>
        <p:spPr>
          <a:xfrm>
            <a:off x="4890805"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3" name="Text Placeholder 2"/>
          <p:cNvSpPr>
            <a:spLocks noGrp="1"/>
          </p:cNvSpPr>
          <p:nvPr>
            <p:ph type="body" sz="quarter" idx="19" hasCustomPrompt="1"/>
          </p:nvPr>
        </p:nvSpPr>
        <p:spPr>
          <a:xfrm>
            <a:off x="232667" y="5781264"/>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4" name="Text Placeholder 2"/>
          <p:cNvSpPr>
            <a:spLocks noGrp="1"/>
          </p:cNvSpPr>
          <p:nvPr>
            <p:ph type="body" sz="quarter" idx="21" hasCustomPrompt="1"/>
          </p:nvPr>
        </p:nvSpPr>
        <p:spPr>
          <a:xfrm>
            <a:off x="4890805"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5" name="Text Placeholder 2"/>
          <p:cNvSpPr>
            <a:spLocks noGrp="1"/>
          </p:cNvSpPr>
          <p:nvPr>
            <p:ph type="body" sz="quarter" idx="22" hasCustomPrompt="1"/>
          </p:nvPr>
        </p:nvSpPr>
        <p:spPr>
          <a:xfrm>
            <a:off x="232667"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6" name="Text Placeholder 2"/>
          <p:cNvSpPr>
            <a:spLocks noGrp="1"/>
          </p:cNvSpPr>
          <p:nvPr>
            <p:ph type="body" sz="quarter" idx="27" hasCustomPrompt="1"/>
          </p:nvPr>
        </p:nvSpPr>
        <p:spPr>
          <a:xfrm>
            <a:off x="10801678" y="2686777"/>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27" name="Text Placeholder 2"/>
          <p:cNvSpPr>
            <a:spLocks noGrp="1"/>
          </p:cNvSpPr>
          <p:nvPr>
            <p:ph type="body" sz="quarter" idx="28" hasCustomPrompt="1"/>
          </p:nvPr>
        </p:nvSpPr>
        <p:spPr>
          <a:xfrm>
            <a:off x="6143540" y="2686780"/>
            <a:ext cx="4320000" cy="297517"/>
          </a:xfrm>
          <a:prstGeom prst="rect">
            <a:avLst/>
          </a:prstGeom>
        </p:spPr>
        <p:txBody>
          <a:bodyPr vert="horz"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29" name="Text Placeholder 2"/>
          <p:cNvSpPr>
            <a:spLocks noGrp="1"/>
          </p:cNvSpPr>
          <p:nvPr>
            <p:ph type="body" sz="quarter" idx="35" hasCustomPrompt="1"/>
          </p:nvPr>
        </p:nvSpPr>
        <p:spPr>
          <a:xfrm>
            <a:off x="10801678" y="5781261"/>
            <a:ext cx="1156527" cy="227755"/>
          </a:xfrm>
          <a:prstGeom prst="rect">
            <a:avLst/>
          </a:prstGeom>
        </p:spPr>
        <p:txBody>
          <a:bodyPr vert="horz" lIns="0" rIns="0">
            <a:noAutofit/>
          </a:bodyPr>
          <a:lstStyle>
            <a:lvl1pPr marL="0" indent="0" algn="r">
              <a:lnSpc>
                <a:spcPts val="1067"/>
              </a:lnSpc>
              <a:spcBef>
                <a:spcPts val="0"/>
              </a:spcBef>
              <a:buNone/>
              <a:defRPr sz="800">
                <a:latin typeface="Times New Roman"/>
                <a:cs typeface="Times New Roman"/>
              </a:defRPr>
            </a:lvl1pPr>
            <a:lvl2pPr>
              <a:defRPr sz="800"/>
            </a:lvl2pPr>
            <a:lvl3pPr>
              <a:defRPr sz="800"/>
            </a:lvl3pPr>
            <a:lvl4pPr>
              <a:defRPr sz="800"/>
            </a:lvl4pPr>
            <a:lvl5pPr>
              <a:defRPr sz="800"/>
            </a:lvl5pPr>
          </a:lstStyle>
          <a:p>
            <a:r>
              <a:rPr lang="en-US" sz="800" dirty="0"/>
              <a:t>© Image Copyright</a:t>
            </a:r>
          </a:p>
        </p:txBody>
      </p:sp>
      <p:sp>
        <p:nvSpPr>
          <p:cNvPr id="17" name="Text Placeholder 3"/>
          <p:cNvSpPr>
            <a:spLocks noGrp="1"/>
          </p:cNvSpPr>
          <p:nvPr>
            <p:ph type="body" sz="quarter" idx="33" hasCustomPrompt="1"/>
          </p:nvPr>
        </p:nvSpPr>
        <p:spPr>
          <a:xfrm>
            <a:off x="528000" y="6258000"/>
            <a:ext cx="10080000" cy="600000"/>
          </a:xfrm>
          <a:prstGeom prst="rect">
            <a:avLst/>
          </a:prstGeom>
        </p:spPr>
        <p:txBody>
          <a:bodyPr vert="horz" wrap="square" lIns="0" tIns="93600" rIns="0" bIns="0">
            <a:noAutofit/>
          </a:bodyPr>
          <a:lstStyle>
            <a:lvl1pPr marL="0" marR="0" indent="0" algn="l" defTabSz="1197317" rtl="0" eaLnBrk="1" fontAlgn="auto" latinLnBrk="0" hangingPunct="1">
              <a:lnSpc>
                <a:spcPts val="2400"/>
              </a:lnSpc>
              <a:spcBef>
                <a:spcPts val="0"/>
              </a:spcBef>
              <a:spcAft>
                <a:spcPts val="0"/>
              </a:spcAft>
              <a:buClrTx/>
              <a:buSzTx/>
              <a:buFont typeface="Arial" pitchFamily="34" charset="0"/>
              <a:buNone/>
              <a:tabLst/>
              <a:defRPr sz="2133" b="0" i="0" baseline="0">
                <a:solidFill>
                  <a:schemeClr val="bg1"/>
                </a:solidFill>
                <a:latin typeface="Times New Roman"/>
                <a:cs typeface="Times New Roman"/>
              </a:defRPr>
            </a:lvl1pPr>
          </a:lstStyle>
          <a:p>
            <a:r>
              <a:rPr lang="en-US" sz="2133" baseline="0" dirty="0"/>
              <a:t>Footer title</a:t>
            </a:r>
            <a:endParaRPr lang="en-US" sz="2400" baseline="0" dirty="0"/>
          </a:p>
        </p:txBody>
      </p:sp>
      <p:sp>
        <p:nvSpPr>
          <p:cNvPr id="18" name="Text Placeholder 2"/>
          <p:cNvSpPr>
            <a:spLocks noGrp="1"/>
          </p:cNvSpPr>
          <p:nvPr>
            <p:ph type="body" sz="quarter" idx="36" hasCustomPrompt="1"/>
          </p:nvPr>
        </p:nvSpPr>
        <p:spPr>
          <a:xfrm>
            <a:off x="6144005" y="5781264"/>
            <a:ext cx="4320000" cy="297517"/>
          </a:xfrm>
          <a:prstGeom prst="rect">
            <a:avLst/>
          </a:prstGeom>
        </p:spPr>
        <p:txBody>
          <a:bodyPr vert="horz" wrap="square" lIns="0" tIns="36000" rIns="0" bIns="36000">
            <a:noAutofit/>
          </a:bodyPr>
          <a:lstStyle>
            <a:lvl1pPr marL="0" indent="0" algn="l">
              <a:lnSpc>
                <a:spcPts val="1600"/>
              </a:lnSpc>
              <a:spcBef>
                <a:spcPts val="0"/>
              </a:spcBef>
              <a:buNone/>
              <a:defRPr sz="1333">
                <a:latin typeface="Times New Roman"/>
                <a:cs typeface="Times New Roman"/>
              </a:defRPr>
            </a:lvl1pPr>
            <a:lvl2pPr>
              <a:defRPr sz="800"/>
            </a:lvl2pPr>
            <a:lvl3pPr>
              <a:defRPr sz="800"/>
            </a:lvl3pPr>
            <a:lvl4pPr>
              <a:defRPr sz="800"/>
            </a:lvl4pPr>
            <a:lvl5pPr>
              <a:defRPr sz="800"/>
            </a:lvl5pPr>
          </a:lstStyle>
          <a:p>
            <a:r>
              <a:rPr lang="en-US" sz="1333" dirty="0"/>
              <a:t>Caption</a:t>
            </a:r>
            <a:endParaRPr lang="en-US" sz="800" dirty="0"/>
          </a:p>
        </p:txBody>
      </p:sp>
      <p:sp>
        <p:nvSpPr>
          <p:cNvPr id="16" name="Slide Number Placeholder 14"/>
          <p:cNvSpPr txBox="1"/>
          <p:nvPr/>
        </p:nvSpPr>
        <p:spPr>
          <a:xfrm>
            <a:off x="0" y="6258000"/>
            <a:ext cx="383117" cy="600000"/>
          </a:xfrm>
          <a:prstGeom prst="rect">
            <a:avLst/>
          </a:prstGeom>
        </p:spPr>
        <p:txBody>
          <a:bodyPr lIns="0" tIns="93600" rIns="0" bIns="0" anchor="ctr" anchorCtr="0"/>
          <a:lstStyle>
            <a:defPPr>
              <a:defRPr lang="en-US"/>
            </a:defPPr>
            <a:lvl1pPr marL="0" algn="l" defTabSz="898010" rtl="0" eaLnBrk="1" latinLnBrk="0" hangingPunct="1">
              <a:defRPr sz="1800" kern="1200">
                <a:solidFill>
                  <a:schemeClr val="tx1"/>
                </a:solidFill>
                <a:latin typeface="+mn-lt"/>
                <a:ea typeface="+mn-ea"/>
                <a:cs typeface="+mn-cs"/>
              </a:defRPr>
            </a:lvl1pPr>
            <a:lvl2pPr marL="449005" algn="l" defTabSz="898010" rtl="0" eaLnBrk="1" latinLnBrk="0" hangingPunct="1">
              <a:defRPr sz="1800" kern="1200">
                <a:solidFill>
                  <a:schemeClr val="tx1"/>
                </a:solidFill>
                <a:latin typeface="+mn-lt"/>
                <a:ea typeface="+mn-ea"/>
                <a:cs typeface="+mn-cs"/>
              </a:defRPr>
            </a:lvl2pPr>
            <a:lvl3pPr marL="898010" algn="l" defTabSz="898010" rtl="0" eaLnBrk="1" latinLnBrk="0" hangingPunct="1">
              <a:defRPr sz="1800" kern="1200">
                <a:solidFill>
                  <a:schemeClr val="tx1"/>
                </a:solidFill>
                <a:latin typeface="+mn-lt"/>
                <a:ea typeface="+mn-ea"/>
                <a:cs typeface="+mn-cs"/>
              </a:defRPr>
            </a:lvl3pPr>
            <a:lvl4pPr marL="1347015" algn="l" defTabSz="898010" rtl="0" eaLnBrk="1" latinLnBrk="0" hangingPunct="1">
              <a:defRPr sz="1800" kern="1200">
                <a:solidFill>
                  <a:schemeClr val="tx1"/>
                </a:solidFill>
                <a:latin typeface="+mn-lt"/>
                <a:ea typeface="+mn-ea"/>
                <a:cs typeface="+mn-cs"/>
              </a:defRPr>
            </a:lvl4pPr>
            <a:lvl5pPr marL="1796019" algn="l" defTabSz="898010" rtl="0" eaLnBrk="1" latinLnBrk="0" hangingPunct="1">
              <a:defRPr sz="1800" kern="1200">
                <a:solidFill>
                  <a:schemeClr val="tx1"/>
                </a:solidFill>
                <a:latin typeface="+mn-lt"/>
                <a:ea typeface="+mn-ea"/>
                <a:cs typeface="+mn-cs"/>
              </a:defRPr>
            </a:lvl5pPr>
            <a:lvl6pPr marL="2245024" algn="l" defTabSz="898010" rtl="0" eaLnBrk="1" latinLnBrk="0" hangingPunct="1">
              <a:defRPr sz="1800" kern="1200">
                <a:solidFill>
                  <a:schemeClr val="tx1"/>
                </a:solidFill>
                <a:latin typeface="+mn-lt"/>
                <a:ea typeface="+mn-ea"/>
                <a:cs typeface="+mn-cs"/>
              </a:defRPr>
            </a:lvl6pPr>
            <a:lvl7pPr marL="2694029" algn="l" defTabSz="898010" rtl="0" eaLnBrk="1" latinLnBrk="0" hangingPunct="1">
              <a:defRPr sz="1800" kern="1200">
                <a:solidFill>
                  <a:schemeClr val="tx1"/>
                </a:solidFill>
                <a:latin typeface="+mn-lt"/>
                <a:ea typeface="+mn-ea"/>
                <a:cs typeface="+mn-cs"/>
              </a:defRPr>
            </a:lvl7pPr>
            <a:lvl8pPr marL="3143034" algn="l" defTabSz="898010" rtl="0" eaLnBrk="1" latinLnBrk="0" hangingPunct="1">
              <a:defRPr sz="1800" kern="1200">
                <a:solidFill>
                  <a:schemeClr val="tx1"/>
                </a:solidFill>
                <a:latin typeface="+mn-lt"/>
                <a:ea typeface="+mn-ea"/>
                <a:cs typeface="+mn-cs"/>
              </a:defRPr>
            </a:lvl8pPr>
            <a:lvl9pPr marL="3592038" algn="l" defTabSz="898010" rtl="0" eaLnBrk="1" latinLnBrk="0" hangingPunct="1">
              <a:defRPr sz="1800" kern="1200">
                <a:solidFill>
                  <a:schemeClr val="tx1"/>
                </a:solidFill>
                <a:latin typeface="+mn-lt"/>
                <a:ea typeface="+mn-ea"/>
                <a:cs typeface="+mn-cs"/>
              </a:defRPr>
            </a:lvl9pPr>
          </a:lstStyle>
          <a:p>
            <a:pPr algn="ctr" eaLnBrk="1" fontAlgn="auto" hangingPunct="1">
              <a:lnSpc>
                <a:spcPts val="1333"/>
              </a:lnSpc>
              <a:spcBef>
                <a:spcPts val="0"/>
              </a:spcBef>
              <a:spcAft>
                <a:spcPts val="0"/>
              </a:spcAft>
              <a:defRPr/>
            </a:pPr>
            <a:fld id="{84ADEA5E-D855-46E6-A607-27446C644854}" type="slidenum">
              <a:rPr lang="en-US" sz="1067" b="0" dirty="0">
                <a:solidFill>
                  <a:srgbClr val="FFFFFF"/>
                </a:solidFill>
                <a:latin typeface="Arial"/>
                <a:cs typeface="ＭＳ Ｐゴシック"/>
              </a:rPr>
              <a:pPr algn="ctr" eaLnBrk="1" fontAlgn="auto" hangingPunct="1">
                <a:lnSpc>
                  <a:spcPts val="1333"/>
                </a:lnSpc>
                <a:spcBef>
                  <a:spcPts val="0"/>
                </a:spcBef>
                <a:spcAft>
                  <a:spcPts val="0"/>
                </a:spcAft>
                <a:defRPr/>
              </a:pPr>
              <a:t>‹#›</a:t>
            </a:fld>
            <a:r>
              <a:rPr lang="en-US" sz="1067" b="0" dirty="0">
                <a:solidFill>
                  <a:srgbClr val="FFFFFF"/>
                </a:solidFill>
                <a:latin typeface="Arial"/>
                <a:cs typeface="ＭＳ Ｐゴシック"/>
              </a:rPr>
              <a:t>
              </a:t>
            </a:r>
            <a:endParaRPr lang="en-US" sz="1067" b="0" i="1" dirty="0">
              <a:solidFill>
                <a:srgbClr val="FFFFFF"/>
              </a:solidFill>
              <a:latin typeface="Arial"/>
              <a:cs typeface="ＭＳ Ｐゴシック"/>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16:9 Arup TenImages Value Statement">
    <p:spTree>
      <p:nvGrpSpPr>
        <p:cNvPr id="1" name=""/>
        <p:cNvGrpSpPr/>
        <p:nvPr/>
      </p:nvGrpSpPr>
      <p:grpSpPr>
        <a:xfrm>
          <a:off x="0" y="0"/>
          <a:ext cx="0" cy="0"/>
          <a:chOff x="0" y="0"/>
          <a:chExt cx="0" cy="0"/>
        </a:xfrm>
      </p:grpSpPr>
      <p:sp>
        <p:nvSpPr>
          <p:cNvPr id="14" name="Rectangle 13"/>
          <p:cNvSpPr/>
          <p:nvPr/>
        </p:nvSpPr>
        <p:spPr>
          <a:xfrm>
            <a:off x="9031047" y="2343315"/>
            <a:ext cx="2859976" cy="428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Picture Placeholder 7"/>
          <p:cNvSpPr>
            <a:spLocks noGrp="1" noChangeAspect="1"/>
          </p:cNvSpPr>
          <p:nvPr>
            <p:ph type="pic" sz="quarter" idx="27" hasCustomPrompt="1"/>
          </p:nvPr>
        </p:nvSpPr>
        <p:spPr>
          <a:xfrm>
            <a:off x="9031047"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6" name="Picture Placeholder 7"/>
          <p:cNvSpPr>
            <a:spLocks noGrp="1" noChangeAspect="1"/>
          </p:cNvSpPr>
          <p:nvPr>
            <p:ph type="pic" sz="quarter" idx="20" hasCustomPrompt="1"/>
          </p:nvPr>
        </p:nvSpPr>
        <p:spPr>
          <a:xfrm>
            <a:off x="6096022"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8" name="Picture Placeholder 7"/>
          <p:cNvSpPr>
            <a:spLocks noGrp="1" noChangeAspect="1"/>
          </p:cNvSpPr>
          <p:nvPr>
            <p:ph type="pic" sz="quarter" idx="22" hasCustomPrompt="1"/>
          </p:nvPr>
        </p:nvSpPr>
        <p:spPr>
          <a:xfrm>
            <a:off x="6096022" y="451093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9" name="Picture Placeholder 7"/>
          <p:cNvSpPr>
            <a:spLocks noGrp="1" noChangeAspect="1"/>
          </p:cNvSpPr>
          <p:nvPr>
            <p:ph type="pic" sz="quarter" idx="21" hasCustomPrompt="1"/>
          </p:nvPr>
        </p:nvSpPr>
        <p:spPr>
          <a:xfrm>
            <a:off x="3161004"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0" name="Picture Placeholder 7"/>
          <p:cNvSpPr>
            <a:spLocks noGrp="1" noChangeAspect="1"/>
          </p:cNvSpPr>
          <p:nvPr>
            <p:ph type="pic" sz="quarter" idx="11" hasCustomPrompt="1"/>
          </p:nvPr>
        </p:nvSpPr>
        <p:spPr>
          <a:xfrm>
            <a:off x="235060" y="190856"/>
            <a:ext cx="2859976" cy="2095187"/>
          </a:xfrm>
          <a:prstGeom prst="rect">
            <a:avLst/>
          </a:prstGeom>
        </p:spPr>
        <p:txBody>
          <a:bodyPr lIns="70710" tIns="70710" bIns="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1" name="Picture Placeholder 7"/>
          <p:cNvSpPr>
            <a:spLocks noGrp="1" noChangeAspect="1"/>
          </p:cNvSpPr>
          <p:nvPr>
            <p:ph type="pic" sz="quarter" idx="25" hasCustomPrompt="1"/>
          </p:nvPr>
        </p:nvSpPr>
        <p:spPr>
          <a:xfrm>
            <a:off x="235065" y="451093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3" name="Picture Placeholder 7"/>
          <p:cNvSpPr>
            <a:spLocks noGrp="1" noChangeAspect="1"/>
          </p:cNvSpPr>
          <p:nvPr>
            <p:ph type="pic" sz="quarter" idx="28" hasCustomPrompt="1"/>
          </p:nvPr>
        </p:nvSpPr>
        <p:spPr>
          <a:xfrm>
            <a:off x="234743"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5" name="Picture Placeholder 7"/>
          <p:cNvSpPr>
            <a:spLocks noGrp="1" noChangeAspect="1"/>
          </p:cNvSpPr>
          <p:nvPr>
            <p:ph type="pic" sz="quarter" idx="29" hasCustomPrompt="1"/>
          </p:nvPr>
        </p:nvSpPr>
        <p:spPr>
          <a:xfrm>
            <a:off x="3161004" y="451093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9" name="Picture Placeholder 7"/>
          <p:cNvSpPr>
            <a:spLocks noGrp="1" noChangeAspect="1"/>
          </p:cNvSpPr>
          <p:nvPr>
            <p:ph type="pic" sz="quarter" idx="31" hasCustomPrompt="1"/>
          </p:nvPr>
        </p:nvSpPr>
        <p:spPr>
          <a:xfrm>
            <a:off x="6096022"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51" name="Picture Placeholder 7"/>
          <p:cNvSpPr>
            <a:spLocks noGrp="1" noChangeAspect="1"/>
          </p:cNvSpPr>
          <p:nvPr>
            <p:ph type="pic" sz="quarter" idx="32" hasCustomPrompt="1"/>
          </p:nvPr>
        </p:nvSpPr>
        <p:spPr>
          <a:xfrm>
            <a:off x="3161004"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16" name="Text Placeholder 3"/>
          <p:cNvSpPr>
            <a:spLocks noGrp="1"/>
          </p:cNvSpPr>
          <p:nvPr>
            <p:ph type="body" sz="quarter" idx="33" hasCustomPrompt="1"/>
          </p:nvPr>
        </p:nvSpPr>
        <p:spPr>
          <a:xfrm>
            <a:off x="9214064" y="2485777"/>
            <a:ext cx="2642576" cy="2160591"/>
          </a:xfrm>
          <a:prstGeom prst="rect">
            <a:avLst/>
          </a:prstGeom>
        </p:spPr>
        <p:txBody>
          <a:bodyPr vert="horz" lIns="0" rIns="0">
            <a:noAutofit/>
          </a:bodyPr>
          <a:lstStyle>
            <a:lvl1pPr marL="0" marR="0" indent="0" algn="l" defTabSz="1197317" rtl="0" eaLnBrk="1" fontAlgn="auto" latinLnBrk="0" hangingPunct="1">
              <a:lnSpc>
                <a:spcPct val="80000"/>
              </a:lnSpc>
              <a:spcBef>
                <a:spcPts val="0"/>
              </a:spcBef>
              <a:spcAft>
                <a:spcPts val="0"/>
              </a:spcAft>
              <a:buClrTx/>
              <a:buSzTx/>
              <a:buFont typeface="Arial" pitchFamily="34" charset="0"/>
              <a:buNone/>
              <a:tabLst/>
              <a:defRPr sz="2400" b="0" i="0" baseline="0">
                <a:solidFill>
                  <a:schemeClr val="tx1"/>
                </a:solidFill>
                <a:latin typeface="Times New Roman"/>
                <a:cs typeface="Times New Roman"/>
              </a:defRPr>
            </a:lvl1pPr>
          </a:lstStyle>
          <a:p>
            <a:r>
              <a:rPr lang="en-US" sz="2400" baseline="0" dirty="0"/>
              <a:t>You may enter a short value statement here. You may highlight a specific point in white as appropriate. Max approx 20-25 words.</a:t>
            </a:r>
            <a:endParaRPr lang="en-US" sz="2133" baseline="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16:9 Arup Eleven Images Value Statement">
    <p:spTree>
      <p:nvGrpSpPr>
        <p:cNvPr id="1" name=""/>
        <p:cNvGrpSpPr/>
        <p:nvPr/>
      </p:nvGrpSpPr>
      <p:grpSpPr>
        <a:xfrm>
          <a:off x="0" y="0"/>
          <a:ext cx="0" cy="0"/>
          <a:chOff x="0" y="0"/>
          <a:chExt cx="0" cy="0"/>
        </a:xfrm>
      </p:grpSpPr>
      <p:sp>
        <p:nvSpPr>
          <p:cNvPr id="14" name="Rectangle 13"/>
          <p:cNvSpPr/>
          <p:nvPr/>
        </p:nvSpPr>
        <p:spPr>
          <a:xfrm>
            <a:off x="9031047" y="2343628"/>
            <a:ext cx="2859976" cy="20951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Picture Placeholder 7"/>
          <p:cNvSpPr>
            <a:spLocks noGrp="1" noChangeAspect="1"/>
          </p:cNvSpPr>
          <p:nvPr>
            <p:ph type="pic" sz="quarter" idx="27" hasCustomPrompt="1"/>
          </p:nvPr>
        </p:nvSpPr>
        <p:spPr>
          <a:xfrm>
            <a:off x="9040572"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6" name="Picture Placeholder 7"/>
          <p:cNvSpPr>
            <a:spLocks noGrp="1" noChangeAspect="1"/>
          </p:cNvSpPr>
          <p:nvPr>
            <p:ph type="pic" sz="quarter" idx="20" hasCustomPrompt="1"/>
          </p:nvPr>
        </p:nvSpPr>
        <p:spPr>
          <a:xfrm>
            <a:off x="6096022"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8" name="Picture Placeholder 7"/>
          <p:cNvSpPr>
            <a:spLocks noGrp="1" noChangeAspect="1"/>
          </p:cNvSpPr>
          <p:nvPr>
            <p:ph type="pic" sz="quarter" idx="22" hasCustomPrompt="1"/>
          </p:nvPr>
        </p:nvSpPr>
        <p:spPr>
          <a:xfrm>
            <a:off x="6096022" y="451547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9" name="Picture Placeholder 7"/>
          <p:cNvSpPr>
            <a:spLocks noGrp="1" noChangeAspect="1"/>
          </p:cNvSpPr>
          <p:nvPr>
            <p:ph type="pic" sz="quarter" idx="21" hasCustomPrompt="1"/>
          </p:nvPr>
        </p:nvSpPr>
        <p:spPr>
          <a:xfrm>
            <a:off x="3161004"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0" name="Picture Placeholder 7"/>
          <p:cNvSpPr>
            <a:spLocks noGrp="1" noChangeAspect="1"/>
          </p:cNvSpPr>
          <p:nvPr>
            <p:ph type="pic" sz="quarter" idx="11" hasCustomPrompt="1"/>
          </p:nvPr>
        </p:nvSpPr>
        <p:spPr>
          <a:xfrm>
            <a:off x="235060" y="190856"/>
            <a:ext cx="2859976" cy="2095187"/>
          </a:xfrm>
          <a:prstGeom prst="rect">
            <a:avLst/>
          </a:prstGeom>
        </p:spPr>
        <p:txBody>
          <a:bodyPr lIns="70710" tIns="70710" anchor="t">
            <a:normAutofit/>
          </a:bodyPr>
          <a:lstStyle>
            <a:lvl1pPr marL="0" marR="0" indent="0" algn="l" defTabSz="1197317" rtl="0" eaLnBrk="1" fontAlgn="auto" latinLnBrk="0" hangingPunct="1">
              <a:lnSpc>
                <a:spcPts val="1467"/>
              </a:lnSpc>
              <a:spcBef>
                <a:spcPts val="0"/>
              </a:spcBef>
              <a:spcAft>
                <a:spcPts val="0"/>
              </a:spcAft>
              <a:buClrTx/>
              <a:buSzTx/>
              <a:buFont typeface="Arial" pitchFamily="34" charset="0"/>
              <a:buNone/>
              <a:tabLst/>
              <a:defRPr sz="1200" baseline="0">
                <a:solidFill>
                  <a:schemeClr val="bg1">
                    <a:lumMod val="65000"/>
                  </a:schemeClr>
                </a:solidFill>
                <a:latin typeface="Times New Roman"/>
                <a:cs typeface="Times New Roman"/>
              </a:defRPr>
            </a:lvl1pPr>
          </a:lstStyle>
          <a:p>
            <a:endParaRPr lang="en-US" dirty="0"/>
          </a:p>
        </p:txBody>
      </p:sp>
      <p:sp>
        <p:nvSpPr>
          <p:cNvPr id="41" name="Picture Placeholder 7"/>
          <p:cNvSpPr>
            <a:spLocks noGrp="1" noChangeAspect="1"/>
          </p:cNvSpPr>
          <p:nvPr>
            <p:ph type="pic" sz="quarter" idx="25" hasCustomPrompt="1"/>
          </p:nvPr>
        </p:nvSpPr>
        <p:spPr>
          <a:xfrm>
            <a:off x="235065" y="451547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3" name="Picture Placeholder 7"/>
          <p:cNvSpPr>
            <a:spLocks noGrp="1" noChangeAspect="1"/>
          </p:cNvSpPr>
          <p:nvPr>
            <p:ph type="pic" sz="quarter" idx="28" hasCustomPrompt="1"/>
          </p:nvPr>
        </p:nvSpPr>
        <p:spPr>
          <a:xfrm>
            <a:off x="234743"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5" name="Picture Placeholder 7"/>
          <p:cNvSpPr>
            <a:spLocks noGrp="1" noChangeAspect="1"/>
          </p:cNvSpPr>
          <p:nvPr>
            <p:ph type="pic" sz="quarter" idx="29" hasCustomPrompt="1"/>
          </p:nvPr>
        </p:nvSpPr>
        <p:spPr>
          <a:xfrm>
            <a:off x="3161004" y="451547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7" name="Picture Placeholder 7"/>
          <p:cNvSpPr>
            <a:spLocks noGrp="1" noChangeAspect="1"/>
          </p:cNvSpPr>
          <p:nvPr>
            <p:ph type="pic" sz="quarter" idx="30" hasCustomPrompt="1"/>
          </p:nvPr>
        </p:nvSpPr>
        <p:spPr>
          <a:xfrm>
            <a:off x="9031047" y="451547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9" name="Picture Placeholder 7"/>
          <p:cNvSpPr>
            <a:spLocks noGrp="1" noChangeAspect="1"/>
          </p:cNvSpPr>
          <p:nvPr>
            <p:ph type="pic" sz="quarter" idx="31" hasCustomPrompt="1"/>
          </p:nvPr>
        </p:nvSpPr>
        <p:spPr>
          <a:xfrm>
            <a:off x="6096022" y="2343628"/>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51" name="Picture Placeholder 7"/>
          <p:cNvSpPr>
            <a:spLocks noGrp="1" noChangeAspect="1"/>
          </p:cNvSpPr>
          <p:nvPr>
            <p:ph type="pic" sz="quarter" idx="32" hasCustomPrompt="1"/>
          </p:nvPr>
        </p:nvSpPr>
        <p:spPr>
          <a:xfrm>
            <a:off x="3161004"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16" name="Text Placeholder 3"/>
          <p:cNvSpPr>
            <a:spLocks noGrp="1"/>
          </p:cNvSpPr>
          <p:nvPr>
            <p:ph type="body" sz="quarter" idx="33" hasCustomPrompt="1"/>
          </p:nvPr>
        </p:nvSpPr>
        <p:spPr>
          <a:xfrm>
            <a:off x="9214064" y="2354400"/>
            <a:ext cx="2642576" cy="2095200"/>
          </a:xfrm>
          <a:prstGeom prst="rect">
            <a:avLst/>
          </a:prstGeom>
        </p:spPr>
        <p:txBody>
          <a:bodyPr vert="horz" lIns="0" rIns="0">
            <a:noAutofit/>
          </a:bodyPr>
          <a:lstStyle>
            <a:lvl1pPr marL="0" marR="0" indent="0" algn="l" defTabSz="1197317" rtl="0" eaLnBrk="1" fontAlgn="auto" latinLnBrk="0" hangingPunct="1">
              <a:lnSpc>
                <a:spcPct val="80000"/>
              </a:lnSpc>
              <a:spcBef>
                <a:spcPts val="0"/>
              </a:spcBef>
              <a:spcAft>
                <a:spcPts val="0"/>
              </a:spcAft>
              <a:buClrTx/>
              <a:buSzTx/>
              <a:buFont typeface="Arial" pitchFamily="34" charset="0"/>
              <a:buNone/>
              <a:tabLst/>
              <a:defRPr sz="2400" b="0" i="0" baseline="0">
                <a:solidFill>
                  <a:schemeClr val="tx1"/>
                </a:solidFill>
                <a:latin typeface="Times New Roman"/>
                <a:cs typeface="Times New Roman"/>
              </a:defRPr>
            </a:lvl1pPr>
          </a:lstStyle>
          <a:p>
            <a:r>
              <a:rPr lang="en-US" sz="2400" baseline="0" dirty="0"/>
              <a:t>Enter a short value statement here. Highlight a specific point in white. Max approx 10 -15 words.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16:9 Arup Twelve Images">
    <p:spTree>
      <p:nvGrpSpPr>
        <p:cNvPr id="1" name=""/>
        <p:cNvGrpSpPr/>
        <p:nvPr/>
      </p:nvGrpSpPr>
      <p:grpSpPr>
        <a:xfrm>
          <a:off x="0" y="0"/>
          <a:ext cx="0" cy="0"/>
          <a:chOff x="0" y="0"/>
          <a:chExt cx="0" cy="0"/>
        </a:xfrm>
      </p:grpSpPr>
      <p:sp>
        <p:nvSpPr>
          <p:cNvPr id="35" name="Picture Placeholder 7"/>
          <p:cNvSpPr>
            <a:spLocks noGrp="1" noChangeAspect="1"/>
          </p:cNvSpPr>
          <p:nvPr>
            <p:ph type="pic" sz="quarter" idx="27" hasCustomPrompt="1"/>
          </p:nvPr>
        </p:nvSpPr>
        <p:spPr>
          <a:xfrm>
            <a:off x="9040572"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defRPr>
            </a:lvl1pPr>
          </a:lstStyle>
          <a:p>
            <a:endParaRPr lang="en-US" dirty="0"/>
          </a:p>
        </p:txBody>
      </p:sp>
      <p:sp>
        <p:nvSpPr>
          <p:cNvPr id="36" name="Picture Placeholder 7"/>
          <p:cNvSpPr>
            <a:spLocks noGrp="1" noChangeAspect="1"/>
          </p:cNvSpPr>
          <p:nvPr>
            <p:ph type="pic" sz="quarter" idx="20" hasCustomPrompt="1"/>
          </p:nvPr>
        </p:nvSpPr>
        <p:spPr>
          <a:xfrm>
            <a:off x="6096022"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7" name="Picture Placeholder 7"/>
          <p:cNvSpPr>
            <a:spLocks noGrp="1" noChangeAspect="1"/>
          </p:cNvSpPr>
          <p:nvPr>
            <p:ph type="pic" sz="quarter" idx="26" hasCustomPrompt="1"/>
          </p:nvPr>
        </p:nvSpPr>
        <p:spPr>
          <a:xfrm>
            <a:off x="9040572" y="235315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8" name="Picture Placeholder 7"/>
          <p:cNvSpPr>
            <a:spLocks noGrp="1" noChangeAspect="1"/>
          </p:cNvSpPr>
          <p:nvPr>
            <p:ph type="pic" sz="quarter" idx="22" hasCustomPrompt="1"/>
          </p:nvPr>
        </p:nvSpPr>
        <p:spPr>
          <a:xfrm>
            <a:off x="6096022" y="452500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39" name="Picture Placeholder 7"/>
          <p:cNvSpPr>
            <a:spLocks noGrp="1" noChangeAspect="1"/>
          </p:cNvSpPr>
          <p:nvPr>
            <p:ph type="pic" sz="quarter" idx="21" hasCustomPrompt="1"/>
          </p:nvPr>
        </p:nvSpPr>
        <p:spPr>
          <a:xfrm>
            <a:off x="3161004" y="235315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0" name="Picture Placeholder 7"/>
          <p:cNvSpPr>
            <a:spLocks noGrp="1" noChangeAspect="1"/>
          </p:cNvSpPr>
          <p:nvPr>
            <p:ph type="pic" sz="quarter" idx="11" hasCustomPrompt="1"/>
          </p:nvPr>
        </p:nvSpPr>
        <p:spPr>
          <a:xfrm>
            <a:off x="235060" y="190856"/>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1" name="Picture Placeholder 7"/>
          <p:cNvSpPr>
            <a:spLocks noGrp="1" noChangeAspect="1"/>
          </p:cNvSpPr>
          <p:nvPr>
            <p:ph type="pic" sz="quarter" idx="25" hasCustomPrompt="1"/>
          </p:nvPr>
        </p:nvSpPr>
        <p:spPr>
          <a:xfrm>
            <a:off x="235065" y="452500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3" name="Picture Placeholder 7"/>
          <p:cNvSpPr>
            <a:spLocks noGrp="1" noChangeAspect="1"/>
          </p:cNvSpPr>
          <p:nvPr>
            <p:ph type="pic" sz="quarter" idx="28" hasCustomPrompt="1"/>
          </p:nvPr>
        </p:nvSpPr>
        <p:spPr>
          <a:xfrm>
            <a:off x="234743" y="235315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5" name="Picture Placeholder 7"/>
          <p:cNvSpPr>
            <a:spLocks noGrp="1" noChangeAspect="1"/>
          </p:cNvSpPr>
          <p:nvPr>
            <p:ph type="pic" sz="quarter" idx="29" hasCustomPrompt="1"/>
          </p:nvPr>
        </p:nvSpPr>
        <p:spPr>
          <a:xfrm>
            <a:off x="3161004" y="452500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7" name="Picture Placeholder 7"/>
          <p:cNvSpPr>
            <a:spLocks noGrp="1" noChangeAspect="1"/>
          </p:cNvSpPr>
          <p:nvPr>
            <p:ph type="pic" sz="quarter" idx="30" hasCustomPrompt="1"/>
          </p:nvPr>
        </p:nvSpPr>
        <p:spPr>
          <a:xfrm>
            <a:off x="9040572" y="452500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49" name="Picture Placeholder 7"/>
          <p:cNvSpPr>
            <a:spLocks noGrp="1" noChangeAspect="1"/>
          </p:cNvSpPr>
          <p:nvPr>
            <p:ph type="pic" sz="quarter" idx="31" hasCustomPrompt="1"/>
          </p:nvPr>
        </p:nvSpPr>
        <p:spPr>
          <a:xfrm>
            <a:off x="6096022" y="2353153"/>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
        <p:nvSpPr>
          <p:cNvPr id="51" name="Picture Placeholder 7"/>
          <p:cNvSpPr>
            <a:spLocks noGrp="1" noChangeAspect="1"/>
          </p:cNvSpPr>
          <p:nvPr>
            <p:ph type="pic" sz="quarter" idx="32" hasCustomPrompt="1"/>
          </p:nvPr>
        </p:nvSpPr>
        <p:spPr>
          <a:xfrm>
            <a:off x="3161004" y="190625"/>
            <a:ext cx="2859976" cy="2095187"/>
          </a:xfrm>
          <a:prstGeom prst="rect">
            <a:avLst/>
          </a:prstGeom>
        </p:spPr>
        <p:txBody>
          <a:bodyPr lIns="70710" tIns="70710" anchor="t">
            <a:normAutofit/>
          </a:bodyPr>
          <a:lstStyle>
            <a:lvl1pPr marL="0" indent="0" algn="l">
              <a:lnSpc>
                <a:spcPts val="1467"/>
              </a:lnSpc>
              <a:spcBef>
                <a:spcPts val="0"/>
              </a:spcBef>
              <a:buNone/>
              <a:defRPr sz="1200" baseline="0">
                <a:solidFill>
                  <a:schemeClr val="bg1">
                    <a:lumMod val="65000"/>
                  </a:schemeClr>
                </a:solidFill>
                <a:latin typeface="Times New Roman"/>
                <a:cs typeface="Times New Roman"/>
              </a:defRPr>
            </a:lvl1p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Rectangle 1"/>
          <p:cNvSpPr/>
          <p:nvPr/>
        </p:nvSpPr>
        <p:spPr>
          <a:xfrm>
            <a:off x="-677" y="6246997"/>
            <a:ext cx="12192000" cy="624000"/>
          </a:xfrm>
          <a:prstGeom prst="rect">
            <a:avLst/>
          </a:prstGeom>
          <a:solidFill>
            <a:schemeClr val="accent2"/>
          </a:solidFill>
          <a:ln>
            <a:noFill/>
          </a:ln>
          <a:effectLst/>
        </p:spPr>
        <p:style>
          <a:lnRef idx="2">
            <a:schemeClr val="accent2">
              <a:shade val="50000"/>
            </a:schemeClr>
          </a:lnRef>
          <a:fillRef idx="1">
            <a:schemeClr val="accent2"/>
          </a:fillRef>
          <a:effectRef idx="0">
            <a:schemeClr val="accent2"/>
          </a:effectRef>
          <a:fontRef idx="minor">
            <a:schemeClr val="lt1"/>
          </a:fontRef>
        </p:style>
      </p:sp>
      <p:pic>
        <p:nvPicPr>
          <p:cNvPr id="3" name="Picture 2"/>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092999" y="6405363"/>
            <a:ext cx="859663" cy="28800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marL="0" indent="0" algn="l" defTabSz="1197317" rtl="0" eaLnBrk="1" latinLnBrk="0" hangingPunct="1">
        <a:lnSpc>
          <a:spcPct val="85000"/>
        </a:lnSpc>
        <a:spcBef>
          <a:spcPts val="261"/>
        </a:spcBef>
        <a:buNone/>
        <a:defRPr sz="5200" kern="1200">
          <a:solidFill>
            <a:schemeClr val="tx1"/>
          </a:solidFill>
          <a:latin typeface="+mn-lt"/>
          <a:ea typeface="+mj-ea"/>
          <a:cs typeface="+mj-cs"/>
        </a:defRPr>
      </a:lvl1pPr>
    </p:titleStyle>
    <p:bodyStyle>
      <a:lvl1pPr marL="236969" indent="-236969" algn="l" defTabSz="1197317" rtl="0" eaLnBrk="1" latinLnBrk="0" hangingPunct="1">
        <a:lnSpc>
          <a:spcPct val="85000"/>
        </a:lnSpc>
        <a:spcBef>
          <a:spcPts val="261"/>
        </a:spcBef>
        <a:buFont typeface="Arial" pitchFamily="34" charset="0"/>
        <a:buChar char="•"/>
        <a:defRPr sz="3200" kern="1200">
          <a:solidFill>
            <a:schemeClr val="tx1"/>
          </a:solidFill>
          <a:latin typeface="+mj-lt"/>
          <a:ea typeface="+mn-ea"/>
          <a:cs typeface="+mn-cs"/>
        </a:defRPr>
      </a:lvl1pPr>
      <a:lvl2pPr marL="473937" indent="-236969" algn="l" defTabSz="1197317" rtl="0" eaLnBrk="1" latinLnBrk="0" hangingPunct="1">
        <a:lnSpc>
          <a:spcPct val="85000"/>
        </a:lnSpc>
        <a:spcBef>
          <a:spcPts val="261"/>
        </a:spcBef>
        <a:buFont typeface="Arial" pitchFamily="34" charset="0"/>
        <a:buChar char="•"/>
        <a:defRPr sz="2667" kern="1200">
          <a:solidFill>
            <a:schemeClr val="tx1"/>
          </a:solidFill>
          <a:latin typeface="+mj-lt"/>
          <a:ea typeface="+mn-ea"/>
          <a:cs typeface="+mn-cs"/>
        </a:defRPr>
      </a:lvl2pPr>
      <a:lvl3pPr marL="710906" indent="-236969" algn="l" defTabSz="1197317" rtl="0" eaLnBrk="1" latinLnBrk="0" hangingPunct="1">
        <a:lnSpc>
          <a:spcPct val="85000"/>
        </a:lnSpc>
        <a:spcBef>
          <a:spcPts val="261"/>
        </a:spcBef>
        <a:buFont typeface="Arial" pitchFamily="34" charset="0"/>
        <a:buChar char="•"/>
        <a:defRPr sz="2400" kern="1200">
          <a:solidFill>
            <a:schemeClr val="tx1"/>
          </a:solidFill>
          <a:latin typeface="+mj-lt"/>
          <a:ea typeface="+mn-ea"/>
          <a:cs typeface="+mn-cs"/>
        </a:defRPr>
      </a:lvl3pPr>
      <a:lvl4pPr marL="935403" indent="-236969" algn="l" defTabSz="1197317" rtl="0" eaLnBrk="1" latinLnBrk="0" hangingPunct="1">
        <a:lnSpc>
          <a:spcPct val="85000"/>
        </a:lnSpc>
        <a:spcBef>
          <a:spcPts val="261"/>
        </a:spcBef>
        <a:buFont typeface="Arial" pitchFamily="34" charset="0"/>
        <a:buChar char="•"/>
        <a:tabLst/>
        <a:defRPr sz="2000" kern="1200">
          <a:solidFill>
            <a:schemeClr val="tx1"/>
          </a:solidFill>
          <a:latin typeface="+mj-lt"/>
          <a:ea typeface="+mn-ea"/>
          <a:cs typeface="+mn-cs"/>
        </a:defRPr>
      </a:lvl4pPr>
      <a:lvl5pPr marL="1172372" indent="-236969" algn="l" defTabSz="1197317" rtl="0" eaLnBrk="1" latinLnBrk="0" hangingPunct="1">
        <a:lnSpc>
          <a:spcPct val="85000"/>
        </a:lnSpc>
        <a:spcBef>
          <a:spcPts val="261"/>
        </a:spcBef>
        <a:buFont typeface="Arial" pitchFamily="34" charset="0"/>
        <a:buChar char="•"/>
        <a:tabLst/>
        <a:defRPr sz="2000" kern="1200">
          <a:solidFill>
            <a:schemeClr val="tx1"/>
          </a:solidFill>
          <a:latin typeface="+mj-lt"/>
          <a:ea typeface="+mn-ea"/>
          <a:cs typeface="+mn-cs"/>
        </a:defRPr>
      </a:lvl5pPr>
      <a:lvl6pPr marL="3292619"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891277"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489936"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088594"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197317" rtl="0" eaLnBrk="1" latinLnBrk="0" hangingPunct="1">
        <a:defRPr sz="2400" kern="1200">
          <a:solidFill>
            <a:schemeClr val="tx1"/>
          </a:solidFill>
          <a:latin typeface="+mn-lt"/>
          <a:ea typeface="+mn-ea"/>
          <a:cs typeface="+mn-cs"/>
        </a:defRPr>
      </a:lvl1pPr>
      <a:lvl2pPr marL="598658" algn="l" defTabSz="1197317" rtl="0" eaLnBrk="1" latinLnBrk="0" hangingPunct="1">
        <a:defRPr sz="2400" kern="1200">
          <a:solidFill>
            <a:schemeClr val="tx1"/>
          </a:solidFill>
          <a:latin typeface="+mn-lt"/>
          <a:ea typeface="+mn-ea"/>
          <a:cs typeface="+mn-cs"/>
        </a:defRPr>
      </a:lvl2pPr>
      <a:lvl3pPr marL="1197317" algn="l" defTabSz="1197317" rtl="0" eaLnBrk="1" latinLnBrk="0" hangingPunct="1">
        <a:defRPr sz="2400" kern="1200">
          <a:solidFill>
            <a:schemeClr val="tx1"/>
          </a:solidFill>
          <a:latin typeface="+mn-lt"/>
          <a:ea typeface="+mn-ea"/>
          <a:cs typeface="+mn-cs"/>
        </a:defRPr>
      </a:lvl3pPr>
      <a:lvl4pPr marL="1795975" algn="l" defTabSz="1197317" rtl="0" eaLnBrk="1" latinLnBrk="0" hangingPunct="1">
        <a:defRPr sz="2400" kern="1200">
          <a:solidFill>
            <a:schemeClr val="tx1"/>
          </a:solidFill>
          <a:latin typeface="+mn-lt"/>
          <a:ea typeface="+mn-ea"/>
          <a:cs typeface="+mn-cs"/>
        </a:defRPr>
      </a:lvl4pPr>
      <a:lvl5pPr marL="2394632" algn="l" defTabSz="1197317" rtl="0" eaLnBrk="1" latinLnBrk="0" hangingPunct="1">
        <a:defRPr sz="2400" kern="1200">
          <a:solidFill>
            <a:schemeClr val="tx1"/>
          </a:solidFill>
          <a:latin typeface="+mn-lt"/>
          <a:ea typeface="+mn-ea"/>
          <a:cs typeface="+mn-cs"/>
        </a:defRPr>
      </a:lvl5pPr>
      <a:lvl6pPr marL="2993290" algn="l" defTabSz="1197317" rtl="0" eaLnBrk="1" latinLnBrk="0" hangingPunct="1">
        <a:defRPr sz="2400" kern="1200">
          <a:solidFill>
            <a:schemeClr val="tx1"/>
          </a:solidFill>
          <a:latin typeface="+mn-lt"/>
          <a:ea typeface="+mn-ea"/>
          <a:cs typeface="+mn-cs"/>
        </a:defRPr>
      </a:lvl6pPr>
      <a:lvl7pPr marL="3591949" algn="l" defTabSz="1197317" rtl="0" eaLnBrk="1" latinLnBrk="0" hangingPunct="1">
        <a:defRPr sz="2400" kern="1200">
          <a:solidFill>
            <a:schemeClr val="tx1"/>
          </a:solidFill>
          <a:latin typeface="+mn-lt"/>
          <a:ea typeface="+mn-ea"/>
          <a:cs typeface="+mn-cs"/>
        </a:defRPr>
      </a:lvl7pPr>
      <a:lvl8pPr marL="4190607" algn="l" defTabSz="1197317" rtl="0" eaLnBrk="1" latinLnBrk="0" hangingPunct="1">
        <a:defRPr sz="2400" kern="1200">
          <a:solidFill>
            <a:schemeClr val="tx1"/>
          </a:solidFill>
          <a:latin typeface="+mn-lt"/>
          <a:ea typeface="+mn-ea"/>
          <a:cs typeface="+mn-cs"/>
        </a:defRPr>
      </a:lvl8pPr>
      <a:lvl9pPr marL="4789264" algn="l" defTabSz="119731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permitreceiptcentre@naturalresourceswales.gov.uk"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EE68D-1B8C-4758-A669-41C2B03D1E5A}"/>
              </a:ext>
            </a:extLst>
          </p:cNvPr>
          <p:cNvSpPr>
            <a:spLocks noGrp="1"/>
          </p:cNvSpPr>
          <p:nvPr>
            <p:ph type="title"/>
          </p:nvPr>
        </p:nvSpPr>
        <p:spPr/>
        <p:txBody>
          <a:bodyPr/>
          <a:lstStyle/>
          <a:p>
            <a:r>
              <a:rPr lang="en-GB" dirty="0"/>
              <a:t>Salmon For Tomorrow - Clywedog</a:t>
            </a:r>
            <a:br>
              <a:rPr lang="en-GB" dirty="0"/>
            </a:br>
            <a:r>
              <a:rPr lang="en-GB" dirty="0"/>
              <a:t>Photo Survey</a:t>
            </a:r>
          </a:p>
        </p:txBody>
      </p:sp>
      <p:sp>
        <p:nvSpPr>
          <p:cNvPr id="3" name="Text Placeholder 2">
            <a:extLst>
              <a:ext uri="{FF2B5EF4-FFF2-40B4-BE49-F238E27FC236}">
                <a16:creationId xmlns:a16="http://schemas.microsoft.com/office/drawing/2014/main" id="{D7EDDCF0-F52A-4DE9-8C92-1933AC4E219C}"/>
              </a:ext>
            </a:extLst>
          </p:cNvPr>
          <p:cNvSpPr>
            <a:spLocks noGrp="1"/>
          </p:cNvSpPr>
          <p:nvPr>
            <p:ph type="body" sz="quarter" idx="10"/>
          </p:nvPr>
        </p:nvSpPr>
        <p:spPr/>
        <p:txBody>
          <a:bodyPr/>
          <a:lstStyle/>
          <a:p>
            <a:r>
              <a:rPr lang="en-GB" dirty="0"/>
              <a:t>Fish Passage Improvement and Weir Removal Scheme</a:t>
            </a:r>
          </a:p>
          <a:p>
            <a:endParaRPr lang="en-GB" dirty="0"/>
          </a:p>
          <a:p>
            <a:r>
              <a:rPr lang="en-GB" dirty="0"/>
              <a:t>TO BE SENT TO: </a:t>
            </a:r>
            <a:r>
              <a:rPr lang="en-GB" sz="1800" dirty="0">
                <a:effectLst/>
                <a:latin typeface="Calibri" panose="020F0502020204030204" pitchFamily="34" charset="0"/>
                <a:hlinkClick r:id="rId2"/>
              </a:rPr>
              <a:t>permitreceiptcentre@naturalresourceswales.gov.uk</a:t>
            </a:r>
            <a:endParaRPr lang="en-GB" sz="1800" dirty="0">
              <a:effectLst/>
              <a:latin typeface="Calibri" panose="020F0502020204030204" pitchFamily="34" charset="0"/>
            </a:endParaRPr>
          </a:p>
          <a:p>
            <a:endParaRPr lang="en-GB" sz="1800" dirty="0">
              <a:latin typeface="Calibri" panose="020F0502020204030204" pitchFamily="34" charset="0"/>
            </a:endParaRPr>
          </a:p>
          <a:p>
            <a:endParaRPr lang="en-GB" sz="1800" dirty="0">
              <a:effectLst/>
              <a:latin typeface="Calibri" panose="020F0502020204030204" pitchFamily="34" charset="0"/>
            </a:endParaRPr>
          </a:p>
          <a:p>
            <a:r>
              <a:rPr lang="en-GB" sz="1800" dirty="0">
                <a:latin typeface="Calibri" panose="020F0502020204030204" pitchFamily="34" charset="0"/>
              </a:rPr>
              <a:t>Reference: https://naturalresources.wales/permits-and-permissions/water-abstraction-and-impoundment/hydropower/geomorphology-photo-surveys-for-hydropower-developments/?lang=en</a:t>
            </a:r>
            <a:endParaRPr lang="en-GB" sz="1800" dirty="0">
              <a:effectLst/>
              <a:latin typeface="Calibri" panose="020F0502020204030204" pitchFamily="34" charset="0"/>
            </a:endParaRPr>
          </a:p>
        </p:txBody>
      </p:sp>
    </p:spTree>
    <p:extLst>
      <p:ext uri="{BB962C8B-B14F-4D97-AF65-F5344CB8AC3E}">
        <p14:creationId xmlns:p14="http://schemas.microsoft.com/office/powerpoint/2010/main" val="300228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026B2-A1D8-4574-8BA5-8286ED20765F}"/>
              </a:ext>
            </a:extLst>
          </p:cNvPr>
          <p:cNvSpPr>
            <a:spLocks noGrp="1"/>
          </p:cNvSpPr>
          <p:nvPr>
            <p:ph type="title"/>
          </p:nvPr>
        </p:nvSpPr>
        <p:spPr/>
        <p:txBody>
          <a:bodyPr/>
          <a:lstStyle/>
          <a:p>
            <a:r>
              <a:rPr lang="en-GB" dirty="0"/>
              <a:t>Basic Site Information</a:t>
            </a:r>
          </a:p>
        </p:txBody>
      </p:sp>
      <p:sp>
        <p:nvSpPr>
          <p:cNvPr id="3" name="TextBox 2">
            <a:extLst>
              <a:ext uri="{FF2B5EF4-FFF2-40B4-BE49-F238E27FC236}">
                <a16:creationId xmlns:a16="http://schemas.microsoft.com/office/drawing/2014/main" id="{DB7D3E41-8E8F-4831-97C5-E3B7077BFB37}"/>
              </a:ext>
            </a:extLst>
          </p:cNvPr>
          <p:cNvSpPr txBox="1"/>
          <p:nvPr/>
        </p:nvSpPr>
        <p:spPr>
          <a:xfrm>
            <a:off x="435429" y="984069"/>
            <a:ext cx="11129554" cy="2585323"/>
          </a:xfrm>
          <a:prstGeom prst="rect">
            <a:avLst/>
          </a:prstGeom>
          <a:noFill/>
        </p:spPr>
        <p:txBody>
          <a:bodyPr wrap="square" rtlCol="0">
            <a:spAutoFit/>
          </a:bodyPr>
          <a:lstStyle/>
          <a:p>
            <a:r>
              <a:rPr lang="en-GB" dirty="0"/>
              <a:t>River Name: River Clywedog</a:t>
            </a:r>
          </a:p>
          <a:p>
            <a:r>
              <a:rPr lang="en-GB" dirty="0"/>
              <a:t>Address or Location: SN94432 85506 </a:t>
            </a:r>
          </a:p>
          <a:p>
            <a:r>
              <a:rPr lang="en-GB" dirty="0"/>
              <a:t>Key Elevations:</a:t>
            </a:r>
          </a:p>
          <a:p>
            <a:r>
              <a:rPr lang="en-GB" dirty="0"/>
              <a:t>	Existing Fish pass weir crest: 170.783 mAOD</a:t>
            </a:r>
          </a:p>
          <a:p>
            <a:r>
              <a:rPr lang="en-GB" dirty="0"/>
              <a:t>	Existing weir crest: 171.928 mAOD</a:t>
            </a:r>
          </a:p>
          <a:p>
            <a:r>
              <a:rPr lang="en-GB" dirty="0"/>
              <a:t>Length and Bed slope of the existing channel: 1:110 over 145m </a:t>
            </a:r>
          </a:p>
          <a:p>
            <a:r>
              <a:rPr lang="en-GB" dirty="0"/>
              <a:t>Length and Bed slope of the proposed channel: 1:110 over 145m</a:t>
            </a:r>
          </a:p>
          <a:p>
            <a:endParaRPr lang="en-GB" dirty="0"/>
          </a:p>
          <a:p>
            <a:r>
              <a:rPr lang="en-GB" dirty="0"/>
              <a:t>Refer to geomorphology assessment  277161 - ARP - 10 - XX - RP - XX - 1001</a:t>
            </a:r>
          </a:p>
        </p:txBody>
      </p:sp>
    </p:spTree>
    <p:extLst>
      <p:ext uri="{BB962C8B-B14F-4D97-AF65-F5344CB8AC3E}">
        <p14:creationId xmlns:p14="http://schemas.microsoft.com/office/powerpoint/2010/main" val="3758290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051233-0782-4D21-95C5-A4115AD764F5}"/>
              </a:ext>
            </a:extLst>
          </p:cNvPr>
          <p:cNvSpPr>
            <a:spLocks noGrp="1"/>
          </p:cNvSpPr>
          <p:nvPr>
            <p:ph type="title"/>
          </p:nvPr>
        </p:nvSpPr>
        <p:spPr/>
        <p:txBody>
          <a:bodyPr/>
          <a:lstStyle/>
          <a:p>
            <a:r>
              <a:rPr lang="en-GB" dirty="0"/>
              <a:t>Annotated Site Map – Proposed Scheme</a:t>
            </a:r>
          </a:p>
        </p:txBody>
      </p:sp>
      <p:sp>
        <p:nvSpPr>
          <p:cNvPr id="4" name="Text Placeholder 3">
            <a:extLst>
              <a:ext uri="{FF2B5EF4-FFF2-40B4-BE49-F238E27FC236}">
                <a16:creationId xmlns:a16="http://schemas.microsoft.com/office/drawing/2014/main" id="{0E924D18-2882-4150-A149-896BD7A008CC}"/>
              </a:ext>
            </a:extLst>
          </p:cNvPr>
          <p:cNvSpPr>
            <a:spLocks noGrp="1"/>
          </p:cNvSpPr>
          <p:nvPr>
            <p:ph type="body" sz="quarter" idx="33"/>
          </p:nvPr>
        </p:nvSpPr>
        <p:spPr/>
        <p:txBody>
          <a:bodyPr/>
          <a:lstStyle/>
          <a:p>
            <a:endParaRPr lang="en-GB"/>
          </a:p>
        </p:txBody>
      </p:sp>
      <p:sp>
        <p:nvSpPr>
          <p:cNvPr id="7" name="Content Placeholder 1">
            <a:extLst>
              <a:ext uri="{FF2B5EF4-FFF2-40B4-BE49-F238E27FC236}">
                <a16:creationId xmlns:a16="http://schemas.microsoft.com/office/drawing/2014/main" id="{6B1B7B82-2293-412C-AC0C-318C51C136A1}"/>
              </a:ext>
            </a:extLst>
          </p:cNvPr>
          <p:cNvSpPr txBox="1">
            <a:spLocks/>
          </p:cNvSpPr>
          <p:nvPr/>
        </p:nvSpPr>
        <p:spPr>
          <a:xfrm>
            <a:off x="304867" y="772156"/>
            <a:ext cx="11359200" cy="4975501"/>
          </a:xfrm>
          <a:prstGeom prst="rect">
            <a:avLst/>
          </a:prstGeom>
        </p:spPr>
        <p:txBody>
          <a:bodyPr lIns="0" tIns="0" rIns="0" bIns="0">
            <a:noAutofit/>
          </a:bodyPr>
          <a:lstStyle>
            <a:lvl1pPr marL="236969" indent="-236969" algn="l" defTabSz="1197317" rtl="0" eaLnBrk="1" latinLnBrk="0" hangingPunct="1">
              <a:lnSpc>
                <a:spcPts val="2600"/>
              </a:lnSpc>
              <a:spcBef>
                <a:spcPts val="261"/>
              </a:spcBef>
              <a:buClr>
                <a:schemeClr val="accent2"/>
              </a:buClr>
              <a:buFont typeface="Arial" pitchFamily="34" charset="0"/>
              <a:buChar char="•"/>
              <a:defRPr sz="2400" kern="1200" baseline="0">
                <a:solidFill>
                  <a:schemeClr val="tx1"/>
                </a:solidFill>
                <a:latin typeface="Times New Roman"/>
                <a:ea typeface="+mn-ea"/>
                <a:cs typeface="Times New Roman"/>
              </a:defRPr>
            </a:lvl1pPr>
            <a:lvl2pPr marL="473937" indent="-236969" algn="l" defTabSz="1197317" rtl="0" eaLnBrk="1" latinLnBrk="0" hangingPunct="1">
              <a:lnSpc>
                <a:spcPts val="2600"/>
              </a:lnSpc>
              <a:spcBef>
                <a:spcPts val="261"/>
              </a:spcBef>
              <a:buClr>
                <a:schemeClr val="accent2"/>
              </a:buClr>
              <a:buFont typeface="Lucida Grande"/>
              <a:buChar char="-"/>
              <a:defRPr sz="2400" kern="1200" baseline="0">
                <a:solidFill>
                  <a:schemeClr val="tx1"/>
                </a:solidFill>
                <a:latin typeface="Times New Roman"/>
                <a:ea typeface="+mn-ea"/>
                <a:cs typeface="Times New Roman"/>
              </a:defRPr>
            </a:lvl2pPr>
            <a:lvl3pPr marL="710906" indent="-236969" algn="l" defTabSz="1197317" rtl="0" eaLnBrk="1" latinLnBrk="0" hangingPunct="1">
              <a:lnSpc>
                <a:spcPts val="2400"/>
              </a:lnSpc>
              <a:spcBef>
                <a:spcPts val="261"/>
              </a:spcBef>
              <a:buClr>
                <a:srgbClr val="28AAE1"/>
              </a:buClr>
              <a:buFont typeface="Lucida Grande"/>
              <a:buChar char="-"/>
              <a:defRPr sz="2200" kern="1200" baseline="0">
                <a:solidFill>
                  <a:schemeClr val="tx1"/>
                </a:solidFill>
                <a:latin typeface="Times New Roman"/>
                <a:ea typeface="+mn-ea"/>
                <a:cs typeface="Times New Roman"/>
              </a:defRPr>
            </a:lvl3pPr>
            <a:lvl4pPr marL="721766" indent="-234945" algn="l" defTabSz="1197317" rtl="0" eaLnBrk="1" latinLnBrk="0" hangingPunct="1">
              <a:lnSpc>
                <a:spcPts val="2400"/>
              </a:lnSpc>
              <a:spcBef>
                <a:spcPts val="261"/>
              </a:spcBef>
              <a:buClr>
                <a:srgbClr val="28AAE1"/>
              </a:buClr>
              <a:buFont typeface="Lucida Grande"/>
              <a:buChar char="-"/>
              <a:tabLst/>
              <a:defRPr sz="2200" kern="1200" baseline="0">
                <a:solidFill>
                  <a:schemeClr val="tx1"/>
                </a:solidFill>
                <a:latin typeface="Times New Roman"/>
                <a:ea typeface="+mn-ea"/>
                <a:cs typeface="Times New Roman"/>
              </a:defRPr>
            </a:lvl4pPr>
            <a:lvl5pPr marL="721766" indent="-234945" algn="l" defTabSz="1197317" rtl="0" eaLnBrk="1" latinLnBrk="0" hangingPunct="1">
              <a:lnSpc>
                <a:spcPts val="2400"/>
              </a:lnSpc>
              <a:spcBef>
                <a:spcPts val="261"/>
              </a:spcBef>
              <a:buClr>
                <a:srgbClr val="28AAE1"/>
              </a:buClr>
              <a:buFont typeface="Lucida Grande"/>
              <a:buChar char="-"/>
              <a:tabLst/>
              <a:defRPr sz="2200" kern="1200" baseline="0">
                <a:solidFill>
                  <a:schemeClr val="tx1"/>
                </a:solidFill>
                <a:latin typeface="Times New Roman"/>
                <a:ea typeface="+mn-ea"/>
                <a:cs typeface="Times New Roman"/>
              </a:defRPr>
            </a:lvl5pPr>
            <a:lvl6pPr marL="3292619"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891277"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489936"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088594" indent="-299330" algn="l" defTabSz="1197317"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a:lnSpc>
                <a:spcPct val="100000"/>
              </a:lnSpc>
            </a:pPr>
            <a:endParaRPr lang="en-GB" sz="800" dirty="0"/>
          </a:p>
        </p:txBody>
      </p:sp>
      <p:pic>
        <p:nvPicPr>
          <p:cNvPr id="5" name="Picture 4">
            <a:extLst>
              <a:ext uri="{FF2B5EF4-FFF2-40B4-BE49-F238E27FC236}">
                <a16:creationId xmlns:a16="http://schemas.microsoft.com/office/drawing/2014/main" id="{4AD6C59B-B1E8-42AF-B773-1E52F0D95950}"/>
              </a:ext>
            </a:extLst>
          </p:cNvPr>
          <p:cNvPicPr>
            <a:picLocks noChangeAspect="1"/>
          </p:cNvPicPr>
          <p:nvPr/>
        </p:nvPicPr>
        <p:blipFill>
          <a:blip r:embed="rId3"/>
          <a:stretch>
            <a:fillRect/>
          </a:stretch>
        </p:blipFill>
        <p:spPr>
          <a:xfrm>
            <a:off x="3358222" y="783046"/>
            <a:ext cx="6955359" cy="5123918"/>
          </a:xfrm>
          <a:prstGeom prst="rect">
            <a:avLst/>
          </a:prstGeom>
        </p:spPr>
      </p:pic>
    </p:spTree>
    <p:extLst>
      <p:ext uri="{BB962C8B-B14F-4D97-AF65-F5344CB8AC3E}">
        <p14:creationId xmlns:p14="http://schemas.microsoft.com/office/powerpoint/2010/main" val="1622440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968B71-9FB1-4B18-806A-0022F8A9A974}"/>
              </a:ext>
            </a:extLst>
          </p:cNvPr>
          <p:cNvSpPr>
            <a:spLocks noGrp="1"/>
          </p:cNvSpPr>
          <p:nvPr>
            <p:ph type="title"/>
          </p:nvPr>
        </p:nvSpPr>
        <p:spPr/>
        <p:txBody>
          <a:bodyPr/>
          <a:lstStyle/>
          <a:p>
            <a:r>
              <a:rPr lang="en-GB" dirty="0"/>
              <a:t>Annotated Site Map - Photos</a:t>
            </a:r>
          </a:p>
        </p:txBody>
      </p:sp>
      <p:sp>
        <p:nvSpPr>
          <p:cNvPr id="4" name="Text Placeholder 3">
            <a:extLst>
              <a:ext uri="{FF2B5EF4-FFF2-40B4-BE49-F238E27FC236}">
                <a16:creationId xmlns:a16="http://schemas.microsoft.com/office/drawing/2014/main" id="{C1AE916F-296D-459B-A6A9-C64ACE03C676}"/>
              </a:ext>
            </a:extLst>
          </p:cNvPr>
          <p:cNvSpPr>
            <a:spLocks noGrp="1"/>
          </p:cNvSpPr>
          <p:nvPr>
            <p:ph type="body" sz="quarter" idx="33"/>
          </p:nvPr>
        </p:nvSpPr>
        <p:spPr/>
        <p:txBody>
          <a:bodyPr/>
          <a:lstStyle/>
          <a:p>
            <a:endParaRPr lang="en-GB"/>
          </a:p>
        </p:txBody>
      </p:sp>
      <p:pic>
        <p:nvPicPr>
          <p:cNvPr id="13" name="Picture 12">
            <a:extLst>
              <a:ext uri="{FF2B5EF4-FFF2-40B4-BE49-F238E27FC236}">
                <a16:creationId xmlns:a16="http://schemas.microsoft.com/office/drawing/2014/main" id="{E79C3D30-E131-43E2-868E-E44BD6D74B34}"/>
              </a:ext>
            </a:extLst>
          </p:cNvPr>
          <p:cNvPicPr>
            <a:picLocks noChangeAspect="1"/>
          </p:cNvPicPr>
          <p:nvPr/>
        </p:nvPicPr>
        <p:blipFill rotWithShape="1">
          <a:blip r:embed="rId2"/>
          <a:srcRect r="27228" b="24083"/>
          <a:stretch/>
        </p:blipFill>
        <p:spPr>
          <a:xfrm>
            <a:off x="3319163" y="679372"/>
            <a:ext cx="8264934" cy="5499256"/>
          </a:xfrm>
          <a:prstGeom prst="rect">
            <a:avLst/>
          </a:prstGeom>
        </p:spPr>
      </p:pic>
      <p:grpSp>
        <p:nvGrpSpPr>
          <p:cNvPr id="16" name="Group 15">
            <a:extLst>
              <a:ext uri="{FF2B5EF4-FFF2-40B4-BE49-F238E27FC236}">
                <a16:creationId xmlns:a16="http://schemas.microsoft.com/office/drawing/2014/main" id="{99C0AA88-9825-482D-9F8A-32925445437D}"/>
              </a:ext>
            </a:extLst>
          </p:cNvPr>
          <p:cNvGrpSpPr/>
          <p:nvPr/>
        </p:nvGrpSpPr>
        <p:grpSpPr>
          <a:xfrm rot="1712346">
            <a:off x="8630553" y="3845628"/>
            <a:ext cx="233044" cy="45719"/>
            <a:chOff x="7912100" y="3644900"/>
            <a:chExt cx="233044" cy="45719"/>
          </a:xfrm>
        </p:grpSpPr>
        <p:sp>
          <p:nvSpPr>
            <p:cNvPr id="17" name="Oval 16">
              <a:extLst>
                <a:ext uri="{FF2B5EF4-FFF2-40B4-BE49-F238E27FC236}">
                  <a16:creationId xmlns:a16="http://schemas.microsoft.com/office/drawing/2014/main" id="{06E73090-68CE-47CA-959A-59ECED998CC9}"/>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18" name="Straight Arrow Connector 17">
              <a:extLst>
                <a:ext uri="{FF2B5EF4-FFF2-40B4-BE49-F238E27FC236}">
                  <a16:creationId xmlns:a16="http://schemas.microsoft.com/office/drawing/2014/main" id="{B25EDB15-8C4C-4297-8996-012102525564}"/>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grpSp>
        <p:nvGrpSpPr>
          <p:cNvPr id="19" name="Group 18">
            <a:extLst>
              <a:ext uri="{FF2B5EF4-FFF2-40B4-BE49-F238E27FC236}">
                <a16:creationId xmlns:a16="http://schemas.microsoft.com/office/drawing/2014/main" id="{220ED518-D363-4132-B053-43BD22BA5713}"/>
              </a:ext>
            </a:extLst>
          </p:cNvPr>
          <p:cNvGrpSpPr/>
          <p:nvPr/>
        </p:nvGrpSpPr>
        <p:grpSpPr>
          <a:xfrm rot="2166118">
            <a:off x="8716127" y="3781276"/>
            <a:ext cx="233044" cy="45719"/>
            <a:chOff x="7912100" y="3644900"/>
            <a:chExt cx="233044" cy="45719"/>
          </a:xfrm>
        </p:grpSpPr>
        <p:sp>
          <p:nvSpPr>
            <p:cNvPr id="20" name="Oval 19">
              <a:extLst>
                <a:ext uri="{FF2B5EF4-FFF2-40B4-BE49-F238E27FC236}">
                  <a16:creationId xmlns:a16="http://schemas.microsoft.com/office/drawing/2014/main" id="{E41B6E66-23C5-4EE0-AD7E-6C3F1F533B84}"/>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21" name="Straight Arrow Connector 20">
              <a:extLst>
                <a:ext uri="{FF2B5EF4-FFF2-40B4-BE49-F238E27FC236}">
                  <a16:creationId xmlns:a16="http://schemas.microsoft.com/office/drawing/2014/main" id="{A6937DE3-EDE0-461C-AB8A-41363C0326C8}"/>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sp>
        <p:nvSpPr>
          <p:cNvPr id="28" name="Oval 27">
            <a:extLst>
              <a:ext uri="{FF2B5EF4-FFF2-40B4-BE49-F238E27FC236}">
                <a16:creationId xmlns:a16="http://schemas.microsoft.com/office/drawing/2014/main" id="{98D70B42-7800-4DBB-BE18-7364B6F88023}"/>
              </a:ext>
            </a:extLst>
          </p:cNvPr>
          <p:cNvSpPr/>
          <p:nvPr/>
        </p:nvSpPr>
        <p:spPr>
          <a:xfrm rot="18696906">
            <a:off x="10219921" y="4046525"/>
            <a:ext cx="81987" cy="76556"/>
          </a:xfrm>
          <a:prstGeom prst="ellipse">
            <a:avLst/>
          </a:prstGeom>
          <a:solidFill>
            <a:srgbClr val="FF0000"/>
          </a:solidFill>
          <a:ln w="12700">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593CB92D-A212-42F5-A721-680FE80220CD}"/>
              </a:ext>
            </a:extLst>
          </p:cNvPr>
          <p:cNvSpPr txBox="1"/>
          <p:nvPr/>
        </p:nvSpPr>
        <p:spPr>
          <a:xfrm>
            <a:off x="3999243" y="1855552"/>
            <a:ext cx="405654" cy="276999"/>
          </a:xfrm>
          <a:prstGeom prst="rect">
            <a:avLst/>
          </a:prstGeom>
          <a:noFill/>
        </p:spPr>
        <p:txBody>
          <a:bodyPr wrap="square" rtlCol="0">
            <a:spAutoFit/>
          </a:bodyPr>
          <a:lstStyle/>
          <a:p>
            <a:r>
              <a:rPr lang="en-GB" sz="1200" dirty="0"/>
              <a:t>1a</a:t>
            </a:r>
          </a:p>
        </p:txBody>
      </p:sp>
      <p:sp>
        <p:nvSpPr>
          <p:cNvPr id="30" name="TextBox 29">
            <a:extLst>
              <a:ext uri="{FF2B5EF4-FFF2-40B4-BE49-F238E27FC236}">
                <a16:creationId xmlns:a16="http://schemas.microsoft.com/office/drawing/2014/main" id="{66DC9D1C-DF97-4719-8196-463395DE32A8}"/>
              </a:ext>
            </a:extLst>
          </p:cNvPr>
          <p:cNvSpPr txBox="1"/>
          <p:nvPr/>
        </p:nvSpPr>
        <p:spPr>
          <a:xfrm>
            <a:off x="6687233" y="2948251"/>
            <a:ext cx="419396" cy="276999"/>
          </a:xfrm>
          <a:prstGeom prst="rect">
            <a:avLst/>
          </a:prstGeom>
          <a:noFill/>
        </p:spPr>
        <p:txBody>
          <a:bodyPr wrap="square" rtlCol="0">
            <a:spAutoFit/>
          </a:bodyPr>
          <a:lstStyle/>
          <a:p>
            <a:r>
              <a:rPr lang="en-GB" sz="1200" dirty="0"/>
              <a:t>2.1</a:t>
            </a:r>
          </a:p>
        </p:txBody>
      </p:sp>
      <p:sp>
        <p:nvSpPr>
          <p:cNvPr id="31" name="TextBox 30">
            <a:extLst>
              <a:ext uri="{FF2B5EF4-FFF2-40B4-BE49-F238E27FC236}">
                <a16:creationId xmlns:a16="http://schemas.microsoft.com/office/drawing/2014/main" id="{BD2B05F3-8557-4363-8A35-7BA6AD02C1F7}"/>
              </a:ext>
            </a:extLst>
          </p:cNvPr>
          <p:cNvSpPr txBox="1"/>
          <p:nvPr/>
        </p:nvSpPr>
        <p:spPr>
          <a:xfrm>
            <a:off x="8433351" y="3613891"/>
            <a:ext cx="192381" cy="276999"/>
          </a:xfrm>
          <a:prstGeom prst="rect">
            <a:avLst/>
          </a:prstGeom>
          <a:noFill/>
        </p:spPr>
        <p:txBody>
          <a:bodyPr wrap="square" rtlCol="0">
            <a:spAutoFit/>
          </a:bodyPr>
          <a:lstStyle/>
          <a:p>
            <a:r>
              <a:rPr lang="en-GB" sz="1200" dirty="0"/>
              <a:t>3</a:t>
            </a:r>
          </a:p>
        </p:txBody>
      </p:sp>
      <p:sp>
        <p:nvSpPr>
          <p:cNvPr id="32" name="TextBox 31">
            <a:extLst>
              <a:ext uri="{FF2B5EF4-FFF2-40B4-BE49-F238E27FC236}">
                <a16:creationId xmlns:a16="http://schemas.microsoft.com/office/drawing/2014/main" id="{C59268F0-3B15-4389-980B-B83455CC01E3}"/>
              </a:ext>
            </a:extLst>
          </p:cNvPr>
          <p:cNvSpPr txBox="1"/>
          <p:nvPr/>
        </p:nvSpPr>
        <p:spPr>
          <a:xfrm>
            <a:off x="8775783" y="3548895"/>
            <a:ext cx="192381" cy="276999"/>
          </a:xfrm>
          <a:prstGeom prst="rect">
            <a:avLst/>
          </a:prstGeom>
          <a:noFill/>
        </p:spPr>
        <p:txBody>
          <a:bodyPr wrap="square" rtlCol="0">
            <a:spAutoFit/>
          </a:bodyPr>
          <a:lstStyle/>
          <a:p>
            <a:r>
              <a:rPr lang="en-GB" sz="1200" dirty="0"/>
              <a:t>4</a:t>
            </a:r>
          </a:p>
        </p:txBody>
      </p:sp>
      <p:sp>
        <p:nvSpPr>
          <p:cNvPr id="33" name="TextBox 32">
            <a:extLst>
              <a:ext uri="{FF2B5EF4-FFF2-40B4-BE49-F238E27FC236}">
                <a16:creationId xmlns:a16="http://schemas.microsoft.com/office/drawing/2014/main" id="{B131BE6C-28DD-48F5-99DF-9745D6B33637}"/>
              </a:ext>
            </a:extLst>
          </p:cNvPr>
          <p:cNvSpPr txBox="1"/>
          <p:nvPr/>
        </p:nvSpPr>
        <p:spPr>
          <a:xfrm>
            <a:off x="8991626" y="3854126"/>
            <a:ext cx="192381" cy="276999"/>
          </a:xfrm>
          <a:prstGeom prst="rect">
            <a:avLst/>
          </a:prstGeom>
          <a:noFill/>
        </p:spPr>
        <p:txBody>
          <a:bodyPr wrap="square" rtlCol="0">
            <a:spAutoFit/>
          </a:bodyPr>
          <a:lstStyle/>
          <a:p>
            <a:r>
              <a:rPr lang="en-GB" sz="1200" dirty="0"/>
              <a:t>5</a:t>
            </a:r>
          </a:p>
        </p:txBody>
      </p:sp>
      <p:sp>
        <p:nvSpPr>
          <p:cNvPr id="34" name="TextBox 33">
            <a:extLst>
              <a:ext uri="{FF2B5EF4-FFF2-40B4-BE49-F238E27FC236}">
                <a16:creationId xmlns:a16="http://schemas.microsoft.com/office/drawing/2014/main" id="{202A1FF0-CC4B-415E-9983-CC004826840C}"/>
              </a:ext>
            </a:extLst>
          </p:cNvPr>
          <p:cNvSpPr txBox="1"/>
          <p:nvPr/>
        </p:nvSpPr>
        <p:spPr>
          <a:xfrm>
            <a:off x="10007536" y="3918341"/>
            <a:ext cx="192381" cy="276999"/>
          </a:xfrm>
          <a:prstGeom prst="rect">
            <a:avLst/>
          </a:prstGeom>
          <a:noFill/>
        </p:spPr>
        <p:txBody>
          <a:bodyPr wrap="square" rtlCol="0">
            <a:spAutoFit/>
          </a:bodyPr>
          <a:lstStyle/>
          <a:p>
            <a:r>
              <a:rPr lang="en-GB" sz="1200" dirty="0"/>
              <a:t>6</a:t>
            </a:r>
          </a:p>
        </p:txBody>
      </p:sp>
      <p:sp>
        <p:nvSpPr>
          <p:cNvPr id="23" name="TextBox 22">
            <a:extLst>
              <a:ext uri="{FF2B5EF4-FFF2-40B4-BE49-F238E27FC236}">
                <a16:creationId xmlns:a16="http://schemas.microsoft.com/office/drawing/2014/main" id="{05BCAF7E-2534-4D99-A51C-6FBF1EA23569}"/>
              </a:ext>
            </a:extLst>
          </p:cNvPr>
          <p:cNvSpPr txBox="1"/>
          <p:nvPr/>
        </p:nvSpPr>
        <p:spPr>
          <a:xfrm>
            <a:off x="6948078" y="3201734"/>
            <a:ext cx="419396" cy="276999"/>
          </a:xfrm>
          <a:prstGeom prst="rect">
            <a:avLst/>
          </a:prstGeom>
          <a:noFill/>
        </p:spPr>
        <p:txBody>
          <a:bodyPr wrap="square" rtlCol="0">
            <a:spAutoFit/>
          </a:bodyPr>
          <a:lstStyle/>
          <a:p>
            <a:r>
              <a:rPr lang="en-GB" sz="1200" dirty="0"/>
              <a:t>2.2</a:t>
            </a:r>
          </a:p>
        </p:txBody>
      </p:sp>
      <p:grpSp>
        <p:nvGrpSpPr>
          <p:cNvPr id="24" name="Group 23">
            <a:extLst>
              <a:ext uri="{FF2B5EF4-FFF2-40B4-BE49-F238E27FC236}">
                <a16:creationId xmlns:a16="http://schemas.microsoft.com/office/drawing/2014/main" id="{1B9E0F54-F949-43E0-945B-403DEF7F4BB5}"/>
              </a:ext>
            </a:extLst>
          </p:cNvPr>
          <p:cNvGrpSpPr/>
          <p:nvPr/>
        </p:nvGrpSpPr>
        <p:grpSpPr>
          <a:xfrm rot="13131321">
            <a:off x="6961300" y="3059038"/>
            <a:ext cx="233044" cy="45719"/>
            <a:chOff x="7912100" y="3644900"/>
            <a:chExt cx="233044" cy="45719"/>
          </a:xfrm>
        </p:grpSpPr>
        <p:sp>
          <p:nvSpPr>
            <p:cNvPr id="25" name="Oval 24">
              <a:extLst>
                <a:ext uri="{FF2B5EF4-FFF2-40B4-BE49-F238E27FC236}">
                  <a16:creationId xmlns:a16="http://schemas.microsoft.com/office/drawing/2014/main" id="{0CB706BA-F87E-4275-850A-901CE55826CA}"/>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35" name="Straight Arrow Connector 34">
              <a:extLst>
                <a:ext uri="{FF2B5EF4-FFF2-40B4-BE49-F238E27FC236}">
                  <a16:creationId xmlns:a16="http://schemas.microsoft.com/office/drawing/2014/main" id="{6BB6DBCF-D4A6-41CD-9DDE-E95F8CCA3C7B}"/>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grpSp>
        <p:nvGrpSpPr>
          <p:cNvPr id="36" name="Group 35">
            <a:extLst>
              <a:ext uri="{FF2B5EF4-FFF2-40B4-BE49-F238E27FC236}">
                <a16:creationId xmlns:a16="http://schemas.microsoft.com/office/drawing/2014/main" id="{EC9A1762-DC82-4DAA-B4EE-DCA334ADBF3E}"/>
              </a:ext>
            </a:extLst>
          </p:cNvPr>
          <p:cNvGrpSpPr/>
          <p:nvPr/>
        </p:nvGrpSpPr>
        <p:grpSpPr>
          <a:xfrm rot="653525">
            <a:off x="7211144" y="3237297"/>
            <a:ext cx="233044" cy="45719"/>
            <a:chOff x="7912100" y="3644900"/>
            <a:chExt cx="233044" cy="45719"/>
          </a:xfrm>
        </p:grpSpPr>
        <p:sp>
          <p:nvSpPr>
            <p:cNvPr id="37" name="Oval 36">
              <a:extLst>
                <a:ext uri="{FF2B5EF4-FFF2-40B4-BE49-F238E27FC236}">
                  <a16:creationId xmlns:a16="http://schemas.microsoft.com/office/drawing/2014/main" id="{74E734DA-5032-467F-80B7-C935FB3A574D}"/>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38" name="Straight Arrow Connector 37">
              <a:extLst>
                <a:ext uri="{FF2B5EF4-FFF2-40B4-BE49-F238E27FC236}">
                  <a16:creationId xmlns:a16="http://schemas.microsoft.com/office/drawing/2014/main" id="{49DD2040-7BBB-44DD-9673-9239913B2099}"/>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grpSp>
        <p:nvGrpSpPr>
          <p:cNvPr id="39" name="Group 38">
            <a:extLst>
              <a:ext uri="{FF2B5EF4-FFF2-40B4-BE49-F238E27FC236}">
                <a16:creationId xmlns:a16="http://schemas.microsoft.com/office/drawing/2014/main" id="{9E39903C-D6AF-4239-B79C-DD4B58A3817A}"/>
              </a:ext>
            </a:extLst>
          </p:cNvPr>
          <p:cNvGrpSpPr/>
          <p:nvPr/>
        </p:nvGrpSpPr>
        <p:grpSpPr>
          <a:xfrm rot="10800000">
            <a:off x="4242953" y="2058693"/>
            <a:ext cx="233044" cy="45719"/>
            <a:chOff x="7912100" y="3644900"/>
            <a:chExt cx="233044" cy="45719"/>
          </a:xfrm>
        </p:grpSpPr>
        <p:sp>
          <p:nvSpPr>
            <p:cNvPr id="40" name="Oval 39">
              <a:extLst>
                <a:ext uri="{FF2B5EF4-FFF2-40B4-BE49-F238E27FC236}">
                  <a16:creationId xmlns:a16="http://schemas.microsoft.com/office/drawing/2014/main" id="{3038AC0B-A7BA-45F5-86A4-7CEF4DDAF79D}"/>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41" name="Straight Arrow Connector 40">
              <a:extLst>
                <a:ext uri="{FF2B5EF4-FFF2-40B4-BE49-F238E27FC236}">
                  <a16:creationId xmlns:a16="http://schemas.microsoft.com/office/drawing/2014/main" id="{BF6E1482-2A2A-4A40-BF27-46F0303F9D9E}"/>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grpSp>
        <p:nvGrpSpPr>
          <p:cNvPr id="42" name="Group 41">
            <a:extLst>
              <a:ext uri="{FF2B5EF4-FFF2-40B4-BE49-F238E27FC236}">
                <a16:creationId xmlns:a16="http://schemas.microsoft.com/office/drawing/2014/main" id="{B6558996-1A5B-4F98-8A51-D0B4D8191418}"/>
              </a:ext>
            </a:extLst>
          </p:cNvPr>
          <p:cNvGrpSpPr/>
          <p:nvPr/>
        </p:nvGrpSpPr>
        <p:grpSpPr>
          <a:xfrm rot="12704408">
            <a:off x="8814690" y="3929808"/>
            <a:ext cx="233044" cy="45719"/>
            <a:chOff x="7912100" y="3644900"/>
            <a:chExt cx="233044" cy="45719"/>
          </a:xfrm>
        </p:grpSpPr>
        <p:sp>
          <p:nvSpPr>
            <p:cNvPr id="43" name="Oval 42">
              <a:extLst>
                <a:ext uri="{FF2B5EF4-FFF2-40B4-BE49-F238E27FC236}">
                  <a16:creationId xmlns:a16="http://schemas.microsoft.com/office/drawing/2014/main" id="{C38E8C74-DFF4-49BE-B041-29B1F186A4E4}"/>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44" name="Straight Arrow Connector 43">
              <a:extLst>
                <a:ext uri="{FF2B5EF4-FFF2-40B4-BE49-F238E27FC236}">
                  <a16:creationId xmlns:a16="http://schemas.microsoft.com/office/drawing/2014/main" id="{4CBA4232-3F60-45AD-87A2-CDB40F677ECF}"/>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grpSp>
        <p:nvGrpSpPr>
          <p:cNvPr id="45" name="Group 44">
            <a:extLst>
              <a:ext uri="{FF2B5EF4-FFF2-40B4-BE49-F238E27FC236}">
                <a16:creationId xmlns:a16="http://schemas.microsoft.com/office/drawing/2014/main" id="{923442CA-1AC3-4142-AF16-CF0C9CDD8BB5}"/>
              </a:ext>
            </a:extLst>
          </p:cNvPr>
          <p:cNvGrpSpPr/>
          <p:nvPr/>
        </p:nvGrpSpPr>
        <p:grpSpPr>
          <a:xfrm rot="5563274">
            <a:off x="4465273" y="2088814"/>
            <a:ext cx="233044" cy="45719"/>
            <a:chOff x="7912100" y="3644900"/>
            <a:chExt cx="233044" cy="45719"/>
          </a:xfrm>
        </p:grpSpPr>
        <p:sp>
          <p:nvSpPr>
            <p:cNvPr id="46" name="Oval 45">
              <a:extLst>
                <a:ext uri="{FF2B5EF4-FFF2-40B4-BE49-F238E27FC236}">
                  <a16:creationId xmlns:a16="http://schemas.microsoft.com/office/drawing/2014/main" id="{C63446E7-189E-4CAE-96A5-AAD3110CAE9F}"/>
                </a:ext>
              </a:extLst>
            </p:cNvPr>
            <p:cNvSpPr/>
            <p:nvPr/>
          </p:nvSpPr>
          <p:spPr>
            <a:xfrm>
              <a:off x="7912100" y="3644900"/>
              <a:ext cx="45719" cy="45719"/>
            </a:xfrm>
            <a:prstGeom prst="ellipse">
              <a:avLst/>
            </a:prstGeom>
            <a:solidFill>
              <a:srgbClr val="FF0000"/>
            </a:solidFill>
            <a:ln>
              <a:solidFill>
                <a:srgbClr val="FF0000"/>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cxnSp>
          <p:nvCxnSpPr>
            <p:cNvPr id="47" name="Straight Arrow Connector 46">
              <a:extLst>
                <a:ext uri="{FF2B5EF4-FFF2-40B4-BE49-F238E27FC236}">
                  <a16:creationId xmlns:a16="http://schemas.microsoft.com/office/drawing/2014/main" id="{6778CD35-33AA-4F5F-AE83-9490BF4E8058}"/>
                </a:ext>
              </a:extLst>
            </p:cNvPr>
            <p:cNvCxnSpPr>
              <a:cxnSpLocks/>
            </p:cNvCxnSpPr>
            <p:nvPr/>
          </p:nvCxnSpPr>
          <p:spPr>
            <a:xfrm>
              <a:off x="7957819" y="3672838"/>
              <a:ext cx="187325" cy="0"/>
            </a:xfrm>
            <a:prstGeom prst="straightConnector1">
              <a:avLst/>
            </a:prstGeom>
            <a:ln w="9525">
              <a:tailEnd type="triangle" w="sm" len="med"/>
            </a:ln>
          </p:spPr>
          <p:style>
            <a:lnRef idx="1">
              <a:schemeClr val="accent3"/>
            </a:lnRef>
            <a:fillRef idx="0">
              <a:schemeClr val="accent3"/>
            </a:fillRef>
            <a:effectRef idx="0">
              <a:schemeClr val="accent3"/>
            </a:effectRef>
            <a:fontRef idx="minor">
              <a:schemeClr val="tx1"/>
            </a:fontRef>
          </p:style>
        </p:cxnSp>
      </p:grpSp>
      <p:sp>
        <p:nvSpPr>
          <p:cNvPr id="48" name="TextBox 47">
            <a:extLst>
              <a:ext uri="{FF2B5EF4-FFF2-40B4-BE49-F238E27FC236}">
                <a16:creationId xmlns:a16="http://schemas.microsoft.com/office/drawing/2014/main" id="{865C0FC8-0350-44DF-B49A-4E49BA638393}"/>
              </a:ext>
            </a:extLst>
          </p:cNvPr>
          <p:cNvSpPr txBox="1"/>
          <p:nvPr/>
        </p:nvSpPr>
        <p:spPr>
          <a:xfrm>
            <a:off x="4564767" y="2061137"/>
            <a:ext cx="405654" cy="276999"/>
          </a:xfrm>
          <a:prstGeom prst="rect">
            <a:avLst/>
          </a:prstGeom>
          <a:noFill/>
        </p:spPr>
        <p:txBody>
          <a:bodyPr wrap="square" rtlCol="0">
            <a:spAutoFit/>
          </a:bodyPr>
          <a:lstStyle/>
          <a:p>
            <a:r>
              <a:rPr lang="en-GB" sz="1200" dirty="0"/>
              <a:t>1b</a:t>
            </a:r>
          </a:p>
        </p:txBody>
      </p:sp>
    </p:spTree>
    <p:extLst>
      <p:ext uri="{BB962C8B-B14F-4D97-AF65-F5344CB8AC3E}">
        <p14:creationId xmlns:p14="http://schemas.microsoft.com/office/powerpoint/2010/main" val="654450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85A191-7184-434E-9B74-065C05247590}"/>
              </a:ext>
            </a:extLst>
          </p:cNvPr>
          <p:cNvSpPr>
            <a:spLocks noGrp="1"/>
          </p:cNvSpPr>
          <p:nvPr>
            <p:ph sz="quarter" idx="10"/>
          </p:nvPr>
        </p:nvSpPr>
        <p:spPr>
          <a:xfrm>
            <a:off x="5103342" y="1531245"/>
            <a:ext cx="6783792" cy="1758495"/>
          </a:xfrm>
        </p:spPr>
        <p:txBody>
          <a:bodyPr/>
          <a:lstStyle/>
          <a:p>
            <a:pPr marL="0" indent="0">
              <a:buNone/>
            </a:pPr>
            <a:r>
              <a:rPr lang="en-GB" dirty="0"/>
              <a:t>Photograph 1a</a:t>
            </a:r>
          </a:p>
          <a:p>
            <a:r>
              <a:rPr lang="en-GB" dirty="0"/>
              <a:t>Bridge spans approximately 16m across river</a:t>
            </a:r>
          </a:p>
          <a:p>
            <a:endParaRPr lang="en-GB" dirty="0"/>
          </a:p>
          <a:p>
            <a:endParaRPr lang="en-GB" dirty="0"/>
          </a:p>
          <a:p>
            <a:endParaRPr lang="en-GB" dirty="0"/>
          </a:p>
          <a:p>
            <a:endParaRPr lang="en-GB" dirty="0"/>
          </a:p>
          <a:p>
            <a:endParaRPr lang="en-GB" dirty="0"/>
          </a:p>
          <a:p>
            <a:endParaRPr lang="en-GB" dirty="0"/>
          </a:p>
          <a:p>
            <a:pPr marL="0" indent="0">
              <a:buNone/>
            </a:pPr>
            <a:endParaRPr lang="en-GB" dirty="0"/>
          </a:p>
          <a:p>
            <a:pPr marL="0" indent="0">
              <a:buNone/>
            </a:pPr>
            <a:r>
              <a:rPr lang="en-GB" dirty="0"/>
              <a:t>Photograph 1b</a:t>
            </a:r>
          </a:p>
          <a:p>
            <a:r>
              <a:rPr lang="en-GB" dirty="0"/>
              <a:t>Incoming channel </a:t>
            </a:r>
          </a:p>
        </p:txBody>
      </p:sp>
      <p:sp>
        <p:nvSpPr>
          <p:cNvPr id="3" name="Title 2">
            <a:extLst>
              <a:ext uri="{FF2B5EF4-FFF2-40B4-BE49-F238E27FC236}">
                <a16:creationId xmlns:a16="http://schemas.microsoft.com/office/drawing/2014/main" id="{90EC6D80-A06D-4244-988F-DC33E3808D23}"/>
              </a:ext>
            </a:extLst>
          </p:cNvPr>
          <p:cNvSpPr>
            <a:spLocks noGrp="1"/>
          </p:cNvSpPr>
          <p:nvPr>
            <p:ph type="title"/>
          </p:nvPr>
        </p:nvSpPr>
        <p:spPr/>
        <p:txBody>
          <a:bodyPr/>
          <a:lstStyle/>
          <a:p>
            <a:r>
              <a:rPr lang="en-GB" dirty="0"/>
              <a:t>Photograph 1a and 1b – Open Channel Upstream of the weir</a:t>
            </a:r>
          </a:p>
        </p:txBody>
      </p:sp>
      <p:sp>
        <p:nvSpPr>
          <p:cNvPr id="4" name="Text Placeholder 3">
            <a:extLst>
              <a:ext uri="{FF2B5EF4-FFF2-40B4-BE49-F238E27FC236}">
                <a16:creationId xmlns:a16="http://schemas.microsoft.com/office/drawing/2014/main" id="{C847DBA9-CE16-436F-B7BE-CD137580B969}"/>
              </a:ext>
            </a:extLst>
          </p:cNvPr>
          <p:cNvSpPr>
            <a:spLocks noGrp="1"/>
          </p:cNvSpPr>
          <p:nvPr>
            <p:ph type="body" sz="quarter" idx="33"/>
          </p:nvPr>
        </p:nvSpPr>
        <p:spPr/>
        <p:txBody>
          <a:bodyPr/>
          <a:lstStyle/>
          <a:p>
            <a:endParaRPr lang="en-GB"/>
          </a:p>
        </p:txBody>
      </p:sp>
      <p:pic>
        <p:nvPicPr>
          <p:cNvPr id="5" name="Picture 4">
            <a:extLst>
              <a:ext uri="{FF2B5EF4-FFF2-40B4-BE49-F238E27FC236}">
                <a16:creationId xmlns:a16="http://schemas.microsoft.com/office/drawing/2014/main" id="{CF0D4706-6BC2-45F1-9D21-865AC3C0F878}"/>
              </a:ext>
            </a:extLst>
          </p:cNvPr>
          <p:cNvPicPr>
            <a:picLocks noChangeAspect="1"/>
          </p:cNvPicPr>
          <p:nvPr/>
        </p:nvPicPr>
        <p:blipFill>
          <a:blip r:embed="rId2"/>
          <a:stretch>
            <a:fillRect/>
          </a:stretch>
        </p:blipFill>
        <p:spPr>
          <a:xfrm>
            <a:off x="226209" y="772156"/>
            <a:ext cx="3969908" cy="2968260"/>
          </a:xfrm>
          <a:prstGeom prst="rect">
            <a:avLst/>
          </a:prstGeom>
        </p:spPr>
      </p:pic>
      <p:pic>
        <p:nvPicPr>
          <p:cNvPr id="7" name="Picture 6">
            <a:extLst>
              <a:ext uri="{FF2B5EF4-FFF2-40B4-BE49-F238E27FC236}">
                <a16:creationId xmlns:a16="http://schemas.microsoft.com/office/drawing/2014/main" id="{003DB54F-94B9-4A21-AB02-F098DA39731E}"/>
              </a:ext>
            </a:extLst>
          </p:cNvPr>
          <p:cNvPicPr>
            <a:picLocks noChangeAspect="1"/>
          </p:cNvPicPr>
          <p:nvPr/>
        </p:nvPicPr>
        <p:blipFill>
          <a:blip r:embed="rId3"/>
          <a:stretch>
            <a:fillRect/>
          </a:stretch>
        </p:blipFill>
        <p:spPr>
          <a:xfrm>
            <a:off x="525881" y="3881588"/>
            <a:ext cx="2983438" cy="2235240"/>
          </a:xfrm>
          <a:prstGeom prst="rect">
            <a:avLst/>
          </a:prstGeom>
        </p:spPr>
      </p:pic>
    </p:spTree>
    <p:extLst>
      <p:ext uri="{BB962C8B-B14F-4D97-AF65-F5344CB8AC3E}">
        <p14:creationId xmlns:p14="http://schemas.microsoft.com/office/powerpoint/2010/main" val="1021447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85A191-7184-434E-9B74-065C05247590}"/>
              </a:ext>
            </a:extLst>
          </p:cNvPr>
          <p:cNvSpPr>
            <a:spLocks noGrp="1"/>
          </p:cNvSpPr>
          <p:nvPr>
            <p:ph sz="quarter" idx="10"/>
          </p:nvPr>
        </p:nvSpPr>
        <p:spPr>
          <a:xfrm>
            <a:off x="5388077" y="1324768"/>
            <a:ext cx="6115666" cy="2362329"/>
          </a:xfrm>
        </p:spPr>
        <p:txBody>
          <a:bodyPr/>
          <a:lstStyle/>
          <a:p>
            <a:r>
              <a:rPr lang="en-GB" dirty="0"/>
              <a:t>Orange dot represents where the ‘After bend’ photo was taken</a:t>
            </a:r>
          </a:p>
        </p:txBody>
      </p:sp>
      <p:sp>
        <p:nvSpPr>
          <p:cNvPr id="3" name="Title 2">
            <a:extLst>
              <a:ext uri="{FF2B5EF4-FFF2-40B4-BE49-F238E27FC236}">
                <a16:creationId xmlns:a16="http://schemas.microsoft.com/office/drawing/2014/main" id="{90EC6D80-A06D-4244-988F-DC33E3808D23}"/>
              </a:ext>
            </a:extLst>
          </p:cNvPr>
          <p:cNvSpPr>
            <a:spLocks noGrp="1"/>
          </p:cNvSpPr>
          <p:nvPr>
            <p:ph type="title"/>
          </p:nvPr>
        </p:nvSpPr>
        <p:spPr/>
        <p:txBody>
          <a:bodyPr/>
          <a:lstStyle/>
          <a:p>
            <a:r>
              <a:rPr lang="en-GB" dirty="0"/>
              <a:t>Photograph 2.1 and 2.2 – Open Channel Upstream of Weir</a:t>
            </a:r>
          </a:p>
        </p:txBody>
      </p:sp>
      <p:sp>
        <p:nvSpPr>
          <p:cNvPr id="4" name="Text Placeholder 3">
            <a:extLst>
              <a:ext uri="{FF2B5EF4-FFF2-40B4-BE49-F238E27FC236}">
                <a16:creationId xmlns:a16="http://schemas.microsoft.com/office/drawing/2014/main" id="{C847DBA9-CE16-436F-B7BE-CD137580B969}"/>
              </a:ext>
            </a:extLst>
          </p:cNvPr>
          <p:cNvSpPr>
            <a:spLocks noGrp="1"/>
          </p:cNvSpPr>
          <p:nvPr>
            <p:ph type="body" sz="quarter" idx="33"/>
          </p:nvPr>
        </p:nvSpPr>
        <p:spPr/>
        <p:txBody>
          <a:bodyPr/>
          <a:lstStyle/>
          <a:p>
            <a:endParaRPr lang="en-GB"/>
          </a:p>
        </p:txBody>
      </p:sp>
      <p:pic>
        <p:nvPicPr>
          <p:cNvPr id="6" name="Picture 5">
            <a:extLst>
              <a:ext uri="{FF2B5EF4-FFF2-40B4-BE49-F238E27FC236}">
                <a16:creationId xmlns:a16="http://schemas.microsoft.com/office/drawing/2014/main" id="{3B6691A7-6EE6-45E4-88CA-EFA030633BDB}"/>
              </a:ext>
            </a:extLst>
          </p:cNvPr>
          <p:cNvPicPr>
            <a:picLocks noChangeAspect="1"/>
          </p:cNvPicPr>
          <p:nvPr/>
        </p:nvPicPr>
        <p:blipFill rotWithShape="1">
          <a:blip r:embed="rId2"/>
          <a:srcRect l="1973"/>
          <a:stretch/>
        </p:blipFill>
        <p:spPr>
          <a:xfrm>
            <a:off x="525881" y="3425672"/>
            <a:ext cx="4159044" cy="2767781"/>
          </a:xfrm>
          <a:prstGeom prst="rect">
            <a:avLst/>
          </a:prstGeom>
        </p:spPr>
      </p:pic>
      <p:pic>
        <p:nvPicPr>
          <p:cNvPr id="8" name="Picture 7">
            <a:extLst>
              <a:ext uri="{FF2B5EF4-FFF2-40B4-BE49-F238E27FC236}">
                <a16:creationId xmlns:a16="http://schemas.microsoft.com/office/drawing/2014/main" id="{AFB06BA0-02B7-4DB2-BBBB-A34273621BB0}"/>
              </a:ext>
            </a:extLst>
          </p:cNvPr>
          <p:cNvPicPr>
            <a:picLocks noChangeAspect="1"/>
          </p:cNvPicPr>
          <p:nvPr/>
        </p:nvPicPr>
        <p:blipFill>
          <a:blip r:embed="rId3"/>
          <a:stretch>
            <a:fillRect/>
          </a:stretch>
        </p:blipFill>
        <p:spPr>
          <a:xfrm>
            <a:off x="832496" y="1120850"/>
            <a:ext cx="3762413" cy="1677706"/>
          </a:xfrm>
          <a:prstGeom prst="rect">
            <a:avLst/>
          </a:prstGeom>
        </p:spPr>
      </p:pic>
      <p:sp>
        <p:nvSpPr>
          <p:cNvPr id="9" name="TextBox 8">
            <a:extLst>
              <a:ext uri="{FF2B5EF4-FFF2-40B4-BE49-F238E27FC236}">
                <a16:creationId xmlns:a16="http://schemas.microsoft.com/office/drawing/2014/main" id="{15F8709C-EB43-48A7-AB1E-ACF4F25C68E8}"/>
              </a:ext>
            </a:extLst>
          </p:cNvPr>
          <p:cNvSpPr txBox="1"/>
          <p:nvPr/>
        </p:nvSpPr>
        <p:spPr>
          <a:xfrm>
            <a:off x="2094270" y="791658"/>
            <a:ext cx="2147529" cy="369332"/>
          </a:xfrm>
          <a:prstGeom prst="rect">
            <a:avLst/>
          </a:prstGeom>
          <a:noFill/>
        </p:spPr>
        <p:txBody>
          <a:bodyPr wrap="square" rtlCol="0">
            <a:spAutoFit/>
          </a:bodyPr>
          <a:lstStyle/>
          <a:p>
            <a:r>
              <a:rPr lang="en-GB" dirty="0"/>
              <a:t>2.1 Before Bend</a:t>
            </a:r>
          </a:p>
        </p:txBody>
      </p:sp>
      <p:sp>
        <p:nvSpPr>
          <p:cNvPr id="11" name="TextBox 10">
            <a:extLst>
              <a:ext uri="{FF2B5EF4-FFF2-40B4-BE49-F238E27FC236}">
                <a16:creationId xmlns:a16="http://schemas.microsoft.com/office/drawing/2014/main" id="{54213B04-85E3-4EF8-BD79-703DBF552B94}"/>
              </a:ext>
            </a:extLst>
          </p:cNvPr>
          <p:cNvSpPr txBox="1"/>
          <p:nvPr/>
        </p:nvSpPr>
        <p:spPr>
          <a:xfrm>
            <a:off x="2116319" y="2998413"/>
            <a:ext cx="1592081" cy="369332"/>
          </a:xfrm>
          <a:prstGeom prst="rect">
            <a:avLst/>
          </a:prstGeom>
          <a:noFill/>
        </p:spPr>
        <p:txBody>
          <a:bodyPr wrap="square" rtlCol="0">
            <a:spAutoFit/>
          </a:bodyPr>
          <a:lstStyle/>
          <a:p>
            <a:r>
              <a:rPr lang="en-GB" dirty="0"/>
              <a:t>2.2 After bend</a:t>
            </a:r>
          </a:p>
        </p:txBody>
      </p:sp>
      <p:sp>
        <p:nvSpPr>
          <p:cNvPr id="12" name="Oval 11">
            <a:extLst>
              <a:ext uri="{FF2B5EF4-FFF2-40B4-BE49-F238E27FC236}">
                <a16:creationId xmlns:a16="http://schemas.microsoft.com/office/drawing/2014/main" id="{2E92FAAE-BEFE-48EC-82A6-3F8557790D93}"/>
              </a:ext>
            </a:extLst>
          </p:cNvPr>
          <p:cNvSpPr/>
          <p:nvPr/>
        </p:nvSpPr>
        <p:spPr>
          <a:xfrm>
            <a:off x="1504336" y="1484671"/>
            <a:ext cx="127819" cy="98323"/>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022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741713-1CDD-48E7-948E-C8914D5CA29A}"/>
              </a:ext>
            </a:extLst>
          </p:cNvPr>
          <p:cNvSpPr>
            <a:spLocks noGrp="1"/>
          </p:cNvSpPr>
          <p:nvPr>
            <p:ph sz="quarter" idx="10"/>
          </p:nvPr>
        </p:nvSpPr>
        <p:spPr>
          <a:xfrm>
            <a:off x="5240594" y="2174518"/>
            <a:ext cx="6602552" cy="1758495"/>
          </a:xfrm>
        </p:spPr>
        <p:txBody>
          <a:bodyPr/>
          <a:lstStyle/>
          <a:p>
            <a:r>
              <a:rPr lang="en-GB" dirty="0"/>
              <a:t>Red area indicates the area where substantial sediment deposition will be cleared </a:t>
            </a:r>
          </a:p>
          <a:p>
            <a:r>
              <a:rPr lang="en-GB" dirty="0"/>
              <a:t>Blue lines represent where the Gabions are, stretching approx. 10-15m behind the crest of the weir</a:t>
            </a:r>
          </a:p>
          <a:p>
            <a:r>
              <a:rPr lang="en-GB" dirty="0"/>
              <a:t>Wing walls will be demolished as will the entirety of the weir itself</a:t>
            </a:r>
          </a:p>
        </p:txBody>
      </p:sp>
      <p:sp>
        <p:nvSpPr>
          <p:cNvPr id="3" name="Title 2">
            <a:extLst>
              <a:ext uri="{FF2B5EF4-FFF2-40B4-BE49-F238E27FC236}">
                <a16:creationId xmlns:a16="http://schemas.microsoft.com/office/drawing/2014/main" id="{6D836134-FDF2-4EA3-84C0-92EEF7E08703}"/>
              </a:ext>
            </a:extLst>
          </p:cNvPr>
          <p:cNvSpPr>
            <a:spLocks noGrp="1"/>
          </p:cNvSpPr>
          <p:nvPr>
            <p:ph type="title"/>
          </p:nvPr>
        </p:nvSpPr>
        <p:spPr/>
        <p:txBody>
          <a:bodyPr/>
          <a:lstStyle/>
          <a:p>
            <a:r>
              <a:rPr lang="en-GB" dirty="0"/>
              <a:t>Photograph 3 – Upstream of Weir looking downstream</a:t>
            </a:r>
          </a:p>
        </p:txBody>
      </p:sp>
      <p:sp>
        <p:nvSpPr>
          <p:cNvPr id="4" name="Text Placeholder 3">
            <a:extLst>
              <a:ext uri="{FF2B5EF4-FFF2-40B4-BE49-F238E27FC236}">
                <a16:creationId xmlns:a16="http://schemas.microsoft.com/office/drawing/2014/main" id="{92B74C99-BACE-4C7C-BE3C-BF24E4574232}"/>
              </a:ext>
            </a:extLst>
          </p:cNvPr>
          <p:cNvSpPr>
            <a:spLocks noGrp="1"/>
          </p:cNvSpPr>
          <p:nvPr>
            <p:ph type="body" sz="quarter" idx="33"/>
          </p:nvPr>
        </p:nvSpPr>
        <p:spPr/>
        <p:txBody>
          <a:bodyPr/>
          <a:lstStyle/>
          <a:p>
            <a:endParaRPr lang="en-GB"/>
          </a:p>
        </p:txBody>
      </p:sp>
      <p:pic>
        <p:nvPicPr>
          <p:cNvPr id="5" name="Picture 4">
            <a:extLst>
              <a:ext uri="{FF2B5EF4-FFF2-40B4-BE49-F238E27FC236}">
                <a16:creationId xmlns:a16="http://schemas.microsoft.com/office/drawing/2014/main" id="{7A3D0DDF-AFEF-4F8C-BC7E-095DFF5C2A50}"/>
              </a:ext>
            </a:extLst>
          </p:cNvPr>
          <p:cNvPicPr>
            <a:picLocks noChangeAspect="1"/>
          </p:cNvPicPr>
          <p:nvPr/>
        </p:nvPicPr>
        <p:blipFill>
          <a:blip r:embed="rId2"/>
          <a:stretch>
            <a:fillRect/>
          </a:stretch>
        </p:blipFill>
        <p:spPr>
          <a:xfrm>
            <a:off x="245805" y="1812405"/>
            <a:ext cx="4301733" cy="3233189"/>
          </a:xfrm>
          <a:prstGeom prst="rect">
            <a:avLst/>
          </a:prstGeom>
        </p:spPr>
      </p:pic>
      <p:cxnSp>
        <p:nvCxnSpPr>
          <p:cNvPr id="7" name="Straight Connector 6">
            <a:extLst>
              <a:ext uri="{FF2B5EF4-FFF2-40B4-BE49-F238E27FC236}">
                <a16:creationId xmlns:a16="http://schemas.microsoft.com/office/drawing/2014/main" id="{CD0A9CB9-AD6C-4F2A-9BDD-324BEE66EED3}"/>
              </a:ext>
            </a:extLst>
          </p:cNvPr>
          <p:cNvCxnSpPr/>
          <p:nvPr/>
        </p:nvCxnSpPr>
        <p:spPr>
          <a:xfrm flipH="1">
            <a:off x="245805" y="3429000"/>
            <a:ext cx="2217176" cy="235974"/>
          </a:xfrm>
          <a:prstGeom prst="line">
            <a:avLst/>
          </a:prstGeom>
        </p:spPr>
        <p:style>
          <a:lnRef idx="2">
            <a:schemeClr val="accent3"/>
          </a:lnRef>
          <a:fillRef idx="0">
            <a:schemeClr val="accent3"/>
          </a:fillRef>
          <a:effectRef idx="1">
            <a:schemeClr val="accent3"/>
          </a:effectRef>
          <a:fontRef idx="minor">
            <a:schemeClr val="tx1"/>
          </a:fontRef>
        </p:style>
      </p:cxnSp>
      <p:cxnSp>
        <p:nvCxnSpPr>
          <p:cNvPr id="9" name="Straight Connector 8">
            <a:extLst>
              <a:ext uri="{FF2B5EF4-FFF2-40B4-BE49-F238E27FC236}">
                <a16:creationId xmlns:a16="http://schemas.microsoft.com/office/drawing/2014/main" id="{CC019BCE-C079-4A27-B071-16D7510A276D}"/>
              </a:ext>
            </a:extLst>
          </p:cNvPr>
          <p:cNvCxnSpPr/>
          <p:nvPr/>
        </p:nvCxnSpPr>
        <p:spPr>
          <a:xfrm>
            <a:off x="2470355" y="3429000"/>
            <a:ext cx="1961535" cy="147484"/>
          </a:xfrm>
          <a:prstGeom prst="line">
            <a:avLst/>
          </a:prstGeom>
        </p:spPr>
        <p:style>
          <a:lnRef idx="2">
            <a:schemeClr val="accent3"/>
          </a:lnRef>
          <a:fillRef idx="0">
            <a:schemeClr val="accent3"/>
          </a:fillRef>
          <a:effectRef idx="1">
            <a:schemeClr val="accent3"/>
          </a:effectRef>
          <a:fontRef idx="minor">
            <a:schemeClr val="tx1"/>
          </a:fontRef>
        </p:style>
      </p:cxnSp>
      <p:cxnSp>
        <p:nvCxnSpPr>
          <p:cNvPr id="11" name="Straight Connector 10">
            <a:extLst>
              <a:ext uri="{FF2B5EF4-FFF2-40B4-BE49-F238E27FC236}">
                <a16:creationId xmlns:a16="http://schemas.microsoft.com/office/drawing/2014/main" id="{9C64B0A7-6269-4965-A3E6-0C2F9EAA28AB}"/>
              </a:ext>
            </a:extLst>
          </p:cNvPr>
          <p:cNvCxnSpPr/>
          <p:nvPr/>
        </p:nvCxnSpPr>
        <p:spPr>
          <a:xfrm flipH="1">
            <a:off x="2182761" y="3569110"/>
            <a:ext cx="2286000" cy="1476484"/>
          </a:xfrm>
          <a:prstGeom prst="line">
            <a:avLst/>
          </a:prstGeom>
        </p:spPr>
        <p:style>
          <a:lnRef idx="2">
            <a:schemeClr val="accent3"/>
          </a:lnRef>
          <a:fillRef idx="0">
            <a:schemeClr val="accent3"/>
          </a:fillRef>
          <a:effectRef idx="1">
            <a:schemeClr val="accent3"/>
          </a:effectRef>
          <a:fontRef idx="minor">
            <a:schemeClr val="tx1"/>
          </a:fontRef>
        </p:style>
      </p:cxnSp>
      <p:cxnSp>
        <p:nvCxnSpPr>
          <p:cNvPr id="13" name="Straight Connector 12">
            <a:extLst>
              <a:ext uri="{FF2B5EF4-FFF2-40B4-BE49-F238E27FC236}">
                <a16:creationId xmlns:a16="http://schemas.microsoft.com/office/drawing/2014/main" id="{E37A2656-CC74-49B7-B98F-37F273388AFF}"/>
              </a:ext>
            </a:extLst>
          </p:cNvPr>
          <p:cNvCxnSpPr>
            <a:cxnSpLocks/>
          </p:cNvCxnSpPr>
          <p:nvPr/>
        </p:nvCxnSpPr>
        <p:spPr>
          <a:xfrm flipH="1" flipV="1">
            <a:off x="311150" y="5044443"/>
            <a:ext cx="1856863" cy="1151"/>
          </a:xfrm>
          <a:prstGeom prst="line">
            <a:avLst/>
          </a:prstGeom>
        </p:spPr>
        <p:style>
          <a:lnRef idx="2">
            <a:schemeClr val="accent3"/>
          </a:lnRef>
          <a:fillRef idx="0">
            <a:schemeClr val="accent3"/>
          </a:fillRef>
          <a:effectRef idx="1">
            <a:schemeClr val="accent3"/>
          </a:effectRef>
          <a:fontRef idx="minor">
            <a:schemeClr val="tx1"/>
          </a:fontRef>
        </p:style>
      </p:cxnSp>
      <p:sp>
        <p:nvSpPr>
          <p:cNvPr id="15" name="Freeform: Shape 14">
            <a:extLst>
              <a:ext uri="{FF2B5EF4-FFF2-40B4-BE49-F238E27FC236}">
                <a16:creationId xmlns:a16="http://schemas.microsoft.com/office/drawing/2014/main" id="{C5808B52-03E3-408D-8535-A2BE617A1C05}"/>
              </a:ext>
            </a:extLst>
          </p:cNvPr>
          <p:cNvSpPr/>
          <p:nvPr/>
        </p:nvSpPr>
        <p:spPr>
          <a:xfrm>
            <a:off x="1489705" y="3593063"/>
            <a:ext cx="2716535" cy="339950"/>
          </a:xfrm>
          <a:custGeom>
            <a:avLst/>
            <a:gdLst>
              <a:gd name="connsiteX0" fmla="*/ 0 w 2468880"/>
              <a:gd name="connsiteY0" fmla="*/ 0 h 403860"/>
              <a:gd name="connsiteX1" fmla="*/ 114300 w 2468880"/>
              <a:gd name="connsiteY1" fmla="*/ 15240 h 403860"/>
              <a:gd name="connsiteX2" fmla="*/ 190500 w 2468880"/>
              <a:gd name="connsiteY2" fmla="*/ 60960 h 403860"/>
              <a:gd name="connsiteX3" fmla="*/ 213360 w 2468880"/>
              <a:gd name="connsiteY3" fmla="*/ 68580 h 403860"/>
              <a:gd name="connsiteX4" fmla="*/ 274320 w 2468880"/>
              <a:gd name="connsiteY4" fmla="*/ 99060 h 403860"/>
              <a:gd name="connsiteX5" fmla="*/ 327660 w 2468880"/>
              <a:gd name="connsiteY5" fmla="*/ 129540 h 403860"/>
              <a:gd name="connsiteX6" fmla="*/ 358140 w 2468880"/>
              <a:gd name="connsiteY6" fmla="*/ 144780 h 403860"/>
              <a:gd name="connsiteX7" fmla="*/ 464820 w 2468880"/>
              <a:gd name="connsiteY7" fmla="*/ 160020 h 403860"/>
              <a:gd name="connsiteX8" fmla="*/ 525780 w 2468880"/>
              <a:gd name="connsiteY8" fmla="*/ 182880 h 403860"/>
              <a:gd name="connsiteX9" fmla="*/ 624840 w 2468880"/>
              <a:gd name="connsiteY9" fmla="*/ 205740 h 403860"/>
              <a:gd name="connsiteX10" fmla="*/ 701040 w 2468880"/>
              <a:gd name="connsiteY10" fmla="*/ 228600 h 403860"/>
              <a:gd name="connsiteX11" fmla="*/ 754380 w 2468880"/>
              <a:gd name="connsiteY11" fmla="*/ 251460 h 403860"/>
              <a:gd name="connsiteX12" fmla="*/ 792480 w 2468880"/>
              <a:gd name="connsiteY12" fmla="*/ 259080 h 403860"/>
              <a:gd name="connsiteX13" fmla="*/ 952500 w 2468880"/>
              <a:gd name="connsiteY13" fmla="*/ 281940 h 403860"/>
              <a:gd name="connsiteX14" fmla="*/ 1028700 w 2468880"/>
              <a:gd name="connsiteY14" fmla="*/ 297180 h 403860"/>
              <a:gd name="connsiteX15" fmla="*/ 1112520 w 2468880"/>
              <a:gd name="connsiteY15" fmla="*/ 312420 h 403860"/>
              <a:gd name="connsiteX16" fmla="*/ 1158240 w 2468880"/>
              <a:gd name="connsiteY16" fmla="*/ 327660 h 403860"/>
              <a:gd name="connsiteX17" fmla="*/ 1325880 w 2468880"/>
              <a:gd name="connsiteY17" fmla="*/ 342900 h 403860"/>
              <a:gd name="connsiteX18" fmla="*/ 1432560 w 2468880"/>
              <a:gd name="connsiteY18" fmla="*/ 358140 h 403860"/>
              <a:gd name="connsiteX19" fmla="*/ 1478280 w 2468880"/>
              <a:gd name="connsiteY19" fmla="*/ 365760 h 403860"/>
              <a:gd name="connsiteX20" fmla="*/ 1508760 w 2468880"/>
              <a:gd name="connsiteY20" fmla="*/ 373380 h 403860"/>
              <a:gd name="connsiteX21" fmla="*/ 1600200 w 2468880"/>
              <a:gd name="connsiteY21" fmla="*/ 381000 h 403860"/>
              <a:gd name="connsiteX22" fmla="*/ 1737360 w 2468880"/>
              <a:gd name="connsiteY22" fmla="*/ 403860 h 403860"/>
              <a:gd name="connsiteX23" fmla="*/ 1935480 w 2468880"/>
              <a:gd name="connsiteY23" fmla="*/ 396240 h 403860"/>
              <a:gd name="connsiteX24" fmla="*/ 1981200 w 2468880"/>
              <a:gd name="connsiteY24" fmla="*/ 365760 h 403860"/>
              <a:gd name="connsiteX25" fmla="*/ 2019300 w 2468880"/>
              <a:gd name="connsiteY25" fmla="*/ 350520 h 403860"/>
              <a:gd name="connsiteX26" fmla="*/ 2103120 w 2468880"/>
              <a:gd name="connsiteY26" fmla="*/ 327660 h 403860"/>
              <a:gd name="connsiteX27" fmla="*/ 2148840 w 2468880"/>
              <a:gd name="connsiteY27" fmla="*/ 297180 h 403860"/>
              <a:gd name="connsiteX28" fmla="*/ 2171700 w 2468880"/>
              <a:gd name="connsiteY28" fmla="*/ 281940 h 403860"/>
              <a:gd name="connsiteX29" fmla="*/ 2240280 w 2468880"/>
              <a:gd name="connsiteY29" fmla="*/ 236220 h 403860"/>
              <a:gd name="connsiteX30" fmla="*/ 2316480 w 2468880"/>
              <a:gd name="connsiteY30" fmla="*/ 198120 h 403860"/>
              <a:gd name="connsiteX31" fmla="*/ 2377440 w 2468880"/>
              <a:gd name="connsiteY31" fmla="*/ 137160 h 403860"/>
              <a:gd name="connsiteX32" fmla="*/ 2400300 w 2468880"/>
              <a:gd name="connsiteY32" fmla="*/ 114300 h 403860"/>
              <a:gd name="connsiteX33" fmla="*/ 2430780 w 2468880"/>
              <a:gd name="connsiteY33" fmla="*/ 99060 h 403860"/>
              <a:gd name="connsiteX34" fmla="*/ 2468880 w 2468880"/>
              <a:gd name="connsiteY34" fmla="*/ 76200 h 403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468880" h="403860">
                <a:moveTo>
                  <a:pt x="0" y="0"/>
                </a:moveTo>
                <a:cubicBezTo>
                  <a:pt x="10413" y="868"/>
                  <a:pt x="85805" y="-104"/>
                  <a:pt x="114300" y="15240"/>
                </a:cubicBezTo>
                <a:cubicBezTo>
                  <a:pt x="140381" y="29283"/>
                  <a:pt x="162399" y="51593"/>
                  <a:pt x="190500" y="60960"/>
                </a:cubicBezTo>
                <a:cubicBezTo>
                  <a:pt x="198120" y="63500"/>
                  <a:pt x="206176" y="64988"/>
                  <a:pt x="213360" y="68580"/>
                </a:cubicBezTo>
                <a:cubicBezTo>
                  <a:pt x="285340" y="104570"/>
                  <a:pt x="222771" y="81877"/>
                  <a:pt x="274320" y="99060"/>
                </a:cubicBezTo>
                <a:cubicBezTo>
                  <a:pt x="327580" y="139005"/>
                  <a:pt x="282409" y="110147"/>
                  <a:pt x="327660" y="129540"/>
                </a:cubicBezTo>
                <a:cubicBezTo>
                  <a:pt x="338101" y="134015"/>
                  <a:pt x="347364" y="141188"/>
                  <a:pt x="358140" y="144780"/>
                </a:cubicBezTo>
                <a:cubicBezTo>
                  <a:pt x="382402" y="152867"/>
                  <a:pt x="447997" y="158151"/>
                  <a:pt x="464820" y="160020"/>
                </a:cubicBezTo>
                <a:cubicBezTo>
                  <a:pt x="481317" y="166619"/>
                  <a:pt x="507009" y="177761"/>
                  <a:pt x="525780" y="182880"/>
                </a:cubicBezTo>
                <a:cubicBezTo>
                  <a:pt x="576328" y="196666"/>
                  <a:pt x="580409" y="196854"/>
                  <a:pt x="624840" y="205740"/>
                </a:cubicBezTo>
                <a:cubicBezTo>
                  <a:pt x="677509" y="232075"/>
                  <a:pt x="632730" y="213420"/>
                  <a:pt x="701040" y="228600"/>
                </a:cubicBezTo>
                <a:cubicBezTo>
                  <a:pt x="740989" y="237478"/>
                  <a:pt x="707788" y="235929"/>
                  <a:pt x="754380" y="251460"/>
                </a:cubicBezTo>
                <a:cubicBezTo>
                  <a:pt x="766667" y="255556"/>
                  <a:pt x="779860" y="256168"/>
                  <a:pt x="792480" y="259080"/>
                </a:cubicBezTo>
                <a:cubicBezTo>
                  <a:pt x="897205" y="283247"/>
                  <a:pt x="814158" y="271298"/>
                  <a:pt x="952500" y="281940"/>
                </a:cubicBezTo>
                <a:lnTo>
                  <a:pt x="1028700" y="297180"/>
                </a:lnTo>
                <a:cubicBezTo>
                  <a:pt x="1047287" y="300665"/>
                  <a:pt x="1092724" y="307021"/>
                  <a:pt x="1112520" y="312420"/>
                </a:cubicBezTo>
                <a:cubicBezTo>
                  <a:pt x="1128018" y="316647"/>
                  <a:pt x="1142242" y="326206"/>
                  <a:pt x="1158240" y="327660"/>
                </a:cubicBezTo>
                <a:lnTo>
                  <a:pt x="1325880" y="342900"/>
                </a:lnTo>
                <a:cubicBezTo>
                  <a:pt x="1388232" y="358488"/>
                  <a:pt x="1328615" y="345147"/>
                  <a:pt x="1432560" y="358140"/>
                </a:cubicBezTo>
                <a:cubicBezTo>
                  <a:pt x="1447891" y="360056"/>
                  <a:pt x="1463130" y="362730"/>
                  <a:pt x="1478280" y="365760"/>
                </a:cubicBezTo>
                <a:cubicBezTo>
                  <a:pt x="1488549" y="367814"/>
                  <a:pt x="1498368" y="372081"/>
                  <a:pt x="1508760" y="373380"/>
                </a:cubicBezTo>
                <a:cubicBezTo>
                  <a:pt x="1539109" y="377174"/>
                  <a:pt x="1569720" y="378460"/>
                  <a:pt x="1600200" y="381000"/>
                </a:cubicBezTo>
                <a:cubicBezTo>
                  <a:pt x="1627967" y="386553"/>
                  <a:pt x="1704861" y="403860"/>
                  <a:pt x="1737360" y="403860"/>
                </a:cubicBezTo>
                <a:cubicBezTo>
                  <a:pt x="1803449" y="403860"/>
                  <a:pt x="1869440" y="398780"/>
                  <a:pt x="1935480" y="396240"/>
                </a:cubicBezTo>
                <a:cubicBezTo>
                  <a:pt x="1950720" y="386080"/>
                  <a:pt x="1965120" y="374531"/>
                  <a:pt x="1981200" y="365760"/>
                </a:cubicBezTo>
                <a:cubicBezTo>
                  <a:pt x="1993208" y="359210"/>
                  <a:pt x="2006493" y="355323"/>
                  <a:pt x="2019300" y="350520"/>
                </a:cubicBezTo>
                <a:cubicBezTo>
                  <a:pt x="2047787" y="339837"/>
                  <a:pt x="2071510" y="335562"/>
                  <a:pt x="2103120" y="327660"/>
                </a:cubicBezTo>
                <a:lnTo>
                  <a:pt x="2148840" y="297180"/>
                </a:lnTo>
                <a:cubicBezTo>
                  <a:pt x="2156460" y="292100"/>
                  <a:pt x="2164374" y="287435"/>
                  <a:pt x="2171700" y="281940"/>
                </a:cubicBezTo>
                <a:cubicBezTo>
                  <a:pt x="2201103" y="259888"/>
                  <a:pt x="2206364" y="254309"/>
                  <a:pt x="2240280" y="236220"/>
                </a:cubicBezTo>
                <a:cubicBezTo>
                  <a:pt x="2265337" y="222856"/>
                  <a:pt x="2296400" y="218200"/>
                  <a:pt x="2316480" y="198120"/>
                </a:cubicBezTo>
                <a:lnTo>
                  <a:pt x="2377440" y="137160"/>
                </a:lnTo>
                <a:cubicBezTo>
                  <a:pt x="2385060" y="129540"/>
                  <a:pt x="2390661" y="119119"/>
                  <a:pt x="2400300" y="114300"/>
                </a:cubicBezTo>
                <a:cubicBezTo>
                  <a:pt x="2410460" y="109220"/>
                  <a:pt x="2420917" y="104696"/>
                  <a:pt x="2430780" y="99060"/>
                </a:cubicBezTo>
                <a:cubicBezTo>
                  <a:pt x="2495147" y="62279"/>
                  <a:pt x="2422638" y="99321"/>
                  <a:pt x="2468880" y="76200"/>
                </a:cubicBezTo>
              </a:path>
            </a:pathLst>
          </a:cu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GB"/>
          </a:p>
        </p:txBody>
      </p:sp>
      <p:sp>
        <p:nvSpPr>
          <p:cNvPr id="16" name="Freeform: Shape 15">
            <a:extLst>
              <a:ext uri="{FF2B5EF4-FFF2-40B4-BE49-F238E27FC236}">
                <a16:creationId xmlns:a16="http://schemas.microsoft.com/office/drawing/2014/main" id="{7FBEE286-74C0-451B-BE88-F114B1181E4C}"/>
              </a:ext>
            </a:extLst>
          </p:cNvPr>
          <p:cNvSpPr/>
          <p:nvPr/>
        </p:nvSpPr>
        <p:spPr>
          <a:xfrm>
            <a:off x="938151" y="3664974"/>
            <a:ext cx="1012697" cy="1379469"/>
          </a:xfrm>
          <a:custGeom>
            <a:avLst/>
            <a:gdLst>
              <a:gd name="connsiteX0" fmla="*/ 0 w 861188"/>
              <a:gd name="connsiteY0" fmla="*/ 0 h 1463043"/>
              <a:gd name="connsiteX1" fmla="*/ 60960 w 861188"/>
              <a:gd name="connsiteY1" fmla="*/ 45720 h 1463043"/>
              <a:gd name="connsiteX2" fmla="*/ 114300 w 861188"/>
              <a:gd name="connsiteY2" fmla="*/ 76200 h 1463043"/>
              <a:gd name="connsiteX3" fmla="*/ 137160 w 861188"/>
              <a:gd name="connsiteY3" fmla="*/ 99060 h 1463043"/>
              <a:gd name="connsiteX4" fmla="*/ 243840 w 861188"/>
              <a:gd name="connsiteY4" fmla="*/ 160020 h 1463043"/>
              <a:gd name="connsiteX5" fmla="*/ 297180 w 861188"/>
              <a:gd name="connsiteY5" fmla="*/ 243840 h 1463043"/>
              <a:gd name="connsiteX6" fmla="*/ 342900 w 861188"/>
              <a:gd name="connsiteY6" fmla="*/ 304800 h 1463043"/>
              <a:gd name="connsiteX7" fmla="*/ 403860 w 861188"/>
              <a:gd name="connsiteY7" fmla="*/ 358140 h 1463043"/>
              <a:gd name="connsiteX8" fmla="*/ 441960 w 861188"/>
              <a:gd name="connsiteY8" fmla="*/ 381000 h 1463043"/>
              <a:gd name="connsiteX9" fmla="*/ 495300 w 861188"/>
              <a:gd name="connsiteY9" fmla="*/ 403860 h 1463043"/>
              <a:gd name="connsiteX10" fmla="*/ 556260 w 861188"/>
              <a:gd name="connsiteY10" fmla="*/ 464820 h 1463043"/>
              <a:gd name="connsiteX11" fmla="*/ 579120 w 861188"/>
              <a:gd name="connsiteY11" fmla="*/ 480060 h 1463043"/>
              <a:gd name="connsiteX12" fmla="*/ 617220 w 861188"/>
              <a:gd name="connsiteY12" fmla="*/ 525780 h 1463043"/>
              <a:gd name="connsiteX13" fmla="*/ 685800 w 861188"/>
              <a:gd name="connsiteY13" fmla="*/ 571500 h 1463043"/>
              <a:gd name="connsiteX14" fmla="*/ 708660 w 861188"/>
              <a:gd name="connsiteY14" fmla="*/ 594360 h 1463043"/>
              <a:gd name="connsiteX15" fmla="*/ 807720 w 861188"/>
              <a:gd name="connsiteY15" fmla="*/ 716280 h 1463043"/>
              <a:gd name="connsiteX16" fmla="*/ 822960 w 861188"/>
              <a:gd name="connsiteY16" fmla="*/ 769620 h 1463043"/>
              <a:gd name="connsiteX17" fmla="*/ 845820 w 861188"/>
              <a:gd name="connsiteY17" fmla="*/ 807720 h 1463043"/>
              <a:gd name="connsiteX18" fmla="*/ 853440 w 861188"/>
              <a:gd name="connsiteY18" fmla="*/ 845820 h 1463043"/>
              <a:gd name="connsiteX19" fmla="*/ 853440 w 861188"/>
              <a:gd name="connsiteY19" fmla="*/ 1059180 h 1463043"/>
              <a:gd name="connsiteX20" fmla="*/ 830580 w 861188"/>
              <a:gd name="connsiteY20" fmla="*/ 1104900 h 1463043"/>
              <a:gd name="connsiteX21" fmla="*/ 815340 w 861188"/>
              <a:gd name="connsiteY21" fmla="*/ 1135380 h 1463043"/>
              <a:gd name="connsiteX22" fmla="*/ 800100 w 861188"/>
              <a:gd name="connsiteY22" fmla="*/ 1173480 h 1463043"/>
              <a:gd name="connsiteX23" fmla="*/ 777240 w 861188"/>
              <a:gd name="connsiteY23" fmla="*/ 1211580 h 1463043"/>
              <a:gd name="connsiteX24" fmla="*/ 754380 w 861188"/>
              <a:gd name="connsiteY24" fmla="*/ 1264920 h 1463043"/>
              <a:gd name="connsiteX25" fmla="*/ 723900 w 861188"/>
              <a:gd name="connsiteY25" fmla="*/ 1280160 h 1463043"/>
              <a:gd name="connsiteX26" fmla="*/ 693420 w 861188"/>
              <a:gd name="connsiteY26" fmla="*/ 1303020 h 1463043"/>
              <a:gd name="connsiteX27" fmla="*/ 670560 w 861188"/>
              <a:gd name="connsiteY27" fmla="*/ 1318260 h 1463043"/>
              <a:gd name="connsiteX28" fmla="*/ 647700 w 861188"/>
              <a:gd name="connsiteY28" fmla="*/ 1341120 h 1463043"/>
              <a:gd name="connsiteX29" fmla="*/ 601980 w 861188"/>
              <a:gd name="connsiteY29" fmla="*/ 1363980 h 1463043"/>
              <a:gd name="connsiteX30" fmla="*/ 556260 w 861188"/>
              <a:gd name="connsiteY30" fmla="*/ 1394460 h 1463043"/>
              <a:gd name="connsiteX31" fmla="*/ 480060 w 861188"/>
              <a:gd name="connsiteY31" fmla="*/ 1417320 h 1463043"/>
              <a:gd name="connsiteX32" fmla="*/ 396240 w 861188"/>
              <a:gd name="connsiteY32" fmla="*/ 1463040 h 1463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61188" h="1463043">
                <a:moveTo>
                  <a:pt x="0" y="0"/>
                </a:moveTo>
                <a:cubicBezTo>
                  <a:pt x="80063" y="48038"/>
                  <a:pt x="3818" y="-1898"/>
                  <a:pt x="60960" y="45720"/>
                </a:cubicBezTo>
                <a:cubicBezTo>
                  <a:pt x="104155" y="81716"/>
                  <a:pt x="62129" y="38935"/>
                  <a:pt x="114300" y="76200"/>
                </a:cubicBezTo>
                <a:cubicBezTo>
                  <a:pt x="123069" y="82464"/>
                  <a:pt x="127982" y="93412"/>
                  <a:pt x="137160" y="99060"/>
                </a:cubicBezTo>
                <a:cubicBezTo>
                  <a:pt x="173666" y="121525"/>
                  <a:pt x="213473" y="129653"/>
                  <a:pt x="243840" y="160020"/>
                </a:cubicBezTo>
                <a:cubicBezTo>
                  <a:pt x="266961" y="183141"/>
                  <a:pt x="279790" y="217755"/>
                  <a:pt x="297180" y="243840"/>
                </a:cubicBezTo>
                <a:cubicBezTo>
                  <a:pt x="311269" y="264974"/>
                  <a:pt x="326639" y="285287"/>
                  <a:pt x="342900" y="304800"/>
                </a:cubicBezTo>
                <a:cubicBezTo>
                  <a:pt x="360143" y="325491"/>
                  <a:pt x="381523" y="343249"/>
                  <a:pt x="403860" y="358140"/>
                </a:cubicBezTo>
                <a:cubicBezTo>
                  <a:pt x="416183" y="366355"/>
                  <a:pt x="428713" y="374376"/>
                  <a:pt x="441960" y="381000"/>
                </a:cubicBezTo>
                <a:cubicBezTo>
                  <a:pt x="459262" y="389651"/>
                  <a:pt x="477520" y="396240"/>
                  <a:pt x="495300" y="403860"/>
                </a:cubicBezTo>
                <a:cubicBezTo>
                  <a:pt x="515620" y="424180"/>
                  <a:pt x="532350" y="448880"/>
                  <a:pt x="556260" y="464820"/>
                </a:cubicBezTo>
                <a:cubicBezTo>
                  <a:pt x="563880" y="469900"/>
                  <a:pt x="572085" y="474197"/>
                  <a:pt x="579120" y="480060"/>
                </a:cubicBezTo>
                <a:cubicBezTo>
                  <a:pt x="654020" y="542477"/>
                  <a:pt x="557280" y="465840"/>
                  <a:pt x="617220" y="525780"/>
                </a:cubicBezTo>
                <a:cubicBezTo>
                  <a:pt x="679663" y="588223"/>
                  <a:pt x="629967" y="531619"/>
                  <a:pt x="685800" y="571500"/>
                </a:cubicBezTo>
                <a:cubicBezTo>
                  <a:pt x="694569" y="577764"/>
                  <a:pt x="701378" y="586416"/>
                  <a:pt x="708660" y="594360"/>
                </a:cubicBezTo>
                <a:cubicBezTo>
                  <a:pt x="775812" y="667616"/>
                  <a:pt x="757789" y="646377"/>
                  <a:pt x="807720" y="716280"/>
                </a:cubicBezTo>
                <a:cubicBezTo>
                  <a:pt x="810161" y="726046"/>
                  <a:pt x="817494" y="758688"/>
                  <a:pt x="822960" y="769620"/>
                </a:cubicBezTo>
                <a:cubicBezTo>
                  <a:pt x="829584" y="782867"/>
                  <a:pt x="838200" y="795020"/>
                  <a:pt x="845820" y="807720"/>
                </a:cubicBezTo>
                <a:cubicBezTo>
                  <a:pt x="848360" y="820420"/>
                  <a:pt x="852267" y="832922"/>
                  <a:pt x="853440" y="845820"/>
                </a:cubicBezTo>
                <a:cubicBezTo>
                  <a:pt x="861844" y="938266"/>
                  <a:pt x="865536" y="974508"/>
                  <a:pt x="853440" y="1059180"/>
                </a:cubicBezTo>
                <a:cubicBezTo>
                  <a:pt x="850114" y="1082465"/>
                  <a:pt x="842078" y="1084779"/>
                  <a:pt x="830580" y="1104900"/>
                </a:cubicBezTo>
                <a:cubicBezTo>
                  <a:pt x="824944" y="1114763"/>
                  <a:pt x="819953" y="1125000"/>
                  <a:pt x="815340" y="1135380"/>
                </a:cubicBezTo>
                <a:cubicBezTo>
                  <a:pt x="809785" y="1147879"/>
                  <a:pt x="806217" y="1161246"/>
                  <a:pt x="800100" y="1173480"/>
                </a:cubicBezTo>
                <a:cubicBezTo>
                  <a:pt x="793476" y="1186727"/>
                  <a:pt x="783864" y="1198333"/>
                  <a:pt x="777240" y="1211580"/>
                </a:cubicBezTo>
                <a:cubicBezTo>
                  <a:pt x="768132" y="1229796"/>
                  <a:pt x="770236" y="1249064"/>
                  <a:pt x="754380" y="1264920"/>
                </a:cubicBezTo>
                <a:cubicBezTo>
                  <a:pt x="746348" y="1272952"/>
                  <a:pt x="733533" y="1274140"/>
                  <a:pt x="723900" y="1280160"/>
                </a:cubicBezTo>
                <a:cubicBezTo>
                  <a:pt x="713130" y="1286891"/>
                  <a:pt x="703754" y="1295638"/>
                  <a:pt x="693420" y="1303020"/>
                </a:cubicBezTo>
                <a:cubicBezTo>
                  <a:pt x="685968" y="1308343"/>
                  <a:pt x="677595" y="1312397"/>
                  <a:pt x="670560" y="1318260"/>
                </a:cubicBezTo>
                <a:cubicBezTo>
                  <a:pt x="662281" y="1325159"/>
                  <a:pt x="656666" y="1335142"/>
                  <a:pt x="647700" y="1341120"/>
                </a:cubicBezTo>
                <a:cubicBezTo>
                  <a:pt x="633523" y="1350571"/>
                  <a:pt x="616698" y="1355395"/>
                  <a:pt x="601980" y="1363980"/>
                </a:cubicBezTo>
                <a:cubicBezTo>
                  <a:pt x="586159" y="1373209"/>
                  <a:pt x="573266" y="1387658"/>
                  <a:pt x="556260" y="1394460"/>
                </a:cubicBezTo>
                <a:cubicBezTo>
                  <a:pt x="506135" y="1414510"/>
                  <a:pt x="531573" y="1407017"/>
                  <a:pt x="480060" y="1417320"/>
                </a:cubicBezTo>
                <a:cubicBezTo>
                  <a:pt x="401682" y="1464347"/>
                  <a:pt x="433481" y="1463040"/>
                  <a:pt x="396240" y="1463040"/>
                </a:cubicBezTo>
              </a:path>
            </a:pathLst>
          </a:cu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8573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741713-1CDD-48E7-948E-C8914D5CA29A}"/>
              </a:ext>
            </a:extLst>
          </p:cNvPr>
          <p:cNvSpPr>
            <a:spLocks noGrp="1"/>
          </p:cNvSpPr>
          <p:nvPr>
            <p:ph sz="quarter" idx="10"/>
          </p:nvPr>
        </p:nvSpPr>
        <p:spPr>
          <a:xfrm>
            <a:off x="6484619" y="1875374"/>
            <a:ext cx="5402581" cy="1758495"/>
          </a:xfrm>
        </p:spPr>
        <p:txBody>
          <a:bodyPr/>
          <a:lstStyle/>
          <a:p>
            <a:r>
              <a:rPr lang="en-GB" dirty="0"/>
              <a:t>Concrete platform on the left </a:t>
            </a:r>
          </a:p>
          <a:p>
            <a:r>
              <a:rPr lang="en-GB" dirty="0"/>
              <a:t>Concrete funnel on the right</a:t>
            </a:r>
          </a:p>
          <a:p>
            <a:r>
              <a:rPr lang="en-GB" dirty="0"/>
              <a:t>Width of weir (including funnel) approximately 15m</a:t>
            </a:r>
          </a:p>
          <a:p>
            <a:pPr marL="0" indent="0">
              <a:buNone/>
            </a:pPr>
            <a:endParaRPr lang="en-GB" dirty="0"/>
          </a:p>
        </p:txBody>
      </p:sp>
      <p:sp>
        <p:nvSpPr>
          <p:cNvPr id="3" name="Title 2">
            <a:extLst>
              <a:ext uri="{FF2B5EF4-FFF2-40B4-BE49-F238E27FC236}">
                <a16:creationId xmlns:a16="http://schemas.microsoft.com/office/drawing/2014/main" id="{6D836134-FDF2-4EA3-84C0-92EEF7E08703}"/>
              </a:ext>
            </a:extLst>
          </p:cNvPr>
          <p:cNvSpPr>
            <a:spLocks noGrp="1"/>
          </p:cNvSpPr>
          <p:nvPr>
            <p:ph type="title"/>
          </p:nvPr>
        </p:nvSpPr>
        <p:spPr/>
        <p:txBody>
          <a:bodyPr/>
          <a:lstStyle/>
          <a:p>
            <a:r>
              <a:rPr lang="en-GB" dirty="0"/>
              <a:t>Photograph 4 – Weir Crest looking downstream </a:t>
            </a:r>
          </a:p>
        </p:txBody>
      </p:sp>
      <p:sp>
        <p:nvSpPr>
          <p:cNvPr id="4" name="Text Placeholder 3">
            <a:extLst>
              <a:ext uri="{FF2B5EF4-FFF2-40B4-BE49-F238E27FC236}">
                <a16:creationId xmlns:a16="http://schemas.microsoft.com/office/drawing/2014/main" id="{92B74C99-BACE-4C7C-BE3C-BF24E4574232}"/>
              </a:ext>
            </a:extLst>
          </p:cNvPr>
          <p:cNvSpPr>
            <a:spLocks noGrp="1"/>
          </p:cNvSpPr>
          <p:nvPr>
            <p:ph type="body" sz="quarter" idx="33"/>
          </p:nvPr>
        </p:nvSpPr>
        <p:spPr/>
        <p:txBody>
          <a:bodyPr/>
          <a:lstStyle/>
          <a:p>
            <a:endParaRPr lang="en-GB"/>
          </a:p>
        </p:txBody>
      </p:sp>
      <p:pic>
        <p:nvPicPr>
          <p:cNvPr id="5" name="Picture 4">
            <a:extLst>
              <a:ext uri="{FF2B5EF4-FFF2-40B4-BE49-F238E27FC236}">
                <a16:creationId xmlns:a16="http://schemas.microsoft.com/office/drawing/2014/main" id="{B8B4A682-DB4F-44ED-988E-59E9F5D4E851}"/>
              </a:ext>
            </a:extLst>
          </p:cNvPr>
          <p:cNvPicPr>
            <a:picLocks noChangeAspect="1"/>
          </p:cNvPicPr>
          <p:nvPr/>
        </p:nvPicPr>
        <p:blipFill>
          <a:blip r:embed="rId2"/>
          <a:stretch>
            <a:fillRect/>
          </a:stretch>
        </p:blipFill>
        <p:spPr>
          <a:xfrm>
            <a:off x="379643" y="1804623"/>
            <a:ext cx="4347097" cy="3248753"/>
          </a:xfrm>
          <a:prstGeom prst="rect">
            <a:avLst/>
          </a:prstGeom>
        </p:spPr>
      </p:pic>
      <p:cxnSp>
        <p:nvCxnSpPr>
          <p:cNvPr id="7" name="Straight Connector 6">
            <a:extLst>
              <a:ext uri="{FF2B5EF4-FFF2-40B4-BE49-F238E27FC236}">
                <a16:creationId xmlns:a16="http://schemas.microsoft.com/office/drawing/2014/main" id="{4D941F9E-876D-49B5-A621-6393F37EA5E6}"/>
              </a:ext>
            </a:extLst>
          </p:cNvPr>
          <p:cNvCxnSpPr/>
          <p:nvPr/>
        </p:nvCxnSpPr>
        <p:spPr>
          <a:xfrm flipV="1">
            <a:off x="632460" y="3771900"/>
            <a:ext cx="4094280" cy="53340"/>
          </a:xfrm>
          <a:prstGeom prst="line">
            <a:avLst/>
          </a:prstGeom>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1409478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741713-1CDD-48E7-948E-C8914D5CA29A}"/>
              </a:ext>
            </a:extLst>
          </p:cNvPr>
          <p:cNvSpPr>
            <a:spLocks noGrp="1"/>
          </p:cNvSpPr>
          <p:nvPr>
            <p:ph sz="quarter" idx="10"/>
          </p:nvPr>
        </p:nvSpPr>
        <p:spPr>
          <a:xfrm>
            <a:off x="5399314" y="2073494"/>
            <a:ext cx="6792686" cy="1758495"/>
          </a:xfrm>
        </p:spPr>
        <p:txBody>
          <a:bodyPr/>
          <a:lstStyle/>
          <a:p>
            <a:r>
              <a:rPr lang="en-GB" dirty="0"/>
              <a:t>Fish pass approximately 2.5m width</a:t>
            </a:r>
          </a:p>
          <a:p>
            <a:r>
              <a:rPr lang="en-GB" dirty="0"/>
              <a:t>Concrete stands on each side, approximately 12 Sqm each</a:t>
            </a:r>
          </a:p>
          <a:p>
            <a:r>
              <a:rPr lang="en-GB" dirty="0"/>
              <a:t>Wood and debris disrupting fish passage</a:t>
            </a:r>
          </a:p>
          <a:p>
            <a:r>
              <a:rPr lang="en-GB" dirty="0"/>
              <a:t>The entirety of the weir and the wing walls will be demolished and the bank regraded on the left (facing downstream)</a:t>
            </a:r>
          </a:p>
        </p:txBody>
      </p:sp>
      <p:sp>
        <p:nvSpPr>
          <p:cNvPr id="3" name="Title 2">
            <a:extLst>
              <a:ext uri="{FF2B5EF4-FFF2-40B4-BE49-F238E27FC236}">
                <a16:creationId xmlns:a16="http://schemas.microsoft.com/office/drawing/2014/main" id="{6D836134-FDF2-4EA3-84C0-92EEF7E08703}"/>
              </a:ext>
            </a:extLst>
          </p:cNvPr>
          <p:cNvSpPr>
            <a:spLocks noGrp="1"/>
          </p:cNvSpPr>
          <p:nvPr>
            <p:ph type="title"/>
          </p:nvPr>
        </p:nvSpPr>
        <p:spPr/>
        <p:txBody>
          <a:bodyPr/>
          <a:lstStyle/>
          <a:p>
            <a:r>
              <a:rPr lang="en-GB" dirty="0"/>
              <a:t>Photograph 5 – Downstream Toe of Weir looking upstream</a:t>
            </a:r>
          </a:p>
        </p:txBody>
      </p:sp>
      <p:sp>
        <p:nvSpPr>
          <p:cNvPr id="4" name="Text Placeholder 3">
            <a:extLst>
              <a:ext uri="{FF2B5EF4-FFF2-40B4-BE49-F238E27FC236}">
                <a16:creationId xmlns:a16="http://schemas.microsoft.com/office/drawing/2014/main" id="{92B74C99-BACE-4C7C-BE3C-BF24E4574232}"/>
              </a:ext>
            </a:extLst>
          </p:cNvPr>
          <p:cNvSpPr>
            <a:spLocks noGrp="1"/>
          </p:cNvSpPr>
          <p:nvPr>
            <p:ph type="body" sz="quarter" idx="33"/>
          </p:nvPr>
        </p:nvSpPr>
        <p:spPr/>
        <p:txBody>
          <a:bodyPr/>
          <a:lstStyle/>
          <a:p>
            <a:endParaRPr lang="en-GB"/>
          </a:p>
        </p:txBody>
      </p:sp>
      <p:pic>
        <p:nvPicPr>
          <p:cNvPr id="5" name="Picture 4">
            <a:extLst>
              <a:ext uri="{FF2B5EF4-FFF2-40B4-BE49-F238E27FC236}">
                <a16:creationId xmlns:a16="http://schemas.microsoft.com/office/drawing/2014/main" id="{A7AEA472-2ABB-4C63-B89C-D89367E05EF0}"/>
              </a:ext>
            </a:extLst>
          </p:cNvPr>
          <p:cNvPicPr>
            <a:picLocks noChangeAspect="1"/>
          </p:cNvPicPr>
          <p:nvPr/>
        </p:nvPicPr>
        <p:blipFill>
          <a:blip r:embed="rId2"/>
          <a:stretch>
            <a:fillRect/>
          </a:stretch>
        </p:blipFill>
        <p:spPr>
          <a:xfrm>
            <a:off x="579221" y="1637479"/>
            <a:ext cx="4329994" cy="3235971"/>
          </a:xfrm>
          <a:prstGeom prst="rect">
            <a:avLst/>
          </a:prstGeom>
        </p:spPr>
      </p:pic>
    </p:spTree>
    <p:extLst>
      <p:ext uri="{BB962C8B-B14F-4D97-AF65-F5344CB8AC3E}">
        <p14:creationId xmlns:p14="http://schemas.microsoft.com/office/powerpoint/2010/main" val="289957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741713-1CDD-48E7-948E-C8914D5CA29A}"/>
              </a:ext>
            </a:extLst>
          </p:cNvPr>
          <p:cNvSpPr>
            <a:spLocks noGrp="1"/>
          </p:cNvSpPr>
          <p:nvPr>
            <p:ph sz="quarter" idx="10"/>
          </p:nvPr>
        </p:nvSpPr>
        <p:spPr>
          <a:xfrm>
            <a:off x="4480493" y="1125225"/>
            <a:ext cx="7406640" cy="1758495"/>
          </a:xfrm>
        </p:spPr>
        <p:txBody>
          <a:bodyPr/>
          <a:lstStyle/>
          <a:p>
            <a:r>
              <a:rPr lang="en-GB" dirty="0"/>
              <a:t>Diameter approximately 150mm</a:t>
            </a:r>
          </a:p>
          <a:p>
            <a:r>
              <a:rPr lang="en-GB" dirty="0"/>
              <a:t>Right bank soil substrate</a:t>
            </a:r>
          </a:p>
          <a:p>
            <a:r>
              <a:rPr lang="en-GB" dirty="0"/>
              <a:t>Left bank substrate gravel</a:t>
            </a:r>
          </a:p>
          <a:p>
            <a:r>
              <a:rPr lang="en-GB" dirty="0"/>
              <a:t>Substrate – left bank and right bank</a:t>
            </a:r>
          </a:p>
          <a:p>
            <a:endParaRPr lang="en-GB" dirty="0"/>
          </a:p>
          <a:p>
            <a:endParaRPr lang="en-GB" dirty="0"/>
          </a:p>
        </p:txBody>
      </p:sp>
      <p:sp>
        <p:nvSpPr>
          <p:cNvPr id="3" name="Title 2">
            <a:extLst>
              <a:ext uri="{FF2B5EF4-FFF2-40B4-BE49-F238E27FC236}">
                <a16:creationId xmlns:a16="http://schemas.microsoft.com/office/drawing/2014/main" id="{6D836134-FDF2-4EA3-84C0-92EEF7E08703}"/>
              </a:ext>
            </a:extLst>
          </p:cNvPr>
          <p:cNvSpPr>
            <a:spLocks noGrp="1"/>
          </p:cNvSpPr>
          <p:nvPr>
            <p:ph type="title"/>
          </p:nvPr>
        </p:nvSpPr>
        <p:spPr/>
        <p:txBody>
          <a:bodyPr/>
          <a:lstStyle/>
          <a:p>
            <a:r>
              <a:rPr lang="en-GB" dirty="0"/>
              <a:t>Photograph 6 –Incoming Pipe</a:t>
            </a:r>
          </a:p>
        </p:txBody>
      </p:sp>
      <p:sp>
        <p:nvSpPr>
          <p:cNvPr id="4" name="Text Placeholder 3">
            <a:extLst>
              <a:ext uri="{FF2B5EF4-FFF2-40B4-BE49-F238E27FC236}">
                <a16:creationId xmlns:a16="http://schemas.microsoft.com/office/drawing/2014/main" id="{92B74C99-BACE-4C7C-BE3C-BF24E4574232}"/>
              </a:ext>
            </a:extLst>
          </p:cNvPr>
          <p:cNvSpPr>
            <a:spLocks noGrp="1"/>
          </p:cNvSpPr>
          <p:nvPr>
            <p:ph type="body" sz="quarter" idx="33"/>
          </p:nvPr>
        </p:nvSpPr>
        <p:spPr/>
        <p:txBody>
          <a:bodyPr/>
          <a:lstStyle/>
          <a:p>
            <a:endParaRPr lang="en-GB"/>
          </a:p>
        </p:txBody>
      </p:sp>
      <p:pic>
        <p:nvPicPr>
          <p:cNvPr id="5" name="Picture 4">
            <a:extLst>
              <a:ext uri="{FF2B5EF4-FFF2-40B4-BE49-F238E27FC236}">
                <a16:creationId xmlns:a16="http://schemas.microsoft.com/office/drawing/2014/main" id="{3A57B8D1-5FED-4695-AEA9-D5DDB3147B39}"/>
              </a:ext>
            </a:extLst>
          </p:cNvPr>
          <p:cNvPicPr>
            <a:picLocks noChangeAspect="1"/>
          </p:cNvPicPr>
          <p:nvPr/>
        </p:nvPicPr>
        <p:blipFill>
          <a:blip r:embed="rId2"/>
          <a:stretch>
            <a:fillRect/>
          </a:stretch>
        </p:blipFill>
        <p:spPr>
          <a:xfrm>
            <a:off x="525880" y="1257299"/>
            <a:ext cx="3047899" cy="4072855"/>
          </a:xfrm>
          <a:prstGeom prst="rect">
            <a:avLst/>
          </a:prstGeom>
        </p:spPr>
      </p:pic>
      <p:pic>
        <p:nvPicPr>
          <p:cNvPr id="7" name="Picture 6">
            <a:extLst>
              <a:ext uri="{FF2B5EF4-FFF2-40B4-BE49-F238E27FC236}">
                <a16:creationId xmlns:a16="http://schemas.microsoft.com/office/drawing/2014/main" id="{6FB249F9-FCDC-4CE4-905D-61EB0CAA2A0A}"/>
              </a:ext>
            </a:extLst>
          </p:cNvPr>
          <p:cNvPicPr>
            <a:picLocks noChangeAspect="1"/>
          </p:cNvPicPr>
          <p:nvPr/>
        </p:nvPicPr>
        <p:blipFill>
          <a:blip r:embed="rId3"/>
          <a:stretch>
            <a:fillRect/>
          </a:stretch>
        </p:blipFill>
        <p:spPr>
          <a:xfrm>
            <a:off x="5417796" y="4056801"/>
            <a:ext cx="1541899" cy="1569841"/>
          </a:xfrm>
          <a:prstGeom prst="rect">
            <a:avLst/>
          </a:prstGeom>
        </p:spPr>
      </p:pic>
      <p:pic>
        <p:nvPicPr>
          <p:cNvPr id="9" name="Picture 8">
            <a:extLst>
              <a:ext uri="{FF2B5EF4-FFF2-40B4-BE49-F238E27FC236}">
                <a16:creationId xmlns:a16="http://schemas.microsoft.com/office/drawing/2014/main" id="{D59CEED7-F3BC-486F-8F2B-0667C8FA6689}"/>
              </a:ext>
            </a:extLst>
          </p:cNvPr>
          <p:cNvPicPr>
            <a:picLocks noChangeAspect="1"/>
          </p:cNvPicPr>
          <p:nvPr/>
        </p:nvPicPr>
        <p:blipFill>
          <a:blip r:embed="rId4"/>
          <a:stretch>
            <a:fillRect/>
          </a:stretch>
        </p:blipFill>
        <p:spPr>
          <a:xfrm>
            <a:off x="9060753" y="4291438"/>
            <a:ext cx="2445862" cy="1207939"/>
          </a:xfrm>
          <a:prstGeom prst="rect">
            <a:avLst/>
          </a:prstGeom>
        </p:spPr>
      </p:pic>
      <p:sp>
        <p:nvSpPr>
          <p:cNvPr id="10" name="TextBox 9">
            <a:extLst>
              <a:ext uri="{FF2B5EF4-FFF2-40B4-BE49-F238E27FC236}">
                <a16:creationId xmlns:a16="http://schemas.microsoft.com/office/drawing/2014/main" id="{1E2E34EC-D3FE-4DB4-A172-105858ECA02C}"/>
              </a:ext>
            </a:extLst>
          </p:cNvPr>
          <p:cNvSpPr txBox="1"/>
          <p:nvPr/>
        </p:nvSpPr>
        <p:spPr>
          <a:xfrm>
            <a:off x="9144000" y="5626642"/>
            <a:ext cx="2179320" cy="369332"/>
          </a:xfrm>
          <a:prstGeom prst="rect">
            <a:avLst/>
          </a:prstGeom>
          <a:noFill/>
        </p:spPr>
        <p:txBody>
          <a:bodyPr wrap="square" rtlCol="0">
            <a:spAutoFit/>
          </a:bodyPr>
          <a:lstStyle/>
          <a:p>
            <a:r>
              <a:rPr lang="en-GB" dirty="0"/>
              <a:t>Left bank</a:t>
            </a:r>
          </a:p>
        </p:txBody>
      </p:sp>
      <p:sp>
        <p:nvSpPr>
          <p:cNvPr id="11" name="TextBox 10">
            <a:extLst>
              <a:ext uri="{FF2B5EF4-FFF2-40B4-BE49-F238E27FC236}">
                <a16:creationId xmlns:a16="http://schemas.microsoft.com/office/drawing/2014/main" id="{2FF63DF1-35B9-4A59-8887-16722A2CBF43}"/>
              </a:ext>
            </a:extLst>
          </p:cNvPr>
          <p:cNvSpPr txBox="1"/>
          <p:nvPr/>
        </p:nvSpPr>
        <p:spPr>
          <a:xfrm>
            <a:off x="5568000" y="5811308"/>
            <a:ext cx="1897404" cy="369332"/>
          </a:xfrm>
          <a:prstGeom prst="rect">
            <a:avLst/>
          </a:prstGeom>
          <a:noFill/>
        </p:spPr>
        <p:txBody>
          <a:bodyPr wrap="square" rtlCol="0">
            <a:spAutoFit/>
          </a:bodyPr>
          <a:lstStyle/>
          <a:p>
            <a:r>
              <a:rPr lang="en-GB" dirty="0"/>
              <a:t>Right bank</a:t>
            </a:r>
          </a:p>
        </p:txBody>
      </p:sp>
    </p:spTree>
    <p:extLst>
      <p:ext uri="{BB962C8B-B14F-4D97-AF65-F5344CB8AC3E}">
        <p14:creationId xmlns:p14="http://schemas.microsoft.com/office/powerpoint/2010/main" val="396646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rup widescreen test">
  <a:themeElements>
    <a:clrScheme name="Arup widescreen test">
      <a:dk1>
        <a:srgbClr val="000000"/>
      </a:dk1>
      <a:lt1>
        <a:srgbClr val="FFFFFF"/>
      </a:lt1>
      <a:dk2>
        <a:srgbClr val="D2D2D2"/>
      </a:dk2>
      <a:lt2>
        <a:srgbClr val="828282"/>
      </a:lt2>
      <a:accent1>
        <a:srgbClr val="D22D7D"/>
      </a:accent1>
      <a:accent2>
        <a:srgbClr val="28AAE1"/>
      </a:accent2>
      <a:accent3>
        <a:srgbClr val="F05023"/>
      </a:accent3>
      <a:accent4>
        <a:srgbClr val="696EB4"/>
      </a:accent4>
      <a:accent5>
        <a:srgbClr val="FA9B1E"/>
      </a:accent5>
      <a:accent6>
        <a:srgbClr val="28AF73"/>
      </a:accent6>
      <a:hlink>
        <a:srgbClr val="7F7F7F"/>
      </a:hlink>
      <a:folHlink>
        <a:srgbClr val="7F7F7F"/>
      </a:folHlink>
    </a:clrScheme>
    <a:fontScheme name="Arup widescreen test">
      <a:majorFont>
        <a:latin typeface="Times New Roman" panose="02020603050405020304"/>
        <a:ea typeface=""/>
        <a:cs typeface=""/>
      </a:majorFont>
      <a:minorFont>
        <a:latin typeface="Times New Roman" panose="02020603050405020304"/>
        <a:ea typeface=""/>
        <a:cs typeface=""/>
      </a:minorFont>
    </a:fontScheme>
    <a:fmtScheme name="Arup widescreen tes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rup widescreen test" id="{5B05CC4A-3CBA-4371-82EE-F1EFB029FA48}" vid="{1216D88A-415C-44B1-AAF0-9D715E5D189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ite_x0020_Name xmlns="859f7ad6-93f6-4205-b62b-a17f28acbbac">Cribynau Weir</Site_x0020_Name>
    <Internal_x002f_External xmlns="859f7ad6-93f6-4205-b62b-a17f28acbbac">Incoming document</Internal_x002f_External>
    <Post_x0020_code xmlns="859f7ad6-93f6-4205-b62b-a17f28acbbac" xsi:nil="true"/>
    <IconOverlay xmlns="http://schemas.microsoft.com/sharepoint/v4" xsi:nil="true"/>
    <Document_x0020_Type xmlns="859f7ad6-93f6-4205-b62b-a17f28acbbac">Report</Document_x0020_Type>
    <Welsh_x0020_Local_x0020_Authority xmlns="859f7ad6-93f6-4205-b62b-a17f28acbbac">Powys</Welsh_x0020_Local_x0020_Authority>
    <Disclosure_x0020_Status xmlns="859f7ad6-93f6-4205-b62b-a17f28acbbac">Public register</Disclosure_x0020_Status>
    <Addressee xmlns="859f7ad6-93f6-4205-b62b-a17f28acbbac">Cambria House, 29 Heol Casnewydd, Caerdydd, CF24 0TP</Addressee>
    <Process_x0020_Type xmlns="859f7ad6-93f6-4205-b62b-a17f28acbbac">Application</Process_x0020_Type>
    <License_x002f_Activity_x0020_Type xmlns="859f7ad6-93f6-4205-b62b-a17f28acbbac">5. WRA Water Resources Regulations</License_x002f_Activity_x0020_Type>
    <Surrendered_x002f_Expired xmlns="859f7ad6-93f6-4205-b62b-a17f28acbbac" xsi:nil="true"/>
    <Document_x0020_Date xmlns="859f7ad6-93f6-4205-b62b-a17f28acbbac">2022-07-10T23:00:00+00:00</Document_x0020_Date>
    <Facility_x0020_Address xmlns="859f7ad6-93f6-4205-b62b-a17f28acbbac">Clywedog, Powys</Facility_x0020_Address>
    <Environment_x0020_Sub_x0020_Folder xmlns="859f7ad6-93f6-4205-b62b-a17f28acbbac">Licences applications</Environment_x0020_Sub_x0020_Folder>
    <Customer_x0020_Name xmlns="859f7ad6-93f6-4205-b62b-a17f28acbbac">Natural Resources Wales</Customer_x0020_Name>
    <Surrendered_x002f_Expired_x0020_Date xmlns="859f7ad6-93f6-4205-b62b-a17f28acbbac" xsi:nil="true"/>
    <_dlc_DocId xmlns="9be56660-2c31-41ef-bc00-23e72f632f2a">REGU-441-14495095</_dlc_DocId>
    <_dlc_DocIdUrl xmlns="9be56660-2c31-41ef-bc00-23e72f632f2a">
      <Url>https://cyfoethnaturiolcymru.sharepoint.com/teams/Regulatory/Permitting/_layouts/15/DocIdRedir.aspx?ID=REGU-441-14495095</Url>
      <Description>REGU-441-14495095</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NRW Perm-Comp Word Document" ma:contentTypeID="0x01010067EB80C5FE939D4A9B3D8BA62129B7F5010200E016735A0C827343AD1B8A4FDB151E23" ma:contentTypeVersion="772" ma:contentTypeDescription="Permitting &amp; Compliance Word Document" ma:contentTypeScope="" ma:versionID="bad553e2982e32064cd1052a0798e9a3">
  <xsd:schema xmlns:xsd="http://www.w3.org/2001/XMLSchema" xmlns:xs="http://www.w3.org/2001/XMLSchema" xmlns:p="http://schemas.microsoft.com/office/2006/metadata/properties" xmlns:ns2="859f7ad6-93f6-4205-b62b-a17f28acbbac" xmlns:ns4="http://schemas.microsoft.com/sharepoint/v4" xmlns:ns5="3fae3ce5-ee1a-41d2-abb5-60a74884d667" xmlns:ns6="005db27c-c37f-4c3b-898d-3fee1249b087" xmlns:ns7="6e121689-de5b-41b9-a751-bfeda7fa2b07" xmlns:ns8="9be56660-2c31-41ef-bc00-23e72f632f2a" targetNamespace="http://schemas.microsoft.com/office/2006/metadata/properties" ma:root="true" ma:fieldsID="3cb0ce74fd976722f66ba39b918cd9b4" ns2:_="" ns4:_="" ns5:_="" ns6:_="" ns7:_="" ns8:_="">
    <xsd:import namespace="859f7ad6-93f6-4205-b62b-a17f28acbbac"/>
    <xsd:import namespace="http://schemas.microsoft.com/sharepoint/v4"/>
    <xsd:import namespace="3fae3ce5-ee1a-41d2-abb5-60a74884d667"/>
    <xsd:import namespace="005db27c-c37f-4c3b-898d-3fee1249b087"/>
    <xsd:import namespace="6e121689-de5b-41b9-a751-bfeda7fa2b07"/>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IconOverlay" minOccurs="0"/>
                <xsd:element ref="ns5:MediaServiceMetadata" minOccurs="0"/>
                <xsd:element ref="ns5:MediaServiceDateTaken" minOccurs="0"/>
                <xsd:element ref="ns5:MediaServiceOCR" minOccurs="0"/>
                <xsd:element ref="ns5:MediaServiceLocation" minOccurs="0"/>
                <xsd:element ref="ns5:MediaServiceGenerationTime" minOccurs="0"/>
                <xsd:element ref="ns5:MediaServiceEventHashCode" minOccurs="0"/>
                <xsd:element ref="ns5:MediaServiceFastMetadata" minOccurs="0"/>
                <xsd:element ref="ns5:MediaServiceAutoTags" minOccurs="0"/>
                <xsd:element ref="ns6:LastSharedByUser" minOccurs="0"/>
                <xsd:element ref="ns5:MediaServiceAutoKeyPoints" minOccurs="0"/>
                <xsd:element ref="ns5:MediaServiceKeyPoints" minOccurs="0"/>
                <xsd:element ref="ns7:LastSharedByTime" minOccurs="0"/>
                <xsd:element ref="ns8:_dlc_DocId" minOccurs="0"/>
                <xsd:element ref="ns8:_dlc_DocIdUrl" minOccurs="0"/>
                <xsd:element ref="ns8: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8" ma:displayName="Disclosure Status" ma:format="Dropdown" ma:indexed="true" ma:internalName="Disclosure_x0020_Status">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9" ma:displayName="Document Date" ma:format="DateOnly" ma:internalName="Document_x0020_Date" ma:readOnly="false">
      <xsd:simpleType>
        <xsd:restriction base="dms:DateTime"/>
      </xsd:simpleType>
    </xsd:element>
    <xsd:element name="Document_x0020_Type" ma:index="10"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11"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12" ma:displayName="Environment Category" ma:format="Dropdown" ma:internalName="Environment_x0020_Sub_x0020_Folder">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14"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4"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fae3ce5-ee1a-41d2-abb5-60a74884d667" elementFormDefault="qualified">
    <xsd:import namespace="http://schemas.microsoft.com/office/2006/documentManagement/types"/>
    <xsd:import namespace="http://schemas.microsoft.com/office/infopath/2007/PartnerControls"/>
    <xsd:element name="MediaServiceMetadata" ma:index="25" nillable="true" ma:displayName="MediaServiceMetadata" ma:description="" ma:hidden="true" ma:internalName="MediaServiceMetadata" ma:readOnly="true">
      <xsd:simpleType>
        <xsd:restriction base="dms:Note"/>
      </xsd:simpleType>
    </xsd:element>
    <xsd:element name="MediaServiceDateTaken" ma:index="26" nillable="true" ma:displayName="MediaServiceDateTaken" ma:hidden="true" ma:internalName="MediaServiceDateTaken" ma:readOnly="true">
      <xsd:simpleType>
        <xsd:restriction base="dms:Text"/>
      </xsd:simpleType>
    </xsd:element>
    <xsd:element name="MediaServiceOCR" ma:index="27" nillable="true" ma:displayName="Extracted Text" ma:internalName="MediaServiceOCR" ma:readOnly="true">
      <xsd:simpleType>
        <xsd:restriction base="dms:Note">
          <xsd:maxLength value="255"/>
        </xsd:restriction>
      </xsd:simpleType>
    </xsd:element>
    <xsd:element name="MediaServiceLocation" ma:index="28" nillable="true" ma:displayName="Location" ma:internalName="MediaServiceLocation" ma:readOnly="true">
      <xsd:simpleType>
        <xsd:restriction base="dms:Text"/>
      </xsd:simpleType>
    </xsd:element>
    <xsd:element name="MediaServiceGenerationTime" ma:index="29" nillable="true" ma:displayName="MediaServiceGenerationTime" ma:hidden="true" ma:internalName="MediaServiceGenerationTime" ma:readOnly="true">
      <xsd:simpleType>
        <xsd:restriction base="dms:Text"/>
      </xsd:simpleType>
    </xsd:element>
    <xsd:element name="MediaServiceEventHashCode" ma:index="30" nillable="true" ma:displayName="MediaServiceEventHashCode" ma:hidden="true" ma:internalName="MediaServiceEventHashCode" ma:readOnly="true">
      <xsd:simpleType>
        <xsd:restriction base="dms:Text"/>
      </xsd:simpleType>
    </xsd:element>
    <xsd:element name="MediaServiceFastMetadata" ma:index="31" nillable="true" ma:displayName="MediaServiceFastMetadata" ma:description="" ma:hidden="true" ma:internalName="MediaServiceFastMetadata" ma:readOnly="true">
      <xsd:simpleType>
        <xsd:restriction base="dms:Note"/>
      </xsd:simpleType>
    </xsd:element>
    <xsd:element name="MediaServiceAutoTags" ma:index="32" nillable="true" ma:displayName="MediaServiceAutoTags" ma:description="" ma:internalName="MediaServiceAutoTags" ma:readOnly="true">
      <xsd:simpleType>
        <xsd:restriction base="dms:Text"/>
      </xsd:simpleType>
    </xsd:element>
    <xsd:element name="MediaServiceAutoKeyPoints" ma:index="34" nillable="true" ma:displayName="MediaServiceAutoKeyPoints" ma:hidden="true" ma:internalName="MediaServiceAutoKeyPoints" ma:readOnly="true">
      <xsd:simpleType>
        <xsd:restriction base="dms:Note"/>
      </xsd:simpleType>
    </xsd:element>
    <xsd:element name="MediaServiceKeyPoints" ma:index="3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5db27c-c37f-4c3b-898d-3fee1249b087" elementFormDefault="qualified">
    <xsd:import namespace="http://schemas.microsoft.com/office/2006/documentManagement/types"/>
    <xsd:import namespace="http://schemas.microsoft.com/office/infopath/2007/PartnerControls"/>
    <xsd:element name="LastSharedByUser" ma:index="33" nillable="true" ma:displayName="Last Shared By User" ma:description="" ma:internalName="LastSharedByUse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121689-de5b-41b9-a751-bfeda7fa2b07" elementFormDefault="qualified">
    <xsd:import namespace="http://schemas.microsoft.com/office/2006/documentManagement/types"/>
    <xsd:import namespace="http://schemas.microsoft.com/office/infopath/2007/PartnerControls"/>
    <xsd:element name="LastSharedByTime" ma:index="36"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37" nillable="true" ma:displayName="Document ID Value" ma:description="The value of the document ID assigned to this item." ma:indexed="true" ma:internalName="_dlc_DocId" ma:readOnly="true">
      <xsd:simpleType>
        <xsd:restriction base="dms:Text"/>
      </xsd:simpleType>
    </xsd:element>
    <xsd:element name="_dlc_DocIdUrl" ma:index="3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3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13"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1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C52093F4-E296-4D07-9703-CD494BA49B66}">
  <ds:schemaRefs>
    <ds:schemaRef ds:uri="http://schemas.microsoft.com/sharepoint/v3/contenttype/forms"/>
  </ds:schemaRefs>
</ds:datastoreItem>
</file>

<file path=customXml/itemProps2.xml><?xml version="1.0" encoding="utf-8"?>
<ds:datastoreItem xmlns:ds="http://schemas.openxmlformats.org/officeDocument/2006/customXml" ds:itemID="{09DF8950-1D18-47B8-8E0A-1830B7033F6C}">
  <ds:schemaRefs>
    <ds:schemaRef ds:uri="http://schemas.microsoft.com/office/2006/metadata/properties"/>
    <ds:schemaRef ds:uri="http://schemas.microsoft.com/office/infopath/2007/PartnerControls"/>
    <ds:schemaRef ds:uri="84f482ed-ec13-4389-b5cd-db8bb8a4e092"/>
    <ds:schemaRef ds:uri="http://schemas.microsoft.com/sharepoint/v3"/>
    <ds:schemaRef ds:uri="1b171977-4c5b-4291-b1af-1f240d4f82cd"/>
  </ds:schemaRefs>
</ds:datastoreItem>
</file>

<file path=customXml/itemProps3.xml><?xml version="1.0" encoding="utf-8"?>
<ds:datastoreItem xmlns:ds="http://schemas.openxmlformats.org/officeDocument/2006/customXml" ds:itemID="{445B78EF-01F4-4E5E-9054-B2DB46E5CD10}"/>
</file>

<file path=customXml/itemProps4.xml><?xml version="1.0" encoding="utf-8"?>
<ds:datastoreItem xmlns:ds="http://schemas.openxmlformats.org/officeDocument/2006/customXml" ds:itemID="{AA80246B-4E77-491C-AF40-CF697AE51BE1}"/>
</file>

<file path=customXml/itemProps5.xml><?xml version="1.0" encoding="utf-8"?>
<ds:datastoreItem xmlns:ds="http://schemas.openxmlformats.org/officeDocument/2006/customXml" ds:itemID="{73B020D2-D615-49E9-975D-49E447E4A3AF}"/>
</file>

<file path=docProps/app.xml><?xml version="1.0" encoding="utf-8"?>
<Properties xmlns="http://schemas.openxmlformats.org/officeDocument/2006/extended-properties" xmlns:vt="http://schemas.openxmlformats.org/officeDocument/2006/docPropsVTypes">
  <Template>Default Theme</Template>
  <TotalTime>7100</TotalTime>
  <Words>348</Words>
  <Application>Microsoft Office PowerPoint</Application>
  <PresentationFormat>Widescreen</PresentationFormat>
  <Paragraphs>64</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Lucida Grande</vt:lpstr>
      <vt:lpstr>Times New Roman</vt:lpstr>
      <vt:lpstr>Arup widescreen test</vt:lpstr>
      <vt:lpstr>Salmon For Tomorrow - Clywedog Photo Survey</vt:lpstr>
      <vt:lpstr>Basic Site Information</vt:lpstr>
      <vt:lpstr>Annotated Site Map – Proposed Scheme</vt:lpstr>
      <vt:lpstr>Annotated Site Map - Photos</vt:lpstr>
      <vt:lpstr>Photograph 1a and 1b – Open Channel Upstream of the weir</vt:lpstr>
      <vt:lpstr>Photograph 2.1 and 2.2 – Open Channel Upstream of Weir</vt:lpstr>
      <vt:lpstr>Photograph 3 – Upstream of Weir looking downstream</vt:lpstr>
      <vt:lpstr>Photograph 4 – Weir Crest looking downstream </vt:lpstr>
      <vt:lpstr>Photograph 5 – Downstream Toe of Weir looking upstream</vt:lpstr>
      <vt:lpstr>Photograph 6 –Incoming Pipe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Senior, Sarah</cp:lastModifiedBy>
  <cp:revision>11</cp:revision>
  <dcterms:created xsi:type="dcterms:W3CDTF">2022-01-28T10:41:39Z</dcterms:created>
  <dcterms:modified xsi:type="dcterms:W3CDTF">2022-07-21T14:37:09Z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2fa3fd3-029b-403d-91b4-1dc930cb0e60_Enabled">
    <vt:lpwstr>true</vt:lpwstr>
  </property>
  <property fmtid="{D5CDD505-2E9C-101B-9397-08002B2CF9AE}" pid="3" name="MSIP_Label_82fa3fd3-029b-403d-91b4-1dc930cb0e60_SetDate">
    <vt:lpwstr>2022-01-28T10:41:40Z</vt:lpwstr>
  </property>
  <property fmtid="{D5CDD505-2E9C-101B-9397-08002B2CF9AE}" pid="4" name="MSIP_Label_82fa3fd3-029b-403d-91b4-1dc930cb0e60_Method">
    <vt:lpwstr>Standard</vt:lpwstr>
  </property>
  <property fmtid="{D5CDD505-2E9C-101B-9397-08002B2CF9AE}" pid="5" name="MSIP_Label_82fa3fd3-029b-403d-91b4-1dc930cb0e60_Name">
    <vt:lpwstr>82fa3fd3-029b-403d-91b4-1dc930cb0e60</vt:lpwstr>
  </property>
  <property fmtid="{D5CDD505-2E9C-101B-9397-08002B2CF9AE}" pid="6" name="MSIP_Label_82fa3fd3-029b-403d-91b4-1dc930cb0e60_SiteId">
    <vt:lpwstr>4ae48b41-0137-4599-8661-fc641fe77bea</vt:lpwstr>
  </property>
  <property fmtid="{D5CDD505-2E9C-101B-9397-08002B2CF9AE}" pid="7" name="MSIP_Label_82fa3fd3-029b-403d-91b4-1dc930cb0e60_ActionId">
    <vt:lpwstr>6c271c73-ec7e-4d4d-ab2d-d1d3438106eb</vt:lpwstr>
  </property>
  <property fmtid="{D5CDD505-2E9C-101B-9397-08002B2CF9AE}" pid="8" name="MSIP_Label_82fa3fd3-029b-403d-91b4-1dc930cb0e60_ContentBits">
    <vt:lpwstr>0</vt:lpwstr>
  </property>
  <property fmtid="{D5CDD505-2E9C-101B-9397-08002B2CF9AE}" pid="9" name="ContentTypeId">
    <vt:lpwstr>0x01010067EB80C5FE939D4A9B3D8BA62129B7F5010200E016735A0C827343AD1B8A4FDB151E23</vt:lpwstr>
  </property>
  <property fmtid="{D5CDD505-2E9C-101B-9397-08002B2CF9AE}" pid="10" name="Arup_Tags">
    <vt:lpwstr/>
  </property>
  <property fmtid="{D5CDD505-2E9C-101B-9397-08002B2CF9AE}" pid="11" name="MediaServiceImageTags">
    <vt:lpwstr/>
  </property>
  <property fmtid="{D5CDD505-2E9C-101B-9397-08002B2CF9AE}" pid="12" name="CO_Topics">
    <vt:lpwstr/>
  </property>
  <property fmtid="{D5CDD505-2E9C-101B-9397-08002B2CF9AE}" pid="13" name="Arup_TypeOfContent">
    <vt:lpwstr/>
  </property>
  <property fmtid="{D5CDD505-2E9C-101B-9397-08002B2CF9AE}" pid="14" name="CO_Communities">
    <vt:lpwstr/>
  </property>
  <property fmtid="{D5CDD505-2E9C-101B-9397-08002B2CF9AE}" pid="15" name="_dlc_DocIdItemGuid">
    <vt:lpwstr>7baa5d92-bd45-4d5c-8b88-356dccb7e56e</vt:lpwstr>
  </property>
</Properties>
</file>