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48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5.xml"/><Relationship Id="rId5" Type="http://schemas.openxmlformats.org/officeDocument/2006/relationships/theme" Target="theme/theme1.xml"/><Relationship Id="rId10" Type="http://schemas.openxmlformats.org/officeDocument/2006/relationships/customXml" Target="../customXml/item4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802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7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07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35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55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701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160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22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908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599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69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9F96E-67F8-458D-8A71-9710BC24700E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027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09" y="930095"/>
            <a:ext cx="10794451" cy="50697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7062548" y="2823953"/>
            <a:ext cx="213130" cy="200174"/>
          </a:xfrm>
          <a:prstGeom prst="ellipse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" name="Group 25"/>
          <p:cNvGrpSpPr/>
          <p:nvPr/>
        </p:nvGrpSpPr>
        <p:grpSpPr>
          <a:xfrm>
            <a:off x="956731" y="1266412"/>
            <a:ext cx="6970841" cy="2246769"/>
            <a:chOff x="1023232" y="1240629"/>
            <a:chExt cx="6970841" cy="2246769"/>
          </a:xfrm>
        </p:grpSpPr>
        <p:sp>
          <p:nvSpPr>
            <p:cNvPr id="5" name="Rounded Rectangle 4"/>
            <p:cNvSpPr/>
            <p:nvPr/>
          </p:nvSpPr>
          <p:spPr>
            <a:xfrm rot="20674209">
              <a:off x="7184968" y="2378190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 rot="20674209">
              <a:off x="7279179" y="2671905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21297761">
              <a:off x="6103855" y="2456053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ounded Rectangle 7"/>
            <p:cNvSpPr/>
            <p:nvPr/>
          </p:nvSpPr>
          <p:spPr>
            <a:xfrm rot="4458063">
              <a:off x="6686849" y="3052503"/>
              <a:ext cx="391237" cy="164128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855595" y="2478329"/>
              <a:ext cx="213130" cy="200174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6440273" y="2779920"/>
              <a:ext cx="281363" cy="235131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7034555" y="2305643"/>
              <a:ext cx="106565" cy="653226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/>
            <p:cNvSpPr/>
            <p:nvPr/>
          </p:nvSpPr>
          <p:spPr>
            <a:xfrm>
              <a:off x="6106811" y="2811397"/>
              <a:ext cx="281363" cy="235131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23232" y="1240629"/>
              <a:ext cx="2481943" cy="224676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Current soil storage areas</a:t>
              </a:r>
            </a:p>
            <a:p>
              <a:endParaRPr lang="en-GB" sz="1000" dirty="0"/>
            </a:p>
            <a:p>
              <a:r>
                <a:rPr lang="en-GB" sz="1000" dirty="0"/>
                <a:t>Current aggregate storage</a:t>
              </a:r>
            </a:p>
            <a:p>
              <a:r>
                <a:rPr lang="en-GB" sz="1000" dirty="0"/>
                <a:t>areas</a:t>
              </a:r>
            </a:p>
            <a:p>
              <a:endParaRPr lang="en-GB" sz="1000" dirty="0"/>
            </a:p>
            <a:p>
              <a:r>
                <a:rPr lang="en-GB" sz="1000" dirty="0"/>
                <a:t>Current treatment areas</a:t>
              </a:r>
            </a:p>
            <a:p>
              <a:endParaRPr lang="en-GB" sz="1000" dirty="0"/>
            </a:p>
            <a:p>
              <a:r>
                <a:rPr lang="en-GB" sz="1000" dirty="0"/>
                <a:t>Existing drainage channel</a:t>
              </a:r>
            </a:p>
            <a:p>
              <a:endParaRPr lang="en-GB" sz="1000" dirty="0"/>
            </a:p>
            <a:p>
              <a:r>
                <a:rPr lang="en-GB" sz="1000" dirty="0"/>
                <a:t>Proposed  area</a:t>
              </a:r>
            </a:p>
            <a:p>
              <a:r>
                <a:rPr lang="en-GB" sz="1000" dirty="0"/>
                <a:t>for concrete</a:t>
              </a:r>
            </a:p>
            <a:p>
              <a:endParaRPr lang="en-GB" sz="1000" dirty="0"/>
            </a:p>
            <a:p>
              <a:endParaRPr lang="en-GB" sz="1000" dirty="0"/>
            </a:p>
            <a:p>
              <a:r>
                <a:rPr lang="en-GB" sz="1000" dirty="0"/>
                <a:t>Sealed sump for drainage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566071" y="2442046"/>
              <a:ext cx="783622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ounded Rectangle 20"/>
            <p:cNvSpPr/>
            <p:nvPr/>
          </p:nvSpPr>
          <p:spPr>
            <a:xfrm>
              <a:off x="2542716" y="1262609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553948" y="1629259"/>
              <a:ext cx="391237" cy="164128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2566071" y="2028324"/>
              <a:ext cx="281363" cy="235131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ounded Rectangle 23"/>
            <p:cNvSpPr/>
            <p:nvPr/>
          </p:nvSpPr>
          <p:spPr>
            <a:xfrm rot="21058294">
              <a:off x="5234940" y="2603174"/>
              <a:ext cx="328390" cy="530759"/>
            </a:xfrm>
            <a:prstGeom prst="roundRect">
              <a:avLst/>
            </a:prstGeom>
            <a:pattFill prst="wdUpDiag">
              <a:fgClr>
                <a:srgbClr val="002060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2549501" y="2686970"/>
              <a:ext cx="634168" cy="394696"/>
            </a:xfrm>
            <a:prstGeom prst="roundRect">
              <a:avLst/>
            </a:prstGeom>
            <a:pattFill prst="wdUpDiag">
              <a:fgClr>
                <a:srgbClr val="002060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Oval 19"/>
          <p:cNvSpPr/>
          <p:nvPr/>
        </p:nvSpPr>
        <p:spPr>
          <a:xfrm>
            <a:off x="5434787" y="2569154"/>
            <a:ext cx="101654" cy="137680"/>
          </a:xfrm>
          <a:prstGeom prst="ellipse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519438" y="3292573"/>
            <a:ext cx="101654" cy="137680"/>
          </a:xfrm>
          <a:prstGeom prst="ellipse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829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353" ma:contentTypeDescription="Permitting &amp; Compliance Word Document" ma:contentTypeScope="" ma:versionID="e65545615649a07542350c399260641e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targetNamespace="http://schemas.microsoft.com/office/2006/metadata/properties" ma:root="true" ma:fieldsID="bfe0664e1326e58a927683d2e92fef8c" ns2:_="" ns4:_="" ns5:_="" ns6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AutoTags" ma:index="24" nillable="true" ma:displayName="MediaServiceAutoTags" ma:description="" ma:internalName="MediaServiceAutoTags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Project Yellow Recycling</Site_x0020_Name>
    <Internal_x002f_External xmlns="859f7ad6-93f6-4205-b62b-a17f28acbbac">Incoming document</Internal_x002f_External>
    <Post_x0020_code xmlns="859f7ad6-93f6-4205-b62b-a17f28acbbac">CF72 8NE</Post_x0020_code>
    <Document_x0020_Type xmlns="859f7ad6-93f6-4205-b62b-a17f28acbbac">Plan/Drawing</Document_x0020_Type>
    <Welsh_x0020_Local_x0020_Authority xmlns="859f7ad6-93f6-4205-b62b-a17f28acbbac">Rhondda Cynon Taff CBC</Welsh_x0020_Local_x0020_Authority>
    <Disclosure_x0020_Status xmlns="859f7ad6-93f6-4205-b62b-a17f28acbbac">Public register</Disclosure_x0020_Status>
    <Addressee xmlns="859f7ad6-93f6-4205-b62b-a17f28acbbac">Earthmovers House, Unit 16, Llantrisant Business Park, Llantrisant, CF72 8LF</Addressee>
    <Process_x0020_Type xmlns="859f7ad6-93f6-4205-b62b-a17f28acbbac">Application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2019-05-23T23:00:00+00:00</Document_x0020_Date>
    <Facility_x0020_Address xmlns="859f7ad6-93f6-4205-b62b-a17f28acbbac">Tynewydd Farm, Groesfaen, Pontyclun</Facility_x0020_Address>
    <Environment_x0020_Sub_x0020_Folder xmlns="859f7ad6-93f6-4205-b62b-a17f28acbbac">Licence variation</Environment_x0020_Sub_x0020_Folder>
    <Customer_x0020_Name xmlns="859f7ad6-93f6-4205-b62b-a17f28acbbac">Project Yellow Recycling Limited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16609C72-1F98-4F80-85D9-0B5A4596848C}"/>
</file>

<file path=customXml/itemProps2.xml><?xml version="1.0" encoding="utf-8"?>
<ds:datastoreItem xmlns:ds="http://schemas.openxmlformats.org/officeDocument/2006/customXml" ds:itemID="{99580B66-990A-4400-9D30-090909B6DF4F}"/>
</file>

<file path=customXml/itemProps3.xml><?xml version="1.0" encoding="utf-8"?>
<ds:datastoreItem xmlns:ds="http://schemas.openxmlformats.org/officeDocument/2006/customXml" ds:itemID="{4253B3CB-EADB-40F6-98CB-8C2AF6411BA4}"/>
</file>

<file path=customXml/itemProps4.xml><?xml version="1.0" encoding="utf-8"?>
<ds:datastoreItem xmlns:ds="http://schemas.openxmlformats.org/officeDocument/2006/customXml" ds:itemID="{28220B47-0233-440D-9844-35AF20520289}"/>
</file>

<file path=customXml/itemProps5.xml><?xml version="1.0" encoding="utf-8"?>
<ds:datastoreItem xmlns:ds="http://schemas.openxmlformats.org/officeDocument/2006/customXml" ds:itemID="{00301E86-B284-4849-B73B-9E0C8AE88F47}"/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22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Danter-Hill</dc:creator>
  <cp:lastModifiedBy>Bickerton, Steve</cp:lastModifiedBy>
  <cp:revision>15</cp:revision>
  <dcterms:created xsi:type="dcterms:W3CDTF">2018-04-12T12:54:14Z</dcterms:created>
  <dcterms:modified xsi:type="dcterms:W3CDTF">2019-05-24T08:49:41Z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">
    <vt:lpwstr>REGU-106-70195</vt:lpwstr>
  </property>
  <property fmtid="{D5CDD505-2E9C-101B-9397-08002B2CF9AE}" pid="4" name="_dlc_DocIdItemGuid">
    <vt:lpwstr>44b34b4a-3587-4b2e-9ebf-de311e885295</vt:lpwstr>
  </property>
  <property fmtid="{D5CDD505-2E9C-101B-9397-08002B2CF9AE}" pid="5" name="_dlc_DocIdUrl">
    <vt:lpwstr>https://cyfoethnaturiolcymru.sharepoint.com/teams/Regulatory/Permitting/_layouts/15/DocIdRedir.aspx?ID=REGU-106-70195, REGU-106-70195</vt:lpwstr>
  </property>
</Properties>
</file>