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22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26" Type="http://schemas.openxmlformats.org/officeDocument/2006/relationships/customXml" Target="../customXml/item5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34443-25EF-4568-9619-3C6F6676BE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D73D3E-D446-4773-B5E8-1151E6B961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66B293-6738-4002-B986-7F3C09355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4CB6-4DA9-41EB-98D9-E6966DFD5B59}" type="datetimeFigureOut">
              <a:rPr lang="en-GB" smtClean="0"/>
              <a:t>21/06/2019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AAFF2-825B-4599-A59C-1FC54F632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06777A-9313-4698-BCC7-86AF711B8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051F-76C2-4887-827E-85F71ACF4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003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6140C7-44FE-47BF-8FC3-B495BCBF0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B662F5-FCD8-4656-B969-083A519C69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354815-82F1-43B7-8190-ACDE6BE3E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4CB6-4DA9-41EB-98D9-E6966DFD5B59}" type="datetimeFigureOut">
              <a:rPr lang="en-GB" smtClean="0"/>
              <a:t>21/06/2019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25D9B-93AC-44B2-94DA-391270CB5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5C944-8B27-4AE2-A9EC-5C878DEB9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051F-76C2-4887-827E-85F71ACF4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28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F0AB3-7C41-45A7-9808-6DB92DDE5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737F24-B7ED-48CC-AB57-E4219E362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18D9F4-E7A0-4E24-87A1-9AC9E7A6C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4CB6-4DA9-41EB-98D9-E6966DFD5B59}" type="datetimeFigureOut">
              <a:rPr lang="en-GB" smtClean="0"/>
              <a:t>21/06/2019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6446C4-D604-4BB5-B1C1-06361F05B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B75D92-53C7-4710-82C7-AE2CA63E1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051F-76C2-4887-827E-85F71ACF4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952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2127A-347F-4D68-BC3A-06DDBF9D0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F13AB0-F1C3-4AC5-89D9-0B82B506C4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2C2021-8985-416B-93C4-9A08DBB028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9C5557-28F6-490C-8E7D-2394DB940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4CB6-4DA9-41EB-98D9-E6966DFD5B59}" type="datetimeFigureOut">
              <a:rPr lang="en-GB" smtClean="0"/>
              <a:t>21/06/2019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F5B422-1A0B-4FB8-A4A2-A4557289D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7312D5-2761-4964-8681-B6BD687C1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051F-76C2-4887-827E-85F71ACF4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228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BA28F-4BC2-412D-9B2B-3DBFDE264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1A1012-3DE1-4CA2-B53A-78D2412919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14C67F-D2FD-4B33-9968-1D5F4DC926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050435-05FA-45AB-AF44-D58773BAC1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DF4E54-0176-435A-A4B8-4E2B3AAE09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0DB1D1-54BE-4C7B-B91D-A6DDD81F4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4CB6-4DA9-41EB-98D9-E6966DFD5B59}" type="datetimeFigureOut">
              <a:rPr lang="en-GB" smtClean="0"/>
              <a:t>21/06/2019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A912BE3-60D7-4770-BFB4-566D8963E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AD43E0-8264-4F68-B6C6-ED7B1C8E2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051F-76C2-4887-827E-85F71ACF4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235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FDA80-0BC5-4D8E-8EAB-79B040CE4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082E7E-CF7E-4C31-BBD6-270F728EE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4CB6-4DA9-41EB-98D9-E6966DFD5B59}" type="datetimeFigureOut">
              <a:rPr lang="en-GB" smtClean="0"/>
              <a:t>21/06/2019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24E9BA-732B-4593-AB39-020F3077D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DC77DA-84B0-4896-A2BE-F3975372F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051F-76C2-4887-827E-85F71ACF4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23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1D6E3-DC32-4C3A-BD37-6B1F83C2C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4CB6-4DA9-41EB-98D9-E6966DFD5B59}" type="datetimeFigureOut">
              <a:rPr lang="en-GB" smtClean="0"/>
              <a:t>21/06/2019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C59FE3-CE0C-47BC-8717-14FE5E1AF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BCC581-0087-43B1-9ABB-6F1A5503F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051F-76C2-4887-827E-85F71ACF4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528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CFE26B-E8EF-465A-84F8-BB2B6C120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C1DFC1-6605-4C26-ACFF-DD2544A7A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15347D-4593-4821-8C17-B96AD99CCD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0F9674-0B15-483C-BB4B-D325A4442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4CB6-4DA9-41EB-98D9-E6966DFD5B59}" type="datetimeFigureOut">
              <a:rPr lang="en-GB" smtClean="0"/>
              <a:t>21/06/2019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91974F-E9DC-4AA6-925E-46172C1CF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1D5298-706E-4538-BA0C-ACEAFD0AE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051F-76C2-4887-827E-85F71ACF4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495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AA460-D9E5-4A82-B67B-E2366103F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997B8EB-671D-46FA-B7EC-889AA20A67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371CD3-FF0B-42ED-A273-AE005AC602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9157E0-0009-4A2C-A020-ABD983F9C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4CB6-4DA9-41EB-98D9-E6966DFD5B59}" type="datetimeFigureOut">
              <a:rPr lang="en-GB" smtClean="0"/>
              <a:t>21/06/2019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1279CF-76F0-465E-A260-4DB36BFF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4AAED8-5A3F-4EF7-92A7-54B44B0FE9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051F-76C2-4887-827E-85F71ACF4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700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A36CC-3054-49AF-90E4-EEE604D2C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012C4F-8E1A-4790-9316-4980F87555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60AC7B-08E3-4DFE-B204-67E525202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4CB6-4DA9-41EB-98D9-E6966DFD5B59}" type="datetimeFigureOut">
              <a:rPr lang="en-GB" smtClean="0"/>
              <a:t>21/06/2019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D0E5CA-B332-40D3-866D-52B38A135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62A7E2-E700-4E04-9FE5-C87DA6F3F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051F-76C2-4887-827E-85F71ACF4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2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AB57936-8693-4392-B427-D395611129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F2C50E-CFDA-4163-8ECA-CFC2B5C735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084429-8F1D-4BFA-A1A5-5E30AC3F8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84CB6-4DA9-41EB-98D9-E6966DFD5B59}" type="datetimeFigureOut">
              <a:rPr lang="en-GB" smtClean="0"/>
              <a:t>21/06/2019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BB4981-96B0-4E23-BB2A-5E8269DF2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BAF856-1590-4527-BB67-C8ACFDCCD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3051F-76C2-4887-827E-85F71ACF4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024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2587AEA-CD05-4731-8E63-E0F51ECCCA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087F4B-6351-4B85-9F8F-A14E4EC43D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618A0D-146B-4533-A64B-B188E2C9E1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84CB6-4DA9-41EB-98D9-E6966DFD5B59}" type="datetimeFigureOut">
              <a:rPr lang="en-GB" smtClean="0"/>
              <a:t>21/06/2019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C56998-EEAD-465D-8287-171761C324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5C14D6-7195-4010-8E90-71B263105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3051F-76C2-4887-827E-85F71ACF49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6962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7F1B5-F3C2-4453-BD33-FD572F88AE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Airfield metals and Exempt site</a:t>
            </a:r>
            <a:br>
              <a:rPr lang="en-GB" dirty="0"/>
            </a:br>
            <a:r>
              <a:rPr lang="en-GB" dirty="0"/>
              <a:t>17 June 2019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AC7765E-53A2-4518-B72E-BEBB2678CC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Ellar, David</a:t>
            </a:r>
          </a:p>
        </p:txBody>
      </p:sp>
    </p:spTree>
    <p:extLst>
      <p:ext uri="{BB962C8B-B14F-4D97-AF65-F5344CB8AC3E}">
        <p14:creationId xmlns:p14="http://schemas.microsoft.com/office/powerpoint/2010/main" val="36352454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23">
            <a:extLst>
              <a:ext uri="{FF2B5EF4-FFF2-40B4-BE49-F238E27FC236}">
                <a16:creationId xmlns:a16="http://schemas.microsoft.com/office/drawing/2014/main" id="{21AF699C-4D99-4C10-A694-54E4D7F483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565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24">
            <a:extLst>
              <a:ext uri="{FF2B5EF4-FFF2-40B4-BE49-F238E27FC236}">
                <a16:creationId xmlns:a16="http://schemas.microsoft.com/office/drawing/2014/main" id="{6FFCF3B1-368C-40CD-B93F-DED772CA98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6390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25">
            <a:extLst>
              <a:ext uri="{FF2B5EF4-FFF2-40B4-BE49-F238E27FC236}">
                <a16:creationId xmlns:a16="http://schemas.microsoft.com/office/drawing/2014/main" id="{20B8A419-550A-4570-BA56-10E3711CF3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363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26">
            <a:extLst>
              <a:ext uri="{FF2B5EF4-FFF2-40B4-BE49-F238E27FC236}">
                <a16:creationId xmlns:a16="http://schemas.microsoft.com/office/drawing/2014/main" id="{E7B31928-EA2E-4C78-9B86-EF08A6AA41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7657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27">
            <a:extLst>
              <a:ext uri="{FF2B5EF4-FFF2-40B4-BE49-F238E27FC236}">
                <a16:creationId xmlns:a16="http://schemas.microsoft.com/office/drawing/2014/main" id="{4E23550D-1F0F-4AE1-8E7A-CD032F8895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3124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28">
            <a:extLst>
              <a:ext uri="{FF2B5EF4-FFF2-40B4-BE49-F238E27FC236}">
                <a16:creationId xmlns:a16="http://schemas.microsoft.com/office/drawing/2014/main" id="{8F86E44E-0C9E-4CAA-AE36-EFB31E17C0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882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29">
            <a:extLst>
              <a:ext uri="{FF2B5EF4-FFF2-40B4-BE49-F238E27FC236}">
                <a16:creationId xmlns:a16="http://schemas.microsoft.com/office/drawing/2014/main" id="{F12E29AE-2717-4233-8C0E-E17844906F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910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30">
            <a:extLst>
              <a:ext uri="{FF2B5EF4-FFF2-40B4-BE49-F238E27FC236}">
                <a16:creationId xmlns:a16="http://schemas.microsoft.com/office/drawing/2014/main" id="{172E24FC-5C86-4CBA-8BD0-789F80E67A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4615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31">
            <a:extLst>
              <a:ext uri="{FF2B5EF4-FFF2-40B4-BE49-F238E27FC236}">
                <a16:creationId xmlns:a16="http://schemas.microsoft.com/office/drawing/2014/main" id="{6D727C25-41F5-4F6F-80AD-18EFBD8A8C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297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32">
            <a:extLst>
              <a:ext uri="{FF2B5EF4-FFF2-40B4-BE49-F238E27FC236}">
                <a16:creationId xmlns:a16="http://schemas.microsoft.com/office/drawing/2014/main" id="{F46578D6-3A35-4A39-9651-B6BC2A70CA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3111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33">
            <a:extLst>
              <a:ext uri="{FF2B5EF4-FFF2-40B4-BE49-F238E27FC236}">
                <a16:creationId xmlns:a16="http://schemas.microsoft.com/office/drawing/2014/main" id="{03C35CA5-08FC-4BCA-9535-744EADF2035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9768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34">
            <a:extLst>
              <a:ext uri="{FF2B5EF4-FFF2-40B4-BE49-F238E27FC236}">
                <a16:creationId xmlns:a16="http://schemas.microsoft.com/office/drawing/2014/main" id="{CFA26E49-ECEA-4A83-80B1-662DB137D6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203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35">
            <a:extLst>
              <a:ext uri="{FF2B5EF4-FFF2-40B4-BE49-F238E27FC236}">
                <a16:creationId xmlns:a16="http://schemas.microsoft.com/office/drawing/2014/main" id="{0C1AE4CC-1F1F-4393-97AD-7EBD9909A8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7899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36">
            <a:extLst>
              <a:ext uri="{FF2B5EF4-FFF2-40B4-BE49-F238E27FC236}">
                <a16:creationId xmlns:a16="http://schemas.microsoft.com/office/drawing/2014/main" id="{D25FFFC4-2232-4DA6-B9B9-CFBEA0168D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0232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037">
            <a:extLst>
              <a:ext uri="{FF2B5EF4-FFF2-40B4-BE49-F238E27FC236}">
                <a16:creationId xmlns:a16="http://schemas.microsoft.com/office/drawing/2014/main" id="{41344B09-3A9C-4313-9182-2E529E5FB1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8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772" ma:contentTypeDescription="Permitting &amp; Compliance Word Document" ma:contentTypeScope="" ma:versionID="135af2e5e4fbefa10f8f3ee029b3c486">
  <xsd:schema xmlns:xsd="http://www.w3.org/2001/XMLSchema" xmlns:xs="http://www.w3.org/2001/XMLSchema" xmlns:p="http://schemas.microsoft.com/office/2006/metadata/properties" xmlns:ns2="859f7ad6-93f6-4205-b62b-a17f28acbbac" xmlns:ns4="2cd7809e-5722-48ef-a95b-f8b7179f3015" xmlns:ns5="http://schemas.microsoft.com/sharepoint/v4" xmlns:ns6="6e121689-de5b-41b9-a751-bfeda7fa2b07" xmlns:ns7="9be56660-2c31-41ef-bc00-23e72f632f2a" targetNamespace="http://schemas.microsoft.com/office/2006/metadata/properties" ma:root="true" ma:fieldsID="48e439c85eed5cb9bfe050f211f871e0" ns2:_="" ns4:_="" ns5:_="" ns6:_="" ns7:_="">
    <xsd:import namespace="859f7ad6-93f6-4205-b62b-a17f28acbbac"/>
    <xsd:import namespace="2cd7809e-5722-48ef-a95b-f8b7179f3015"/>
    <xsd:import namespace="http://schemas.microsoft.com/sharepoint/v4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FastMetadata" minOccurs="0"/>
                <xsd:element ref="ns5:IconOverlay" minOccurs="0"/>
                <xsd:element ref="ns4:MediaServiceGenerationTime" minOccurs="0"/>
                <xsd:element ref="ns4:MediaServiceEventHashCode" minOccurs="0"/>
                <xsd:element ref="ns6:LastSharedByUser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6:LastSharedByTime" minOccurs="0"/>
                <xsd:element ref="ns2:Process_x0020_Type"/>
                <xsd:element ref="ns7:_dlc_DocId" minOccurs="0"/>
                <xsd:element ref="ns7:_dlc_DocIdUrl" minOccurs="0"/>
                <xsd:element ref="ns7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14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</xsd:restriction>
      </xsd:simpleType>
    </xsd:element>
    <xsd:element name="Addressee" ma:index="15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6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7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8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19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0" nillable="true" ma:displayName="Surrendered/Expired" ma:format="Dropdown" ma:hidden="true" ma:internalName="Surrendered_x002F_Expired">
      <xsd:simpleType>
        <xsd:restriction base="dms:Choice">
          <xsd:enumeration value="Yes"/>
          <xsd:enumeration value="No"/>
        </xsd:restriction>
      </xsd:simpleType>
    </xsd:element>
    <xsd:element name="Post_x0020_code" ma:index="21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2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Process_x0020_Type" ma:index="3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0" nillable="true" ma:displayName="Tags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5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8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34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6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7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8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Airfield Metals Ltd</Site_x0020_Name>
    <Internal_x002f_External xmlns="859f7ad6-93f6-4205-b62b-a17f28acbbac">Internal document</Internal_x002f_External>
    <Post_x0020_code xmlns="859f7ad6-93f6-4205-b62b-a17f28acbbac">SA70 8SY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Pembrokeshire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2019-06-16T23:00:00+00:00</Document_x0020_Date>
    <Facility_x0020_Address xmlns="859f7ad6-93f6-4205-b62b-a17f28acbbac">Carew Airfield, Carew, Tenby</Facility_x0020_Address>
    <Environment_x0020_Sub_x0020_Folder xmlns="859f7ad6-93f6-4205-b62b-a17f28acbbac">Inspections</Environment_x0020_Sub_x0020_Folder>
    <Customer_x0020_Name xmlns="859f7ad6-93f6-4205-b62b-a17f28acbbac">Airfield Metals Ltd </Customer_x0020_Name>
    <Surrendered_x002f_Expired_x0020_Date xmlns="859f7ad6-93f6-4205-b62b-a17f28acbbac" xsi:nil="true"/>
    <_dlc_DocId xmlns="9be56660-2c31-41ef-bc00-23e72f632f2a">REGU-219-150757</_dlc_DocId>
    <_dlc_DocIdUrl xmlns="9be56660-2c31-41ef-bc00-23e72f632f2a">
      <Url>https://cyfoethnaturiolcymru.sharepoint.com/teams/Regulatory/Permitting/_layouts/15/DocIdRedir.aspx?ID=REGU-219-150757</Url>
      <Description>REGU-219-150757</Description>
    </_dlc_DocIdUrl>
  </documentManagement>
</p:properties>
</file>

<file path=customXml/itemProps1.xml><?xml version="1.0" encoding="utf-8"?>
<ds:datastoreItem xmlns:ds="http://schemas.openxmlformats.org/officeDocument/2006/customXml" ds:itemID="{7C394158-9719-459A-9DF1-1A90CC2B3728}"/>
</file>

<file path=customXml/itemProps2.xml><?xml version="1.0" encoding="utf-8"?>
<ds:datastoreItem xmlns:ds="http://schemas.openxmlformats.org/officeDocument/2006/customXml" ds:itemID="{F7AFA674-82B9-4121-BB85-453D9C91ACB5}"/>
</file>

<file path=customXml/itemProps3.xml><?xml version="1.0" encoding="utf-8"?>
<ds:datastoreItem xmlns:ds="http://schemas.openxmlformats.org/officeDocument/2006/customXml" ds:itemID="{DC42DCD6-6D87-456C-A0D7-50469C9767F3}"/>
</file>

<file path=customXml/itemProps4.xml><?xml version="1.0" encoding="utf-8"?>
<ds:datastoreItem xmlns:ds="http://schemas.openxmlformats.org/officeDocument/2006/customXml" ds:itemID="{CCAECAD2-2673-434C-A326-D678B9E33E58}"/>
</file>

<file path=customXml/itemProps5.xml><?xml version="1.0" encoding="utf-8"?>
<ds:datastoreItem xmlns:ds="http://schemas.openxmlformats.org/officeDocument/2006/customXml" ds:itemID="{B03FF4DE-1045-48E2-BE71-92C84709C122}"/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</Words>
  <Application>Microsoft Office PowerPoint</Application>
  <PresentationFormat>Widescreen</PresentationFormat>
  <Paragraphs>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 Airfield metals and Exempt site 17 June 2019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Airfield metals and Exempt site 17 June 2019</dc:title>
  <dc:creator>Ellar, David</dc:creator>
  <cp:lastModifiedBy>Ellar, David</cp:lastModifiedBy>
  <cp:revision>2</cp:revision>
  <dcterms:created xsi:type="dcterms:W3CDTF">2019-06-21T14:10:37Z</dcterms:created>
  <dcterms:modified xsi:type="dcterms:W3CDTF">2019-06-21T14:15:07Z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">
    <vt:lpwstr>REGU-219-150757</vt:lpwstr>
  </property>
  <property fmtid="{D5CDD505-2E9C-101B-9397-08002B2CF9AE}" pid="4" name="_dlc_DocIdItemGuid">
    <vt:lpwstr>7c6ddab0-fa36-4121-80e9-00a796b710b9</vt:lpwstr>
  </property>
  <property fmtid="{D5CDD505-2E9C-101B-9397-08002B2CF9AE}" pid="5" name="_dlc_DocIdUrl">
    <vt:lpwstr>https://cyfoethnaturiolcymru.sharepoint.com/teams/Regulatory/Permitting/_layouts/15/DocIdRedir.aspx?ID=REGU-219-150757, REGU-219-150757</vt:lpwstr>
  </property>
</Properties>
</file>