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Relationship Id="rId22" Type="http://schemas.openxmlformats.org/officeDocument/2006/relationships/customXml" Target="../customXml/item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BA478-9084-86B5-5168-C199497AD9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F6CF49-F1BB-641F-5705-1718AE9AB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5F5064-344E-510C-A87B-1299F572B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5B4D7-CBD6-A87F-4E49-08F9F93FA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6509FB-EF7A-05E0-E458-B58BEF6DD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294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60C9A-F038-AA8C-9E46-B8E44B838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597D1-E99D-CEA8-615F-303A780634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492577-C67F-8C3E-F924-E0103EF97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BB15C-2875-3641-1471-222A68142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585E7-F43B-7250-9482-C92BBC7AA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446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22889-7529-0A46-9CB6-0DCB69F7A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3D514B-DCB9-4050-C3DE-EC0B43197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6C4A7B-FAF3-48BC-79D0-8D34F827A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44213-78D9-D214-6BB4-DF533B1CB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2B99F-1B97-3CBA-6B8D-36B129506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28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41E28-05D7-B8F1-A4C8-BFC0ECDF8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53C35-0B28-F524-E87E-EC7D6ACE6A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EAB20F-C8B8-304E-3BC8-871F16076F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016D72-CF87-60C3-B4DE-99440711F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D65654-250B-CA15-90B5-DAB560445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3F7F1-2D2E-C083-670B-0E34FA6D5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674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78715-D358-5980-CF13-64FD80E72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B7EAD6-5136-A90E-BC88-2BC7E811E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A6B1E2-9713-E623-4320-E21FAC6FBA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CA00A9-9CE8-E808-522A-6345CFDF39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E278F8-A75C-B101-9489-46E490D496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BBB494-D92A-1E32-984B-E36C96496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31EC29-CB02-53EB-5781-AA27E7DF7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C4DD44-CAD4-28DD-8FD6-506D74711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675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B14EA-9BEC-2BCE-DFD3-FF3670522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AD2634-A263-6509-B462-39ABB503C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912AA7-4448-14EC-AADD-5ABDAFF30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1EAE92-FB4C-5D5F-209A-C9110DD04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58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A3FE5E-B338-5C34-4E47-6419D1631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A295F9-905B-6262-016B-74DA3D9A2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DDE2C-A6E7-7D8E-1194-E15D85D59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826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0BA5C-38C5-552F-624C-156FF101C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E528C-84E2-5E02-A74B-118CC95D3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C8FB2-781A-4BA6-A0E1-25A2B6A2F5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90ABF-7998-7F61-3E9A-42EC41803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8B7A4C-3936-4ACB-9FA0-D6C3DE935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09303B-C156-5CDF-E3C9-77BAEBB59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510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58507-EA34-8559-9235-CC3AB98D7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739D95-BB2D-55D1-8DDD-E460B6DCA8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4B1BEE-8EDC-323A-CA07-7F1B7E177A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572EAD-5BF3-D7FE-7821-EF201D8ED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9F02C4-E5F7-54CA-F21D-D6AFB47D8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351615-1963-DD2C-F212-B162E490F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23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B801D-52D9-99B7-DEA8-1829A1F7C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30F935-2566-4F56-1A78-A8A0CFA3C8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96367-695E-A997-4284-08386C1A2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FF49A-B630-CD4E-5BA8-0D2475A39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659C3F-F60A-3A8D-3FCD-499ECC31F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74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08B723-50A4-EB77-832D-97918D79E8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1F9223-089D-29E0-2E23-CE8AE01498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C79D8C-81D0-0A23-4FF4-B402F5598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A8CB04-51B1-8FFC-1FD7-E971CED34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160B9-1EDC-226B-C08D-065D8615F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404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D9DF90-1496-93B9-585C-3E54A26C1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D445D3-E478-3A6D-7597-94DE2B1CB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6456FA-0CCC-703E-B6C7-148EFE8BDC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08D7A4-6D0C-4E25-A087-AA31DF23334F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F88CCB-858C-3E8D-7B60-3D83AA86D0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B0EED1-8353-57D4-CD09-3BE78DEA63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02B5B8-7554-47DF-95CE-D2C6378C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29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732F3-822D-7CE8-CE8D-80524E8595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Erwood Treatment Works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E21AB7-2C49-DCB1-17E6-E5F845C9DD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Chris Gurney &amp; Kirsty Allwood </a:t>
            </a:r>
          </a:p>
          <a:p>
            <a:r>
              <a:rPr lang="en-GB" dirty="0"/>
              <a:t>28.01.26 </a:t>
            </a:r>
          </a:p>
          <a:p>
            <a:r>
              <a:rPr lang="en-GB" dirty="0"/>
              <a:t>12:50 – 13:10</a:t>
            </a:r>
          </a:p>
          <a:p>
            <a:r>
              <a:rPr lang="en-GB" dirty="0"/>
              <a:t>52.080015, -3.315210</a:t>
            </a:r>
          </a:p>
          <a:p>
            <a:r>
              <a:rPr lang="en-GB" dirty="0"/>
              <a:t>SO 09972 43224 </a:t>
            </a:r>
          </a:p>
        </p:txBody>
      </p:sp>
    </p:spTree>
    <p:extLst>
      <p:ext uri="{BB962C8B-B14F-4D97-AF65-F5344CB8AC3E}">
        <p14:creationId xmlns:p14="http://schemas.microsoft.com/office/powerpoint/2010/main" val="2044871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rick well with plants growing on it&#10;&#10;AI-generated content may be incorrect.">
            <a:extLst>
              <a:ext uri="{FF2B5EF4-FFF2-40B4-BE49-F238E27FC236}">
                <a16:creationId xmlns:a16="http://schemas.microsoft.com/office/drawing/2014/main" id="{EC6FC687-DE4E-2B71-0A5D-AE10F3FF9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0553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0B9BA-53ED-A5DE-A784-CFBDFF379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ick walls with a metal railing&#10;&#10;AI-generated content may be incorrect.">
            <a:extLst>
              <a:ext uri="{FF2B5EF4-FFF2-40B4-BE49-F238E27FC236}">
                <a16:creationId xmlns:a16="http://schemas.microsoft.com/office/drawing/2014/main" id="{FA10D215-E409-A8EB-1F17-39492A82BA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03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C84D5-6472-61A6-2F82-7AA3E40436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ol in a backyard&#10;&#10;AI-generated content may be incorrect.">
            <a:extLst>
              <a:ext uri="{FF2B5EF4-FFF2-40B4-BE49-F238E27FC236}">
                <a16:creationId xmlns:a16="http://schemas.microsoft.com/office/drawing/2014/main" id="{AF5250CC-4F43-F74C-60D4-07A45101C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39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6F5D8-0852-8F45-30E4-72D113E70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ater sprinkler in a round tank&#10;&#10;AI-generated content may be incorrect.">
            <a:extLst>
              <a:ext uri="{FF2B5EF4-FFF2-40B4-BE49-F238E27FC236}">
                <a16:creationId xmlns:a16="http://schemas.microsoft.com/office/drawing/2014/main" id="{3EE4DECD-5DC6-69A3-43F4-CFAF31A63A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3923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3750CD-D928-004D-E8E9-CEBB8C011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ater pump in a well&#10;&#10;AI-generated content may be incorrect.">
            <a:extLst>
              <a:ext uri="{FF2B5EF4-FFF2-40B4-BE49-F238E27FC236}">
                <a16:creationId xmlns:a16="http://schemas.microsoft.com/office/drawing/2014/main" id="{2B18ED56-79E1-538F-1401-A496037B92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17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DC8B1F-DD64-0A73-B428-58044EC2A0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round structure in a grassy area&#10;&#10;AI-generated content may be incorrect.">
            <a:extLst>
              <a:ext uri="{FF2B5EF4-FFF2-40B4-BE49-F238E27FC236}">
                <a16:creationId xmlns:a16="http://schemas.microsoft.com/office/drawing/2014/main" id="{7B692393-D36B-2BFF-E362-280BF9466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732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118B6-9214-204C-4ABF-A33F83034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etal structure in a grassy field&#10;&#10;AI-generated content may be incorrect.">
            <a:extLst>
              <a:ext uri="{FF2B5EF4-FFF2-40B4-BE49-F238E27FC236}">
                <a16:creationId xmlns:a16="http://schemas.microsoft.com/office/drawing/2014/main" id="{57CDE790-DE87-20DF-A0E8-D518953DB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811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F299F9-43EC-092D-5D9B-35D3956DA8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rt road with a shed and a fence&#10;&#10;AI-generated content may be incorrect.">
            <a:extLst>
              <a:ext uri="{FF2B5EF4-FFF2-40B4-BE49-F238E27FC236}">
                <a16:creationId xmlns:a16="http://schemas.microsoft.com/office/drawing/2014/main" id="{0B94BE24-F710-AD50-37B5-385147BC7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422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A17BD-E39B-92EE-0810-35A70F3755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next to a body of water&#10;&#10;AI-generated content may be incorrect.">
            <a:extLst>
              <a:ext uri="{FF2B5EF4-FFF2-40B4-BE49-F238E27FC236}">
                <a16:creationId xmlns:a16="http://schemas.microsoft.com/office/drawing/2014/main" id="{9E78A5DB-4261-45E8-9483-B04A50377B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4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09CA7-C1ED-C9E2-CD5A-226A0B04F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ossy tree trunk in a rocky area&#10;&#10;AI-generated content may be incorrect.">
            <a:extLst>
              <a:ext uri="{FF2B5EF4-FFF2-40B4-BE49-F238E27FC236}">
                <a16:creationId xmlns:a16="http://schemas.microsoft.com/office/drawing/2014/main" id="{AB93378D-5BEC-9AD5-ACC8-BA3BE5633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8408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5D0F0-54BA-7879-B5FC-C181664E9A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ign on a corrugated metal wall&#10;&#10;AI-generated content may be incorrect.">
            <a:extLst>
              <a:ext uri="{FF2B5EF4-FFF2-40B4-BE49-F238E27FC236}">
                <a16:creationId xmlns:a16="http://schemas.microsoft.com/office/drawing/2014/main" id="{B1AF5E03-5F77-1123-E4CA-E5B6E32C2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330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B8D4DCC05F60814AA7F469EC03DE2390" ma:contentTypeVersion="777" ma:contentTypeDescription="Permitting &amp; Compliance PowerPoint Document" ma:contentTypeScope="" ma:versionID="3b2a38e089396d59ce93ae347048bcde">
  <xsd:schema xmlns:xsd="http://www.w3.org/2001/XMLSchema" xmlns:xs="http://www.w3.org/2001/XMLSchema" xmlns:p="http://schemas.microsoft.com/office/2006/metadata/properties" xmlns:ns2="859f7ad6-93f6-4205-b62b-a17f28acbbac" xmlns:ns4="9be56660-2c31-41ef-bc00-23e72f632f2a" targetNamespace="http://schemas.microsoft.com/office/2006/metadata/properties" ma:root="true" ma:fieldsID="9eda4c78bb8b39f1929ba12f2d97d76b" ns2:_="" ns4:_="">
    <xsd:import namespace="859f7ad6-93f6-4205-b62b-a17f28acbbac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_dlc_DocId" minOccurs="0"/>
                <xsd:element ref="ns4:_dlc_DocIdUrl" minOccurs="0"/>
                <xsd:element ref="ns4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dexed="true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dexed="true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dexed="true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8" nillable="true" ma:displayName="License/Activity Type" ma:format="Dropdown" ma:hidden="true" ma:indexed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4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5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6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Erwood STW</Site_x0020_Name>
    <Internal_x002f_External xmlns="859f7ad6-93f6-4205-b62b-a17f28acbbac">Internal document</Internal_x002f_External>
    <Post_x0020_code xmlns="859f7ad6-93f6-4205-b62b-a17f28acbbac">LD2 3EX</Post_x0020_code>
    <Document_x0020_Type xmlns="859f7ad6-93f6-4205-b62b-a17f28acbbac">Photo</Document_x0020_Type>
    <Welsh_x0020_Local_x0020_Authority xmlns="859f7ad6-93f6-4205-b62b-a17f28acbbac">Powys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2026-01-29T00:00:00+00:00</Document_x0020_Date>
    <Facility_x0020_Address xmlns="859f7ad6-93f6-4205-b62b-a17f28acbbac">Erwood </Facility_x0020_Address>
    <Environment_x0020_Sub_x0020_Folder xmlns="859f7ad6-93f6-4205-b62b-a17f28acbbac">Inspections</Environment_x0020_Sub_x0020_Folder>
    <Customer_x0020_Name xmlns="859f7ad6-93f6-4205-b62b-a17f28acbbac">Dwr Cymru Cyfngedig</Customer_x0020_Name>
    <Surrendered_x002f_Expired_x0020_Date xmlns="859f7ad6-93f6-4205-b62b-a17f28acbbac" xsi:nil="true"/>
    <_dlc_DocId xmlns="9be56660-2c31-41ef-bc00-23e72f632f2a">REGU-212-13542102</_dlc_DocId>
    <_dlc_DocIdUrl xmlns="9be56660-2c31-41ef-bc00-23e72f632f2a">
      <Url>https://cyfoethnaturiolcymru.sharepoint.com/teams/Regulatory/Permitting/_layouts/15/DocIdRedir.aspx?ID=REGU-212-13542102</Url>
      <Description>REGU-212-13542102</Description>
    </_dlc_DocIdUrl>
  </documentManagement>
</p:properties>
</file>

<file path=customXml/itemProps1.xml><?xml version="1.0" encoding="utf-8"?>
<ds:datastoreItem xmlns:ds="http://schemas.openxmlformats.org/officeDocument/2006/customXml" ds:itemID="{5BEE210D-0052-412C-8D71-DD717179642A}"/>
</file>

<file path=customXml/itemProps2.xml><?xml version="1.0" encoding="utf-8"?>
<ds:datastoreItem xmlns:ds="http://schemas.openxmlformats.org/officeDocument/2006/customXml" ds:itemID="{F8FB6893-52F5-4C47-A215-48A41DC39A36}"/>
</file>

<file path=customXml/itemProps3.xml><?xml version="1.0" encoding="utf-8"?>
<ds:datastoreItem xmlns:ds="http://schemas.openxmlformats.org/officeDocument/2006/customXml" ds:itemID="{6DEF7565-3FFE-4B14-86C9-37405426E25A}"/>
</file>

<file path=customXml/itemProps4.xml><?xml version="1.0" encoding="utf-8"?>
<ds:datastoreItem xmlns:ds="http://schemas.openxmlformats.org/officeDocument/2006/customXml" ds:itemID="{F63B63D7-DBC7-45F1-BA31-81558DEAFB8F}"/>
</file>

<file path=customXml/itemProps5.xml><?xml version="1.0" encoding="utf-8"?>
<ds:datastoreItem xmlns:ds="http://schemas.openxmlformats.org/officeDocument/2006/customXml" ds:itemID="{2A286E75-1F04-4E22-B003-A4241E6E75C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Widescreen</PresentationFormat>
  <Paragraphs>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Erwood Treatment Works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Allwood, Kirsty</dc:creator>
  <cp:lastModifiedBy>Gurney, Chris</cp:lastModifiedBy>
  <cp:revision>2</cp:revision>
  <dcterms:created xsi:type="dcterms:W3CDTF">2026-01-29T09:26:48Z</dcterms:created>
  <dcterms:modified xsi:type="dcterms:W3CDTF">2026-01-29T14:21:20Z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0x01010067EB80C5FE939D4A9B3D8BA62129B7F5030200B8D4DCC05F60814AA7F469EC03DE2390</vt:lpwstr>
  </property>
  <property fmtid="{D5CDD505-2E9C-101B-9397-08002B2CF9AE}" pid="3" name="_dlc_DocIdItemGuid">
    <vt:lpwstr>bab6457c-62ab-4e86-a60e-2fec9c874b10</vt:lpwstr>
  </property>
  <property fmtid="{D5CDD505-2E9C-101B-9397-08002B2CF9AE}" pid="4" name="MediaServiceImageTags">
    <vt:lpwstr/>
  </property>
  <property fmtid="{D5CDD505-2E9C-101B-9397-08002B2CF9AE}" pid="5" name="lcf76f155ced4ddcb4097134ff3c332f">
    <vt:lpwstr/>
  </property>
  <property fmtid="{D5CDD505-2E9C-101B-9397-08002B2CF9AE}" pid="6" name="TaxCatchAll">
    <vt:lpwstr/>
  </property>
</Properties>
</file>