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985920-A8A0-A1D0-2C00-05FCFE2834F5}" v="8" dt="2020-12-04T09:07:32.4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0" d="100"/>
          <a:sy n="40" d="100"/>
        </p:scale>
        <p:origin x="44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microsoft.com/office/2015/10/relationships/revisionInfo" Target="revisionInfo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microsoft.com/office/2016/11/relationships/changesInfo" Target="changesInfos/changesInfo1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Quan, Ffion" userId="S::ffion.quan@cyfoethnaturiolcymru.gov.uk::041539d7-2807-43e2-88b7-be0d4b89304f" providerId="AD" clId="Web-{03985920-A8A0-A1D0-2C00-05FCFE2834F5}"/>
    <pc:docChg chg="modSld">
      <pc:chgData name="Quan, Ffion" userId="S::ffion.quan@cyfoethnaturiolcymru.gov.uk::041539d7-2807-43e2-88b7-be0d4b89304f" providerId="AD" clId="Web-{03985920-A8A0-A1D0-2C00-05FCFE2834F5}" dt="2020-12-04T09:07:29.951" v="6" actId="20577"/>
      <pc:docMkLst>
        <pc:docMk/>
      </pc:docMkLst>
      <pc:sldChg chg="modSp">
        <pc:chgData name="Quan, Ffion" userId="S::ffion.quan@cyfoethnaturiolcymru.gov.uk::041539d7-2807-43e2-88b7-be0d4b89304f" providerId="AD" clId="Web-{03985920-A8A0-A1D0-2C00-05FCFE2834F5}" dt="2020-12-04T09:07:25.420" v="4" actId="20577"/>
        <pc:sldMkLst>
          <pc:docMk/>
          <pc:sldMk cId="1413545156" sldId="267"/>
        </pc:sldMkLst>
        <pc:spChg chg="mod">
          <ac:chgData name="Quan, Ffion" userId="S::ffion.quan@cyfoethnaturiolcymru.gov.uk::041539d7-2807-43e2-88b7-be0d4b89304f" providerId="AD" clId="Web-{03985920-A8A0-A1D0-2C00-05FCFE2834F5}" dt="2020-12-04T09:07:25.420" v="4" actId="20577"/>
          <ac:spMkLst>
            <pc:docMk/>
            <pc:sldMk cId="1413545156" sldId="267"/>
            <ac:spMk id="6" creationId="{28C69E2D-C8A2-4FA4-BEBD-D7D1210D892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9EC65-6E74-4C9C-84A9-F64B64FD46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18EA8F-6419-4ACB-818B-DF5B64CE11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EFF50B-A333-45AE-9B47-0C213C00D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9FC70-A8E1-4D05-B62F-A1EE29CF1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918DA6-F052-4266-AA58-0DE56353B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334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EF726-AD65-437D-859A-588894E71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7D51B2-8057-4856-B458-87A347E6B0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7AE1E3-E43C-4C2C-BD98-7BCCD2478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81364A-CC46-4BF4-ABF5-BDD4909E0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F4F97-6318-46A1-8423-286E54B3D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73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29EAC-AB6B-4B01-8932-542880849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984595-FA06-4CEB-B580-0EC12724DD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29D474-6F5C-4C7C-94C2-BED069BEC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CB8DF-A124-49F1-988E-681BE45A6C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D92AD-6955-4C57-813B-657FB33A1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6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A4AF96-B8DD-4130-BB71-BB24075E3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9E9943-E89B-44AC-B88D-904F1FBEF3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05D9E-847E-467D-A2DB-7CF6C74DA3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679747-FD40-44C6-BA44-8722697B5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66C141-8C96-4FA6-9763-10867921F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D8B6C-DC1D-4835-A052-523B7ED15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399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514BD-FC90-4F52-9769-053AC4A9E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3C2A3-03B8-4C6B-9284-4DACD62F84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EE8655-4E33-440A-B2A0-3E2C7C8E3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F1EC68-1CCA-4B1D-B4BB-6859CD21F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8C51986-E788-4B27-B438-843440F825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9DF33F-B23E-4B4F-B43A-33BC2C1B4F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5EB1F0-CD48-4F5F-A66A-25F6E716A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69C79E-6BE3-4EE0-BB3A-D4DD9317D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52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22123-0705-45FC-921D-6447615D5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D7ADFB-C320-4D9F-824C-258275FA2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2EEEC-366D-43C0-B857-02ED221A7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E89CADE-A8B0-4E76-A9DD-BB7E9907B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903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46286A-F9B0-4EF2-B23A-42546954C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4442A7-361C-4425-9E28-7975DC298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9713FE-20B8-4D8A-9367-518FA2BB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549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5DDDC2-FC58-42B6-B22E-84CC9ADCF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8C57A7-B934-4331-8A59-6A0417898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78C12D-CBF9-49F5-9E25-98C7863C79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A17BEB-D9A2-4003-862D-99733F437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699318-AC71-4B55-9717-A99A32D90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D88556-091D-4403-9A78-853105BB8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272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03261-BC51-4898-89E5-8B51F1002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BA74F7-2205-49F4-BD79-D7BC33907F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C1A1F5-5DB0-4856-A3E9-AA04889CEF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4788AC-F505-48AE-BFAB-2B2048906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423E0F-B54E-4412-8281-561DCC4A0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41F955-94CA-4846-9FB6-C9B484852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18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BAF11-9372-475F-AFC2-BA1915498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60966-A42B-4591-AB1C-A8D589E72F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D7D028-579C-4B86-AA5C-C25D565ADA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BFABEA-5C28-49A8-9AB0-0045236A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064EA6-4C24-4594-9C96-B4124DCD8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7553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E1DD8E-FDBC-46BB-8968-49CD76744B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596B6E-892A-40C4-B83D-2A23EF389E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15F47F-D7BE-4106-9EE2-955A85422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15A7CF-3A2F-42C2-BBE5-31F51A9F6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76838-79CE-49AF-B6D3-D8A77AA004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495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2AE766-F459-44CD-8A0F-FA04C4074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C951D7-CC0F-42D0-B427-A7447D490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FF5215-6371-457C-B628-B63E358B91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CF3BA-6F88-4833-8268-F74A7CA37549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D5E59-2D9A-4433-9A35-64ABFCCD42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49A327-F63A-4160-96DA-8975864FA4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2DD6-E51F-43DE-B2DA-07EA619436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260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3DF2D-56A7-468B-BAE0-C1E1E97BEA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Rheidol Recycling Park 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3330010-9689-4D2B-BA7C-4911C9DC3DF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Compliance visit photographs – 3</a:t>
            </a:r>
            <a:r>
              <a:rPr lang="en-GB" baseline="30000" dirty="0"/>
              <a:t>rd</a:t>
            </a:r>
            <a:r>
              <a:rPr lang="en-GB" dirty="0"/>
              <a:t> December 2020.</a:t>
            </a:r>
          </a:p>
          <a:p>
            <a:r>
              <a:rPr lang="en-GB" dirty="0"/>
              <a:t>Ffion Quan</a:t>
            </a:r>
          </a:p>
        </p:txBody>
      </p:sp>
    </p:spTree>
    <p:extLst>
      <p:ext uri="{BB962C8B-B14F-4D97-AF65-F5344CB8AC3E}">
        <p14:creationId xmlns:p14="http://schemas.microsoft.com/office/powerpoint/2010/main" val="216529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uck driving down a dirt road&#10;&#10;Description automatically generated">
            <a:extLst>
              <a:ext uri="{FF2B5EF4-FFF2-40B4-BE49-F238E27FC236}">
                <a16:creationId xmlns:a16="http://schemas.microsoft.com/office/drawing/2014/main" id="{25BAD76F-4E33-41BA-ACCE-775EEB3C0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395287"/>
            <a:ext cx="8089900" cy="60674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5F97867-8C63-4E1F-AEA3-F45EC5BCC1C3}"/>
              </a:ext>
            </a:extLst>
          </p:cNvPr>
          <p:cNvSpPr txBox="1"/>
          <p:nvPr/>
        </p:nvSpPr>
        <p:spPr>
          <a:xfrm>
            <a:off x="9420225" y="2524124"/>
            <a:ext cx="152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Extent of wood waste stored on site. </a:t>
            </a:r>
          </a:p>
        </p:txBody>
      </p:sp>
    </p:spTree>
    <p:extLst>
      <p:ext uri="{BB962C8B-B14F-4D97-AF65-F5344CB8AC3E}">
        <p14:creationId xmlns:p14="http://schemas.microsoft.com/office/powerpoint/2010/main" val="34291468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road, truck, building&#10;&#10;Description automatically generated">
            <a:extLst>
              <a:ext uri="{FF2B5EF4-FFF2-40B4-BE49-F238E27FC236}">
                <a16:creationId xmlns:a16="http://schemas.microsoft.com/office/drawing/2014/main" id="{041E4044-B67A-455A-9AD0-2DD2703FEC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099" y="171450"/>
            <a:ext cx="5422901" cy="406717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685D8A-AC71-468D-8B75-3942B5BFD3AB}"/>
              </a:ext>
            </a:extLst>
          </p:cNvPr>
          <p:cNvSpPr txBox="1"/>
          <p:nvPr/>
        </p:nvSpPr>
        <p:spPr>
          <a:xfrm>
            <a:off x="7305675" y="1381125"/>
            <a:ext cx="3257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WEEE – red cross indicates that it has been de-gassed.</a:t>
            </a:r>
          </a:p>
        </p:txBody>
      </p:sp>
      <p:pic>
        <p:nvPicPr>
          <p:cNvPr id="8" name="Picture 7" descr="A picture containing outdoor, truck, water, street&#10;&#10;Description automatically generated">
            <a:extLst>
              <a:ext uri="{FF2B5EF4-FFF2-40B4-BE49-F238E27FC236}">
                <a16:creationId xmlns:a16="http://schemas.microsoft.com/office/drawing/2014/main" id="{A8FA3146-1619-4E05-8E52-F79BABCEAE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900" y="2557461"/>
            <a:ext cx="5356226" cy="401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11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building, person, car&#10;&#10;Description automatically generated">
            <a:extLst>
              <a:ext uri="{FF2B5EF4-FFF2-40B4-BE49-F238E27FC236}">
                <a16:creationId xmlns:a16="http://schemas.microsoft.com/office/drawing/2014/main" id="{B8EC4D03-8164-451C-9F79-C2D34333BE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1" y="0"/>
            <a:ext cx="5810250" cy="4357687"/>
          </a:xfrm>
          <a:prstGeom prst="rect">
            <a:avLst/>
          </a:prstGeom>
        </p:spPr>
      </p:pic>
      <p:pic>
        <p:nvPicPr>
          <p:cNvPr id="7" name="Picture 6" descr="A picture containing outdoor, building, luggage, cart&#10;&#10;Description automatically generated">
            <a:extLst>
              <a:ext uri="{FF2B5EF4-FFF2-40B4-BE49-F238E27FC236}">
                <a16:creationId xmlns:a16="http://schemas.microsoft.com/office/drawing/2014/main" id="{CEF04FF0-EDDA-4701-BF1F-AC68CFDA5E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598579"/>
            <a:ext cx="5324475" cy="39933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098C63D-D6FC-45BA-B7DA-C414E42FB491}"/>
              </a:ext>
            </a:extLst>
          </p:cNvPr>
          <p:cNvSpPr txBox="1"/>
          <p:nvPr/>
        </p:nvSpPr>
        <p:spPr>
          <a:xfrm>
            <a:off x="2314576" y="5133976"/>
            <a:ext cx="1485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Bulky waste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2607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le of garbage&#10;&#10;Description automatically generated">
            <a:extLst>
              <a:ext uri="{FF2B5EF4-FFF2-40B4-BE49-F238E27FC236}">
                <a16:creationId xmlns:a16="http://schemas.microsoft.com/office/drawing/2014/main" id="{5DEC9F12-6FAD-4864-B6A3-D89EC1AA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B6CA9B-C284-4254-B5B5-E6BE8C6B3D4C}"/>
              </a:ext>
            </a:extLst>
          </p:cNvPr>
          <p:cNvSpPr txBox="1"/>
          <p:nvPr/>
        </p:nvSpPr>
        <p:spPr>
          <a:xfrm>
            <a:off x="9582150" y="2647950"/>
            <a:ext cx="18002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Pile of carpets stored on site. Old wood also stored in the background – been there for a few years.</a:t>
            </a:r>
          </a:p>
        </p:txBody>
      </p:sp>
    </p:spTree>
    <p:extLst>
      <p:ext uri="{BB962C8B-B14F-4D97-AF65-F5344CB8AC3E}">
        <p14:creationId xmlns:p14="http://schemas.microsoft.com/office/powerpoint/2010/main" val="988092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road, truck, person&#10;&#10;Description automatically generated">
            <a:extLst>
              <a:ext uri="{FF2B5EF4-FFF2-40B4-BE49-F238E27FC236}">
                <a16:creationId xmlns:a16="http://schemas.microsoft.com/office/drawing/2014/main" id="{9F59DD27-257F-49E0-9A30-79CF91CA0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383380"/>
            <a:ext cx="8201026" cy="61507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47D7922-0E56-40D2-8FAF-1462B2796E02}"/>
              </a:ext>
            </a:extLst>
          </p:cNvPr>
          <p:cNvSpPr txBox="1"/>
          <p:nvPr/>
        </p:nvSpPr>
        <p:spPr>
          <a:xfrm>
            <a:off x="9286875" y="2858600"/>
            <a:ext cx="18192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Blocked drain on site resulting in surface water / large puddle. </a:t>
            </a:r>
          </a:p>
        </p:txBody>
      </p:sp>
    </p:spTree>
    <p:extLst>
      <p:ext uri="{BB962C8B-B14F-4D97-AF65-F5344CB8AC3E}">
        <p14:creationId xmlns:p14="http://schemas.microsoft.com/office/powerpoint/2010/main" val="3187690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standing in a parking lot&#10;&#10;Description automatically generated">
            <a:extLst>
              <a:ext uri="{FF2B5EF4-FFF2-40B4-BE49-F238E27FC236}">
                <a16:creationId xmlns:a16="http://schemas.microsoft.com/office/drawing/2014/main" id="{E6399B2E-41A5-4139-A5F6-C457E23C27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1DEFD8C-12E8-4AC2-AAE5-23F349C0CA0F}"/>
              </a:ext>
            </a:extLst>
          </p:cNvPr>
          <p:cNvSpPr txBox="1"/>
          <p:nvPr/>
        </p:nvSpPr>
        <p:spPr>
          <a:xfrm>
            <a:off x="9801225" y="3200400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General waste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8816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building, snow, street&#10;&#10;Description automatically generated">
            <a:extLst>
              <a:ext uri="{FF2B5EF4-FFF2-40B4-BE49-F238E27FC236}">
                <a16:creationId xmlns:a16="http://schemas.microsoft.com/office/drawing/2014/main" id="{F1092BF2-4CD9-4F92-A7B8-B679DF022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25623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2E06829-921E-4D8F-AF63-08E98B21A3B5}"/>
              </a:ext>
            </a:extLst>
          </p:cNvPr>
          <p:cNvSpPr txBox="1"/>
          <p:nvPr/>
        </p:nvSpPr>
        <p:spPr>
          <a:xfrm>
            <a:off x="9315450" y="3244334"/>
            <a:ext cx="1533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Green waste</a:t>
            </a:r>
          </a:p>
        </p:txBody>
      </p:sp>
    </p:spTree>
    <p:extLst>
      <p:ext uri="{BB962C8B-B14F-4D97-AF65-F5344CB8AC3E}">
        <p14:creationId xmlns:p14="http://schemas.microsoft.com/office/powerpoint/2010/main" val="2287468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uck driving down a dirt road&#10;&#10;Description automatically generated">
            <a:extLst>
              <a:ext uri="{FF2B5EF4-FFF2-40B4-BE49-F238E27FC236}">
                <a16:creationId xmlns:a16="http://schemas.microsoft.com/office/drawing/2014/main" id="{98981410-D8DF-4FF9-B089-598B9BF33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D7F51D1-75E4-47AF-AB1F-A7904FFDA94F}"/>
              </a:ext>
            </a:extLst>
          </p:cNvPr>
          <p:cNvSpPr txBox="1"/>
          <p:nvPr/>
        </p:nvSpPr>
        <p:spPr>
          <a:xfrm>
            <a:off x="9725024" y="3105834"/>
            <a:ext cx="1552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Rubble sorting / storage.</a:t>
            </a:r>
          </a:p>
        </p:txBody>
      </p:sp>
    </p:spTree>
    <p:extLst>
      <p:ext uri="{BB962C8B-B14F-4D97-AF65-F5344CB8AC3E}">
        <p14:creationId xmlns:p14="http://schemas.microsoft.com/office/powerpoint/2010/main" val="657139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C2ED09BD-5B87-4DD5-8616-88FD10794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917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truck, parked, person&#10;&#10;Description automatically generated">
            <a:extLst>
              <a:ext uri="{FF2B5EF4-FFF2-40B4-BE49-F238E27FC236}">
                <a16:creationId xmlns:a16="http://schemas.microsoft.com/office/drawing/2014/main" id="{A3DFCA8C-7EB3-4125-B850-3A57A2FEB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BA1038-770F-42D4-9DCD-9F14BB925469}"/>
              </a:ext>
            </a:extLst>
          </p:cNvPr>
          <p:cNvSpPr txBox="1"/>
          <p:nvPr/>
        </p:nvSpPr>
        <p:spPr>
          <a:xfrm>
            <a:off x="9686925" y="3145304"/>
            <a:ext cx="164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Hard plastic storage area</a:t>
            </a:r>
          </a:p>
        </p:txBody>
      </p:sp>
    </p:spTree>
    <p:extLst>
      <p:ext uri="{BB962C8B-B14F-4D97-AF65-F5344CB8AC3E}">
        <p14:creationId xmlns:p14="http://schemas.microsoft.com/office/powerpoint/2010/main" val="1257137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ar parked on the side of a road&#10;&#10;Description automatically generated">
            <a:extLst>
              <a:ext uri="{FF2B5EF4-FFF2-40B4-BE49-F238E27FC236}">
                <a16:creationId xmlns:a16="http://schemas.microsoft.com/office/drawing/2014/main" id="{C5696AC0-16A7-4C02-8B97-DE05543F1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8C69E2D-C8A2-4FA4-BEBD-D7D1210D8925}"/>
              </a:ext>
            </a:extLst>
          </p:cNvPr>
          <p:cNvSpPr txBox="1"/>
          <p:nvPr/>
        </p:nvSpPr>
        <p:spPr>
          <a:xfrm>
            <a:off x="9601200" y="3276600"/>
            <a:ext cx="2009775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Depolluted ELVs. Waste bulked up. </a:t>
            </a:r>
          </a:p>
        </p:txBody>
      </p:sp>
    </p:spTree>
    <p:extLst>
      <p:ext uri="{BB962C8B-B14F-4D97-AF65-F5344CB8AC3E}">
        <p14:creationId xmlns:p14="http://schemas.microsoft.com/office/powerpoint/2010/main" val="1413545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Rheidol Recycling Park </Site_x0020_Name>
    <Internal_x002f_External xmlns="859f7ad6-93f6-4205-b62b-a17f28acbbac">Internal document</Internal_x002f_External>
    <Post_x0020_code xmlns="859f7ad6-93f6-4205-b62b-a17f28acbbac">SY23 3JQ</Post_x0020_code>
    <Document_x0020_Type xmlns="859f7ad6-93f6-4205-b62b-a17f28acbbac">Photo</Document_x0020_Type>
    <Welsh_x0020_Local_x0020_Authority xmlns="859f7ad6-93f6-4205-b62b-a17f28acbbac">Ceredigion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2020-12-03T00:00:00+00:00</Document_x0020_Date>
    <Facility_x0020_Address xmlns="859f7ad6-93f6-4205-b62b-a17f28acbbac">Glanyrafon Industrial Estate, Llanbadarn Fawr, Aberystwyth , Ceredigion</Facility_x0020_Address>
    <Environment_x0020_Sub_x0020_Folder xmlns="859f7ad6-93f6-4205-b62b-a17f28acbbac">Inspections</Environment_x0020_Sub_x0020_Folder>
    <Customer_x0020_Name xmlns="859f7ad6-93f6-4205-b62b-a17f28acbbac">C. B. Environmental Limited</Customer_x0020_Name>
    <Surrendered_x002f_Expired_x0020_Date xmlns="859f7ad6-93f6-4205-b62b-a17f28acbbac" xsi:nil="true"/>
    <_dlc_DocId xmlns="9be56660-2c31-41ef-bc00-23e72f632f2a">REGU-195-89481</_dlc_DocId>
    <_dlc_DocIdUrl xmlns="9be56660-2c31-41ef-bc00-23e72f632f2a">
      <Url>https://cyfoethnaturiolcymru.sharepoint.com/teams/Regulatory/Permitting/_layouts/15/DocIdRedir.aspx?ID=REGU-195-89481</Url>
      <Description>REGU-195-89481</Description>
    </_dlc_DocIdUrl>
  </documentManagement>
</p:properties>
</file>

<file path=customXml/item5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D03DC62798FD7C43A420D691A82D8B4E" ma:contentTypeVersion="755" ma:contentTypeDescription="Permitting &amp; Compliance Word Document" ma:contentTypeScope="" ma:versionID="e361e53c2e6b87ec5db951433daf2775">
  <xsd:schema xmlns:xsd="http://www.w3.org/2001/XMLSchema" xmlns:xs="http://www.w3.org/2001/XMLSchema" xmlns:p="http://schemas.microsoft.com/office/2006/metadata/properties" xmlns:ns2="859f7ad6-93f6-4205-b62b-a17f28acbbac" xmlns:ns4="0a3f541d-ab69-4573-98e7-35881639f867" xmlns:ns5="9be56660-2c31-41ef-bc00-23e72f632f2a" targetNamespace="http://schemas.microsoft.com/office/2006/metadata/properties" ma:root="true" ma:fieldsID="482dea9c0f15f45c3dd26da0f8181650" ns2:_="" ns4:_="" ns5:_="">
    <xsd:import namespace="859f7ad6-93f6-4205-b62b-a17f28acbbac"/>
    <xsd:import namespace="0a3f541d-ab69-4573-98e7-35881639f867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Metadata" minOccurs="0"/>
                <xsd:element ref="ns4:MediaServiceAutoKeyPoints" minOccurs="0"/>
                <xsd:element ref="ns4:MediaServiceKeyPoints" minOccurs="0"/>
                <xsd:element ref="ns4:MediaServiceFastMetadata" minOccurs="0"/>
                <xsd:element ref="ns5:_dlc_DocId" minOccurs="0"/>
                <xsd:element ref="ns5:_dlc_DocIdUrl" minOccurs="0"/>
                <xsd:element ref="ns5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3f541d-ab69-4573-98e7-35881639f8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4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FastMetadata" ma:index="27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2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36C36E-CADF-48BD-858D-AB82624023B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276137-EEE0-41F9-BE12-0EB828790DF7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9B4E34E2-E0B8-4B29-8EE0-64A3F5CAB98C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5C9A86EF-7CDA-4246-B8C8-C9DFFCC35397}">
  <ds:schemaRefs>
    <ds:schemaRef ds:uri="http://schemas.microsoft.com/office/2006/metadata/properties"/>
    <ds:schemaRef ds:uri="http://schemas.microsoft.com/office/infopath/2007/PartnerControls"/>
    <ds:schemaRef ds:uri="859f7ad6-93f6-4205-b62b-a17f28acbbac"/>
  </ds:schemaRefs>
</ds:datastoreItem>
</file>

<file path=customXml/itemProps5.xml><?xml version="1.0" encoding="utf-8"?>
<ds:datastoreItem xmlns:ds="http://schemas.openxmlformats.org/officeDocument/2006/customXml" ds:itemID="{2F8354A7-BA44-4263-A2B1-74D839D11B46}"/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88</Words>
  <Application>Microsoft Office PowerPoint</Application>
  <PresentationFormat>Widescreen</PresentationFormat>
  <Paragraphs>13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Rheidol Recycling Park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Rheidol Recycling Park</dc:title>
  <dc:creator>Quan, Ffion</dc:creator>
  <cp:lastModifiedBy>Quan, Ffion</cp:lastModifiedBy>
  <cp:revision>7</cp:revision>
  <dcterms:created xsi:type="dcterms:W3CDTF">2020-12-03T14:35:39Z</dcterms:created>
  <dcterms:modified xsi:type="dcterms:W3CDTF">2020-12-04T09:07:33Z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0x01010067EB80C5FE939D4A9B3D8BA62129B7F5010200D03DC62798FD7C43A420D691A82D8B4E</vt:lpwstr>
  </property>
  <property fmtid="{D5CDD505-2E9C-101B-9397-08002B2CF9AE}" pid="3" name="_dlc_DocId">
    <vt:lpwstr>REGU-195-89481</vt:lpwstr>
  </property>
  <property fmtid="{D5CDD505-2E9C-101B-9397-08002B2CF9AE}" pid="4" name="_dlc_DocIdItemGuid">
    <vt:lpwstr>8623d7f2-4465-4cc5-b3d4-ac1702c826fe</vt:lpwstr>
  </property>
  <property fmtid="{D5CDD505-2E9C-101B-9397-08002B2CF9AE}" pid="5" name="_dlc_DocIdUrl">
    <vt:lpwstr>https://cyfoethnaturiolcymru.sharepoint.com/teams/Regulatory/Permitting/_layouts/15/DocIdRedir.aspx?ID=REGU-195-89481, REGU-195-89481</vt:lpwstr>
  </property>
</Properties>
</file>