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4" r:id="rId6"/>
    <p:sldId id="262" r:id="rId7"/>
    <p:sldId id="261" r:id="rId8"/>
    <p:sldId id="259" r:id="rId9"/>
    <p:sldId id="265" r:id="rId10"/>
    <p:sldId id="260" r:id="rId11"/>
    <p:sldId id="257" r:id="rId12"/>
    <p:sldId id="26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customXml" Target="../customXml/item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customXml" Target="../customXml/item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69DC0-FD82-454B-8F0F-CAB807DE20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4F02B1-6A1A-4B50-9645-B47769B7E1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20D2B-12BB-453C-B458-5FCB07105D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29F1B-6BB3-4A45-A769-B7716E7E15A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02D65F-84ED-4C13-AED9-89B3B33E6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1BD6EB-90B5-4211-B592-21A4699A6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EAFFF-836F-4763-A4D0-F482C2011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212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E51C09-D757-4243-96AD-A7A10C9BE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9BB3AC-87E5-4243-9AE3-770B5BC099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ECB954-62C8-42C0-9A05-3430ACDA3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29F1B-6BB3-4A45-A769-B7716E7E15A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576E0B-9FB9-409C-8A78-C990B09E4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2E2DDB-805D-4AA4-9787-8A581AA13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EAFFF-836F-4763-A4D0-F482C2011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802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A03E86-97C4-45E1-A739-849B960EE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F2F21A-B026-4C26-9EA4-07C3FCDBA0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6E4691-EC80-4004-A386-BB6AD9D27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29F1B-6BB3-4A45-A769-B7716E7E15A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C9895D-45EF-42A5-B637-22AB40995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1DBCD8-5174-412E-AD32-57066C885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EAFFF-836F-4763-A4D0-F482C2011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947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16A28A-B76C-4F35-8449-DA24B64D8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02964-21F0-4AF7-B2D3-B8DD0BFC32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181002-06C5-4523-9C5F-B9E969C476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15E140-1733-4609-951A-61466B465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29F1B-6BB3-4A45-A769-B7716E7E15A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1DFB0E-752E-4746-9F2E-1F21578D3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9DCFD6-01DA-455E-8057-8A0B2ACD08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EAFFF-836F-4763-A4D0-F482C2011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24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7E6C1-EF6C-43E7-A5C6-8D2BF8E911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785D9C-6FFD-452D-855A-9F3157BE79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A7E8FF-BC29-4E9D-8CD4-9CDDDF02AF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717F22-53BE-4999-B0A5-9ED580FBBB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AFA085-D470-4873-9577-3F46F93335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DABB4E-1364-448A-A32A-57CD7CDE6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29F1B-6BB3-4A45-A769-B7716E7E15A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F3D823F-60E5-4750-ABA1-AE13A3C45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1BA502D-4E5F-4A7A-B9D8-045127B13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EAFFF-836F-4763-A4D0-F482C2011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976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2F204-FD48-41A9-8AE5-19C9D20B6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B1AE05-3B61-48D9-B2E9-15F62133F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29F1B-6BB3-4A45-A769-B7716E7E15A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5BAA7C-89CA-4AB6-92FB-2E4621EDA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6DE5AD-AED8-4DCE-8C39-1C9556168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EAFFF-836F-4763-A4D0-F482C2011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856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5DF9999-AA8C-4F4B-A57D-5B77CAFE1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29F1B-6BB3-4A45-A769-B7716E7E15A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D387A8-9F4D-4BBA-AD0E-82BDB0A968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C4D373-7EDD-4707-98B1-C8461F886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EAFFF-836F-4763-A4D0-F482C2011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734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8D1772-11EB-48A7-86AA-02DAE7C7A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921BFE-3323-48F2-A30E-9F82C1AA82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568378-4C09-4FF3-B82A-5543184A29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A75971-121F-4AD8-8798-A8B0E93CA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29F1B-6BB3-4A45-A769-B7716E7E15A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4C82D4-A029-487E-8F1B-C6810355A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042B3A-28F4-419F-8F51-4B6760629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EAFFF-836F-4763-A4D0-F482C2011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280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DBF55-B564-4F20-BB90-E9EE6D46A0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04089A-DF0C-41F6-B0A8-30EC930C8E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7F04D6-9435-47D1-95B8-BEFF699F0E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3DFEBE-352E-46A2-B8BC-C8202CD46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29F1B-6BB3-4A45-A769-B7716E7E15A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1CF598-504F-4073-86A7-3EFE5AC82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138219-A554-49BD-9DB8-A6C0DF270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EAFFF-836F-4763-A4D0-F482C2011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439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6F478-6784-4CD5-B894-BB75351AD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A928F3-97F8-4AB2-9CB7-F0FB5AED9F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A23428-1577-41C4-BA25-A43B020BD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29F1B-6BB3-4A45-A769-B7716E7E15A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ECC561-967E-47E4-8113-418EC78818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35F04B-77F1-4162-B55C-8062147BC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EAFFF-836F-4763-A4D0-F482C2011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707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0E55E5-0B03-4C82-AEC8-6E2F50C220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C34609-9B1A-49DC-808C-954622B272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291AA1-CF12-40DD-BDC3-A8A4D0F87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29F1B-6BB3-4A45-A769-B7716E7E15A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4D847D-7174-4F5B-BDDB-F8318EFBD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5DB3FA-C531-4BEB-A3E9-463F79C40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EAFFF-836F-4763-A4D0-F482C2011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320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9D42E2-70FC-4872-BCA6-8E6B964C98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CB36F4-43BA-4B3E-B91C-924EEACEEC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53186-ADD5-4764-8FA6-79256B6EB3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129F1B-6BB3-4A45-A769-B7716E7E15A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710A8A-D427-4B40-98B5-1F1DA84CA1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E3A344-96DD-4AF0-9158-20029EF6D8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EAFFF-836F-4763-A4D0-F482C2011E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400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470A7-3733-4FDA-9686-03339B110DF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Glan-yr-</a:t>
            </a:r>
            <a:r>
              <a:rPr lang="en-GB" sz="4800" dirty="0" err="1"/>
              <a:t>afon</a:t>
            </a:r>
            <a:r>
              <a:rPr lang="en-GB" sz="4800" dirty="0"/>
              <a:t> Waste Transfer Station Compliance Visit Photographs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47D18C-5A84-41FB-8FDB-790A49BEBD9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19</a:t>
            </a:r>
            <a:r>
              <a:rPr lang="en-GB" baseline="30000" dirty="0"/>
              <a:t>th</a:t>
            </a:r>
            <a:r>
              <a:rPr lang="en-GB" dirty="0"/>
              <a:t> October 2020</a:t>
            </a:r>
          </a:p>
          <a:p>
            <a:r>
              <a:rPr lang="en-GB" dirty="0"/>
              <a:t>Malcolm Dines</a:t>
            </a:r>
          </a:p>
        </p:txBody>
      </p:sp>
    </p:spTree>
    <p:extLst>
      <p:ext uri="{BB962C8B-B14F-4D97-AF65-F5344CB8AC3E}">
        <p14:creationId xmlns:p14="http://schemas.microsoft.com/office/powerpoint/2010/main" val="13254278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outdoor, ground, stone, cement&#10;&#10;Description automatically generated">
            <a:extLst>
              <a:ext uri="{FF2B5EF4-FFF2-40B4-BE49-F238E27FC236}">
                <a16:creationId xmlns:a16="http://schemas.microsoft.com/office/drawing/2014/main" id="{63CA872E-BF52-46FE-B55F-90299AA906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371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tree, outdoor, sky, road&#10;&#10;Description automatically generated">
            <a:extLst>
              <a:ext uri="{FF2B5EF4-FFF2-40B4-BE49-F238E27FC236}">
                <a16:creationId xmlns:a16="http://schemas.microsoft.com/office/drawing/2014/main" id="{5BF14D1D-A17E-4EEF-9C30-57EAD76FD5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114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2A1B48-C906-4C5D-9C43-7E43D1B637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533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bus, road, outdoor, parked&#10;&#10;Description automatically generated">
            <a:extLst>
              <a:ext uri="{FF2B5EF4-FFF2-40B4-BE49-F238E27FC236}">
                <a16:creationId xmlns:a16="http://schemas.microsoft.com/office/drawing/2014/main" id="{7C09B134-B40A-4C1F-8477-2E43A9122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4874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outdoor&#10;&#10;Description automatically generated">
            <a:extLst>
              <a:ext uri="{FF2B5EF4-FFF2-40B4-BE49-F238E27FC236}">
                <a16:creationId xmlns:a16="http://schemas.microsoft.com/office/drawing/2014/main" id="{8679F9A6-15DE-4695-AB63-4E86CC4442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097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outdoor, sky&#10;&#10;Description automatically generated">
            <a:extLst>
              <a:ext uri="{FF2B5EF4-FFF2-40B4-BE49-F238E27FC236}">
                <a16:creationId xmlns:a16="http://schemas.microsoft.com/office/drawing/2014/main" id="{175CAC9A-F1F5-4E83-8CAE-94DBDC04AA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5189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outdoor, sky, nature, shore&#10;&#10;Description automatically generated">
            <a:extLst>
              <a:ext uri="{FF2B5EF4-FFF2-40B4-BE49-F238E27FC236}">
                <a16:creationId xmlns:a16="http://schemas.microsoft.com/office/drawing/2014/main" id="{E7CC5977-DDDD-4A12-B340-63D53BABE8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7188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outdoor, ground&#10;&#10;Description automatically generated">
            <a:extLst>
              <a:ext uri="{FF2B5EF4-FFF2-40B4-BE49-F238E27FC236}">
                <a16:creationId xmlns:a16="http://schemas.microsoft.com/office/drawing/2014/main" id="{89E40FA7-48E6-45BF-9073-97CB12879D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5473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D03DC62798FD7C43A420D691A82D8B4E" ma:contentTypeVersion="527" ma:contentTypeDescription="Permitting &amp; Compliance Word Document" ma:contentTypeScope="" ma:versionID="a71da93347dc74a711428967ab1c84c7">
  <xsd:schema xmlns:xsd="http://www.w3.org/2001/XMLSchema" xmlns:xs="http://www.w3.org/2001/XMLSchema" xmlns:p="http://schemas.microsoft.com/office/2006/metadata/properties" xmlns:ns2="859f7ad6-93f6-4205-b62b-a17f28acbbac" xmlns:ns4="0a3f541d-ab69-4573-98e7-35881639f867" targetNamespace="http://schemas.microsoft.com/office/2006/metadata/properties" ma:root="true" ma:fieldsID="0555c3a6302a6cca15c2c7b0f6a05491" ns2:_="" ns4:_="">
    <xsd:import namespace="859f7ad6-93f6-4205-b62b-a17f28acbbac"/>
    <xsd:import namespace="0a3f541d-ab69-4573-98e7-35881639f867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FastMetadata" minOccurs="0"/>
                <xsd:element ref="ns4:MediaServiceMetadata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3f541d-ab69-4573-98e7-35881639f867" elementFormDefault="qualified">
    <xsd:import namespace="http://schemas.microsoft.com/office/2006/documentManagement/types"/>
    <xsd:import namespace="http://schemas.microsoft.com/office/infopath/2007/PartnerControls"/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Metadata" ma:index="2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AutoKeyPoints" ma:index="2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Glan-yr-afon Waste Transfer Station</Site_x0020_Name>
    <Internal_x002f_External xmlns="859f7ad6-93f6-4205-b62b-a17f28acbbac">Internal document</Internal_x002f_External>
    <Post_x0020_code xmlns="859f7ad6-93f6-4205-b62b-a17f28acbbac">SY23 3JQ</Post_x0020_code>
    <Document_x0020_Type xmlns="859f7ad6-93f6-4205-b62b-a17f28acbbac">Photo</Document_x0020_Type>
    <Welsh_x0020_Local_x0020_Authority xmlns="859f7ad6-93f6-4205-b62b-a17f28acbbac">Ceredigion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2021-02-05T00:00:00+00:00</Document_x0020_Date>
    <Facility_x0020_Address xmlns="859f7ad6-93f6-4205-b62b-a17f28acbbac">Glan-yr-afon Industrial Estate, Llanbadarn Fawr, Ceredigion</Facility_x0020_Address>
    <Environment_x0020_Sub_x0020_Folder xmlns="859f7ad6-93f6-4205-b62b-a17f28acbbac">Inspections</Environment_x0020_Sub_x0020_Folder>
    <Customer_x0020_Name xmlns="859f7ad6-93f6-4205-b62b-a17f28acbbac">Ceredigion County Council</Customer_x0020_Name>
    <Surrendered_x002f_Expired_x0020_Date xmlns="859f7ad6-93f6-4205-b62b-a17f28acbbac" xsi:nil="true"/>
  </documentManagement>
</p:properties>
</file>

<file path=customXml/item4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491DAC3B-AC2A-4AB4-87CF-1A90F9BEB0D9}"/>
</file>

<file path=customXml/itemProps2.xml><?xml version="1.0" encoding="utf-8"?>
<ds:datastoreItem xmlns:ds="http://schemas.openxmlformats.org/officeDocument/2006/customXml" ds:itemID="{33EEA085-4704-494F-8660-8FC55BF972D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693A03-5315-4C7F-B08B-E8D85518DF55}">
  <ds:schemaRefs>
    <ds:schemaRef ds:uri="http://purl.org/dc/elements/1.1/"/>
    <ds:schemaRef ds:uri="http://schemas.microsoft.com/office/2006/documentManagement/types"/>
    <ds:schemaRef ds:uri="822310b2-0648-48d2-9a50-ac4bcf57a8de"/>
    <ds:schemaRef ds:uri="http://purl.org/dc/terms/"/>
    <ds:schemaRef ds:uri="http://schemas.openxmlformats.org/package/2006/metadata/core-properties"/>
    <ds:schemaRef ds:uri="e591dcd1-aa1e-4703-b994-abcd1159af3d"/>
    <ds:schemaRef ds:uri="http://purl.org/dc/dcmitype/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ADD4CC2D-C04B-426D-A627-C965DE538D94}"/>
</file>

<file path=customXml/itemProps5.xml><?xml version="1.0" encoding="utf-8"?>
<ds:datastoreItem xmlns:ds="http://schemas.openxmlformats.org/officeDocument/2006/customXml" ds:itemID="{F831DAB4-F360-426E-871B-1D624FF7658E}"/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12</Words>
  <Application>Microsoft Office PowerPoint</Application>
  <PresentationFormat>Widescreen</PresentationFormat>
  <Paragraphs>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Glan-yr-afon Waste Transfer Station Compliance Visit Photographs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2020 10 19 Glan-yr-afon WTS Compliance Visit Photographs</dc:title>
  <dc:creator>Malcolm Dines</dc:creator>
  <cp:lastModifiedBy>Dines, Malcolm</cp:lastModifiedBy>
  <cp:revision>3</cp:revision>
  <dcterms:created xsi:type="dcterms:W3CDTF">2021-02-05T14:25:04Z</dcterms:created>
  <dcterms:modified xsi:type="dcterms:W3CDTF">2021-02-05T18:16:10Z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0x01010067EB80C5FE939D4A9B3D8BA62129B7F5010200D03DC62798FD7C43A420D691A82D8B4E</vt:lpwstr>
  </property>
  <property fmtid="{D5CDD505-2E9C-101B-9397-08002B2CF9AE}" pid="3" name="_dlc_DocId">
    <vt:lpwstr>REGU-195-2422003</vt:lpwstr>
  </property>
  <property fmtid="{D5CDD505-2E9C-101B-9397-08002B2CF9AE}" pid="4" name="_dlc_DocIdItemGuid">
    <vt:lpwstr>1a22e8b5-9796-4adc-bd50-12ad0d1c99f1</vt:lpwstr>
  </property>
  <property fmtid="{D5CDD505-2E9C-101B-9397-08002B2CF9AE}" pid="5" name="_dlc_DocIdUrl">
    <vt:lpwstr>https://cyfoethnaturiolcymru.sharepoint.com/teams/Regulatory/Permitting/_layouts/15/DocIdRedir.aspx?ID=REGU-195-2422003, REGU-195-2422003</vt:lpwstr>
  </property>
</Properties>
</file>