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F0508-4C07-46A0-BD4D-8F5DA2FC37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53E006-5618-4867-A151-AB1A51DF14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D76CB-469F-470F-8439-F0A689A2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BC2BF-D67B-4F23-84E7-22F6AA42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BAE1F-B33E-4FD2-8EA9-F6A6F6372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04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5B370-8798-4CA0-AAC2-1D0E4F26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8BE2F-C4F2-4476-B4F6-6169BA20D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0935A-EC40-4F91-8923-160E73AE8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F64371-524D-42B9-88B2-DD8C56946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4259B-E621-45BF-BC53-962F830C3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464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ED8DC-EF7B-49A4-ABF0-80E883825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7DB48D-C71C-48A9-90A6-D58A58E0B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EF16-D73B-48A0-83F7-B53283060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6D6A5-1E44-4609-9F38-1E637300D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35825-4A5D-4C5D-8B10-FD39F8136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7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27AC4-64D1-44D0-B0A9-0BBB7E028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574E9-695A-4756-9873-A9D858161B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44C50A-AF56-40F1-B44D-401FA10A56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20B12D-08F0-4F06-96D1-16C5EA1C5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E0F05D-2CBE-4FAD-AA16-3A7D5C457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A4E6C-8A4E-4396-B851-E5A427699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690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55CAE-FEB5-4AFB-8997-8DE5D5178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498E1-A0AE-4883-AEB9-0AC63517A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CAAA1-ABA6-4DAF-8EDA-1FDEDDF07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68A5AF-41A0-4C6B-814F-AC229EA402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402918-88B9-4075-8ED3-E139A08E5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CB1B5F-8C6A-466E-8E9B-9F0202F9C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53A236-06EF-4F44-A77C-9BA702249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56BEA2-3DB6-4FEA-8430-64F36BE3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6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1ACBF-DB5A-43FD-99E9-4A3A06532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4752-A334-4B20-B019-153D5A9C0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75B1EC-E09C-4CA9-A29C-971C3C65B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9C6EF3-333F-4116-9FAC-9A0F0E20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658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2A21B2-79F3-42D2-9C88-2D884AD2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A5681E-0B9B-41B4-B1C8-A3F7524FE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55352-821F-4B7E-A1FF-5CDF63EB8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504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ED22A-7E64-4A39-88EC-6FA5FC950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DFC4B-7417-4298-A31C-346BD69BD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DA464-D238-4314-8649-7F64119A13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2D10F-3EAB-435F-97FE-B7575E720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064F78-0A40-4BE0-9CA3-C9791A113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9E990B-1FD6-49E5-92EB-86E935DA5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06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21B97-8857-42FF-BD55-E49934D7D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90B121-5B86-41DD-90DD-236E880279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C02958-15F7-41D1-9464-5C5671F41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7E82B4-89AD-49D2-9D55-B4694F07D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07CAF8-F5AA-49F3-A4CF-66184DB7D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202ED1-ACD6-4555-9B84-6C0B8C8C6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47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14D70-DB7A-47E6-B816-80DBBE34D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D7CF2-9AEE-4EC5-AB7A-BA3893FB6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3F448-B249-4560-A2C7-8D015DF45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BEEBD0-B316-454F-BB76-842ED070B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220A6-34AF-48E5-B134-529AF52A6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31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ABDCC7-88BA-4BF4-A134-F9877CAE06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4B683D-A97F-4D4F-AB94-AD8808E164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0088B-0F08-431D-8952-EB4CCAFDF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4B24F8-D3CB-4213-80DA-D5661B512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075ADB-4A21-4E52-9EDA-124F7F797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50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B454E7-05D8-401D-83A4-A6970A348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75044A-73A5-4244-8665-E41396CFF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C1DE9-3B9A-412D-824B-679BE719E0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29240-B27B-4AD8-BAF8-EFB421466922}" type="datetimeFigureOut">
              <a:rPr lang="en-GB" smtClean="0"/>
              <a:t>09/01/2023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66FB4-31C6-41A1-9862-46F1411B4D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9E765-0100-4D70-93A4-7C0014E28E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EF99E-A8E9-44E0-A59F-1A3FB3ECE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211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95DC9-CE60-4079-A715-D4473F16D6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WA/062/0001/005</a:t>
            </a:r>
            <a:br>
              <a:rPr lang="en-GB" dirty="0"/>
            </a:br>
            <a:r>
              <a:rPr lang="en-GB" dirty="0"/>
              <a:t>13 September 2022</a:t>
            </a:r>
            <a:br>
              <a:rPr lang="en-GB" dirty="0"/>
            </a:br>
            <a:r>
              <a:rPr lang="en-GB" sz="4000" dirty="0"/>
              <a:t>Heidi Markham &amp; Rhys Brassington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13FE5B-7B99-498F-813B-4D358F2CA4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Markham, Heidi</a:t>
            </a:r>
          </a:p>
        </p:txBody>
      </p:sp>
    </p:spTree>
    <p:extLst>
      <p:ext uri="{BB962C8B-B14F-4D97-AF65-F5344CB8AC3E}">
        <p14:creationId xmlns:p14="http://schemas.microsoft.com/office/powerpoint/2010/main" val="227018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08">
            <a:extLst>
              <a:ext uri="{FF2B5EF4-FFF2-40B4-BE49-F238E27FC236}">
                <a16:creationId xmlns:a16="http://schemas.microsoft.com/office/drawing/2014/main" id="{B0AC21B7-FD46-4EF5-BE7D-F8ADC85278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075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09">
            <a:extLst>
              <a:ext uri="{FF2B5EF4-FFF2-40B4-BE49-F238E27FC236}">
                <a16:creationId xmlns:a16="http://schemas.microsoft.com/office/drawing/2014/main" id="{6336B97A-EE86-49D3-8B57-C455B74768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50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0">
            <a:extLst>
              <a:ext uri="{FF2B5EF4-FFF2-40B4-BE49-F238E27FC236}">
                <a16:creationId xmlns:a16="http://schemas.microsoft.com/office/drawing/2014/main" id="{6E60F310-9413-4ED9-81C9-C45FF2272D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13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1">
            <a:extLst>
              <a:ext uri="{FF2B5EF4-FFF2-40B4-BE49-F238E27FC236}">
                <a16:creationId xmlns:a16="http://schemas.microsoft.com/office/drawing/2014/main" id="{B3AD8519-4D45-4BA0-AE07-5006766755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54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2">
            <a:extLst>
              <a:ext uri="{FF2B5EF4-FFF2-40B4-BE49-F238E27FC236}">
                <a16:creationId xmlns:a16="http://schemas.microsoft.com/office/drawing/2014/main" id="{724B5580-3346-453D-8A02-B8C46C2144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838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3">
            <a:extLst>
              <a:ext uri="{FF2B5EF4-FFF2-40B4-BE49-F238E27FC236}">
                <a16:creationId xmlns:a16="http://schemas.microsoft.com/office/drawing/2014/main" id="{89D520E0-5FCF-46F6-A8B8-4BA92D4E92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10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4">
            <a:extLst>
              <a:ext uri="{FF2B5EF4-FFF2-40B4-BE49-F238E27FC236}">
                <a16:creationId xmlns:a16="http://schemas.microsoft.com/office/drawing/2014/main" id="{373C3FBB-F199-4447-8E1D-D3D0725750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674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5">
            <a:extLst>
              <a:ext uri="{FF2B5EF4-FFF2-40B4-BE49-F238E27FC236}">
                <a16:creationId xmlns:a16="http://schemas.microsoft.com/office/drawing/2014/main" id="{FD56250E-5148-4B22-8A7A-64BD117DED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6">
            <a:extLst>
              <a:ext uri="{FF2B5EF4-FFF2-40B4-BE49-F238E27FC236}">
                <a16:creationId xmlns:a16="http://schemas.microsoft.com/office/drawing/2014/main" id="{BC810294-64AB-4427-B269-FCC7424EC1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47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7">
            <a:extLst>
              <a:ext uri="{FF2B5EF4-FFF2-40B4-BE49-F238E27FC236}">
                <a16:creationId xmlns:a16="http://schemas.microsoft.com/office/drawing/2014/main" id="{46A6ADF1-69A5-4DD3-B85B-DD30257A85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66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E016735A0C827343AD1B8A4FDB151E23" ma:contentTypeVersion="775" ma:contentTypeDescription="Permitting &amp; Compliance Word Document" ma:contentTypeScope="" ma:versionID="75a28c7d04a42b6460879e1c7653077c">
  <xsd:schema xmlns:xsd="http://www.w3.org/2001/XMLSchema" xmlns:xs="http://www.w3.org/2001/XMLSchema" xmlns:p="http://schemas.microsoft.com/office/2006/metadata/properties" xmlns:ns2="859f7ad6-93f6-4205-b62b-a17f28acbbac" xmlns:ns4="http://schemas.microsoft.com/sharepoint/v4" xmlns:ns5="3fae3ce5-ee1a-41d2-abb5-60a74884d667" xmlns:ns6="005db27c-c37f-4c3b-898d-3fee1249b087" xmlns:ns7="6e121689-de5b-41b9-a751-bfeda7fa2b07" xmlns:ns8="9be56660-2c31-41ef-bc00-23e72f632f2a" targetNamespace="http://schemas.microsoft.com/office/2006/metadata/properties" ma:root="true" ma:fieldsID="0b3eb781e6a5739a17d36b838e190e8c" ns2:_="" ns4:_="" ns5:_="" ns6:_="" ns7:_="" ns8:_="">
    <xsd:import namespace="859f7ad6-93f6-4205-b62b-a17f28acbbac"/>
    <xsd:import namespace="http://schemas.microsoft.com/sharepoint/v4"/>
    <xsd:import namespace="3fae3ce5-ee1a-41d2-abb5-60a74884d667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IconOverlay" minOccurs="0"/>
                <xsd:element ref="ns5:MediaServiceMetadata" minOccurs="0"/>
                <xsd:element ref="ns5:MediaServiceDateTaken" minOccurs="0"/>
                <xsd:element ref="ns5:MediaServiceOCR" minOccurs="0"/>
                <xsd:element ref="ns5:MediaServiceLocation" minOccurs="0"/>
                <xsd:element ref="ns5:MediaServiceGenerationTime" minOccurs="0"/>
                <xsd:element ref="ns5:MediaServiceEventHashCode" minOccurs="0"/>
                <xsd:element ref="ns5:MediaServiceFastMetadata" minOccurs="0"/>
                <xsd:element ref="ns5:MediaServiceAutoTags" minOccurs="0"/>
                <xsd:element ref="ns6:LastSharedByUser" minOccurs="0"/>
                <xsd:element ref="ns5:MediaServiceAutoKeyPoints" minOccurs="0"/>
                <xsd:element ref="ns5:MediaServiceKeyPoints" minOccurs="0"/>
                <xsd:element ref="ns7:LastSharedByTime" minOccurs="0"/>
                <xsd:element ref="ns8:_dlc_DocId" minOccurs="0"/>
                <xsd:element ref="ns8:_dlc_DocIdUrl" minOccurs="0"/>
                <xsd:element ref="ns8:_dlc_DocIdPersistId" minOccurs="0"/>
                <xsd:element ref="ns5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dexed="true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2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4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ae3ce5-ee1a-41d2-abb5-60a74884d6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DateTaken" ma:index="2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8" nillable="true" ma:displayName="Location" ma:internalName="MediaServiceLocation" ma:readOnly="true">
      <xsd:simpleType>
        <xsd:restriction base="dms:Text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FastMetadata" ma:index="3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2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3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41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33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6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7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Tynddol</Site_x0020_Name>
    <Internal_x002f_External xmlns="859f7ad6-93f6-4205-b62b-a17f28acbbac">Internal document</Internal_x002f_External>
    <Post_x0020_code xmlns="859f7ad6-93f6-4205-b62b-a17f28acbbac">SY25 6BT</Post_x0020_code>
    <TaxCatchAll xmlns="859f7ad6-93f6-4205-b62b-a17f28acbbac" xsi:nil="true"/>
    <IconOverlay xmlns="http://schemas.microsoft.com/sharepoint/v4" xsi:nil="true"/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2022-09-12T23:00:00+00:00</Document_x0020_Date>
    <Facility_x0020_Address xmlns="859f7ad6-93f6-4205-b62b-a17f28acbbac">Tynddol, Ffair Rhos, Ystrad Meurig, Ceredigion</Facility_x0020_Address>
    <lcf76f155ced4ddcb4097134ff3c332f xmlns="3fae3ce5-ee1a-41d2-abb5-60a74884d667">
      <Terms xmlns="http://schemas.microsoft.com/office/infopath/2007/PartnerControls"/>
    </lcf76f155ced4ddcb4097134ff3c332f>
    <Environment_x0020_Sub_x0020_Folder xmlns="859f7ad6-93f6-4205-b62b-a17f28acbbac">Inspections</Environment_x0020_Sub_x0020_Folder>
    <Customer_x0020_Name xmlns="859f7ad6-93f6-4205-b62b-a17f28acbbac">David Owen and Glyndwr Owen</Customer_x0020_Name>
    <Surrendered_x002f_Expired_x0020_Date xmlns="859f7ad6-93f6-4205-b62b-a17f28acbbac" xsi:nil="true"/>
    <_dlc_DocId xmlns="9be56660-2c31-41ef-bc00-23e72f632f2a">REGU-441-14496239</_dlc_DocId>
    <_dlc_DocIdUrl xmlns="9be56660-2c31-41ef-bc00-23e72f632f2a">
      <Url>https://cyfoethnaturiolcymru.sharepoint.com/teams/Regulatory/Permitting/_layouts/15/DocIdRedir.aspx?ID=REGU-441-14496239</Url>
      <Description>REGU-441-14496239</Description>
    </_dlc_DocIdUrl>
  </documentManagement>
</p:properties>
</file>

<file path=customXml/itemProps1.xml><?xml version="1.0" encoding="utf-8"?>
<ds:datastoreItem xmlns:ds="http://schemas.openxmlformats.org/officeDocument/2006/customXml" ds:itemID="{6903905B-B1E2-4E3F-8225-698CC9521266}"/>
</file>

<file path=customXml/itemProps2.xml><?xml version="1.0" encoding="utf-8"?>
<ds:datastoreItem xmlns:ds="http://schemas.openxmlformats.org/officeDocument/2006/customXml" ds:itemID="{791F9FD0-2EBB-483B-8416-D49F5C6B5E7C}"/>
</file>

<file path=customXml/itemProps3.xml><?xml version="1.0" encoding="utf-8"?>
<ds:datastoreItem xmlns:ds="http://schemas.openxmlformats.org/officeDocument/2006/customXml" ds:itemID="{065A0B0E-C761-4A5F-9124-E0E70E4D0B2D}"/>
</file>

<file path=customXml/itemProps4.xml><?xml version="1.0" encoding="utf-8"?>
<ds:datastoreItem xmlns:ds="http://schemas.openxmlformats.org/officeDocument/2006/customXml" ds:itemID="{4E605FFA-3726-4D42-9030-AA956DC17A9C}"/>
</file>

<file path=customXml/itemProps5.xml><?xml version="1.0" encoding="utf-8"?>
<ds:datastoreItem xmlns:ds="http://schemas.openxmlformats.org/officeDocument/2006/customXml" ds:itemID="{C81F51CD-9553-4C7D-9EDD-14111FECEC67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WA/062/0001/005 13 September 2022 Heidi Markham &amp; Rhys Brassington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WA/062/0001/005 13 September 2022 Heidi Markham &amp; Rhys Brassington</dc:title>
  <dc:creator>Markham, Heidi</dc:creator>
  <cp:lastModifiedBy>Markham, Heidi</cp:lastModifiedBy>
  <cp:revision>1</cp:revision>
  <dcterms:created xsi:type="dcterms:W3CDTF">2023-01-09T12:38:23Z</dcterms:created>
  <dcterms:modified xsi:type="dcterms:W3CDTF">2023-01-09T12:39:53Z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0x01010067EB80C5FE939D4A9B3D8BA62129B7F5010200E016735A0C827343AD1B8A4FDB151E23</vt:lpwstr>
  </property>
  <property fmtid="{D5CDD505-2E9C-101B-9397-08002B2CF9AE}" pid="3" name="_dlc_DocIdItemGuid">
    <vt:lpwstr>ce5cf332-7df3-4ac3-a078-92f297041539</vt:lpwstr>
  </property>
  <property fmtid="{D5CDD505-2E9C-101B-9397-08002B2CF9AE}" pid="4" name="MediaServiceImageTags">
    <vt:lpwstr/>
  </property>
</Properties>
</file>