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slides/slide1.xml" ContentType="application/vnd.openxmlformats-officedocument.presentationml.slide+xml"/>
  <Override PartName="/ppt/presentation.xml" ContentType="application/vnd.openxmlformats-officedocument.presentationml.presentation.main+xml"/>
  <Override PartName="/ppt/slideLayouts/slideLayout62.xml" ContentType="application/vnd.openxmlformats-officedocument.presentationml.slideLayout+xml"/>
  <Override PartName="/ppt/slideLayouts/slideLayout61.xml" ContentType="application/vnd.openxmlformats-officedocument.presentationml.slideLayout+xml"/>
  <Override PartName="/ppt/slideLayouts/slideLayout60.xml" ContentType="application/vnd.openxmlformats-officedocument.presentationml.slideLayout+xml"/>
  <Override PartName="/ppt/slideLayouts/slideLayout59.xml" ContentType="application/vnd.openxmlformats-officedocument.presentationml.slideLayout+xml"/>
  <Override PartName="/ppt/slideLayouts/slideLayout57.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56.xml" ContentType="application/vnd.openxmlformats-officedocument.presentationml.slideLayout+xml"/>
  <Override PartName="/ppt/slideLayouts/slideLayout58.xml" ContentType="application/vnd.openxmlformats-officedocument.presentationml.slideLayout+xml"/>
  <Override PartName="/ppt/slideLayouts/slideLayout54.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5.xml" ContentType="application/vnd.openxmlformats-officedocument.presentationml.slideLayout+xml"/>
  <Override PartName="/ppt/slideLayouts/slideLayout24.xml" ContentType="application/vnd.openxmlformats-officedocument.presentationml.slideLayout+xml"/>
  <Override PartName="/ppt/slideLayouts/slideLayout55.xml" ContentType="application/vnd.openxmlformats-officedocument.presentationml.slideLayout+xml"/>
  <Override PartName="/ppt/slideLayouts/slideLayout22.xml" ContentType="application/vnd.openxmlformats-officedocument.presentationml.slideLayout+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Masters/slideMaster4.xml" ContentType="application/vnd.openxmlformats-officedocument.presentationml.slideMaster+xml"/>
  <Override PartName="/ppt/slideMasters/slideMaster3.xml" ContentType="application/vnd.openxmlformats-officedocument.presentationml.slideMaster+xml"/>
  <Override PartName="/ppt/slideMasters/slideMaster2.xml" ContentType="application/vnd.openxmlformats-officedocument.presentationml.slideMaster+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6.xml" ContentType="application/vnd.openxmlformats-officedocument.presentationml.slideLayout+xml"/>
  <Override PartName="/ppt/slideLayouts/slideLayout23.xml" ContentType="application/vnd.openxmlformats-officedocument.presentationml.slideLayout+xml"/>
  <Override PartName="/ppt/slideLayouts/slideLayout28.xml" ContentType="application/vnd.openxmlformats-officedocument.presentationml.slideLayout+xml"/>
  <Override PartName="/ppt/slideLayouts/slideLayout27.xml" ContentType="application/vnd.openxmlformats-officedocument.presentationml.slideLayout+xml"/>
  <Override PartName="/ppt/slideLayouts/slideLayout44.xml" ContentType="application/vnd.openxmlformats-officedocument.presentationml.slideLayout+xml"/>
  <Override PartName="/ppt/slideLayouts/slideLayout43.xml" ContentType="application/vnd.openxmlformats-officedocument.presentationml.slideLayout+xml"/>
  <Override PartName="/ppt/slideLayouts/slideLayout42.xml" ContentType="application/vnd.openxmlformats-officedocument.presentationml.slideLayout+xml"/>
  <Override PartName="/ppt/slideLayouts/slideLayout41.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53.xml" ContentType="application/vnd.openxmlformats-officedocument.presentationml.slideLayout+xml"/>
  <Override PartName="/ppt/slideLayouts/slideLayout52.xml" ContentType="application/vnd.openxmlformats-officedocument.presentationml.slideLayout+xml"/>
  <Override PartName="/ppt/slideLayouts/slideLayout51.xml" ContentType="application/vnd.openxmlformats-officedocument.presentationml.slideLayout+xml"/>
  <Override PartName="/ppt/slideLayouts/slideLayout50.xml" ContentType="application/vnd.openxmlformats-officedocument.presentationml.slideLayout+xml"/>
  <Override PartName="/ppt/slideLayouts/slideLayout49.xml" ContentType="application/vnd.openxmlformats-officedocument.presentationml.slideLayout+xml"/>
  <Override PartName="/ppt/slideLayouts/slideLayout40.xml" ContentType="application/vnd.openxmlformats-officedocument.presentationml.slideLayout+xml"/>
  <Override PartName="/ppt/slideLayouts/slideLayout45.xml" ContentType="application/vnd.openxmlformats-officedocument.presentationml.slideLayout+xml"/>
  <Override PartName="/ppt/slideLayouts/slideLayout38.xml" ContentType="application/vnd.openxmlformats-officedocument.presentationml.slideLayout+xml"/>
  <Override PartName="/ppt/slideLayouts/slideLayout32.xml" ContentType="application/vnd.openxmlformats-officedocument.presentationml.slideLayout+xml"/>
  <Override PartName="/ppt/slideLayouts/slideLayout31.xml" ContentType="application/vnd.openxmlformats-officedocument.presentationml.slideLayout+xml"/>
  <Override PartName="/ppt/slideLayouts/slideLayout30.xml" ContentType="application/vnd.openxmlformats-officedocument.presentationml.slideLayout+xml"/>
  <Override PartName="/ppt/slideLayouts/slideLayout29.xml" ContentType="application/vnd.openxmlformats-officedocument.presentationml.slideLayout+xml"/>
  <Override PartName="/ppt/slideLayouts/slideLayout33.xml" ContentType="application/vnd.openxmlformats-officedocument.presentationml.slideLayout+xml"/>
  <Override PartName="/ppt/slideLayouts/slideLayout39.xml" ContentType="application/vnd.openxmlformats-officedocument.presentationml.slideLayout+xml"/>
  <Override PartName="/ppt/slideLayouts/slideLayout37.xml" ContentType="application/vnd.openxmlformats-officedocument.presentationml.slideLayout+xml"/>
  <Override PartName="/ppt/slideLayouts/slideLayout36.xml" ContentType="application/vnd.openxmlformats-officedocument.presentationml.slideLayout+xml"/>
  <Override PartName="/ppt/slideLayouts/slideLayout35.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theme/theme6.xml" ContentType="application/vnd.openxmlformats-officedocument.theme+xml"/>
  <Override PartName="/ppt/theme/theme5.xml" ContentType="application/vnd.openxmlformats-officedocument.theme+xml"/>
  <Override PartName="/ppt/theme/theme4.xml" ContentType="application/vnd.openxmlformats-officedocument.theme+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customXml/itemProps3.xml" ContentType="application/vnd.openxmlformats-officedocument.customXmlProperties+xml"/>
  <Override PartName="/docProps/core.xml" ContentType="application/vnd.openxmlformats-package.core-properties+xml"/>
  <Override PartName="/customXml/itemProps4.xml" ContentType="application/vnd.openxmlformats-officedocument.customXmlProperties+xml"/>
  <Override PartName="/docProps/app.xml" ContentType="application/vnd.openxmlformats-officedocument.extended-properties+xml"/>
  <Override PartName="/docProps/custom.xml" ContentType="application/vnd.openxmlformats-officedocument.custom-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5.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3" r:id="rId5"/>
    <p:sldMasterId id="2147483831" r:id="rId6"/>
    <p:sldMasterId id="2147483814" r:id="rId7"/>
    <p:sldMasterId id="2147483797" r:id="rId8"/>
  </p:sldMasterIdLst>
  <p:notesMasterIdLst>
    <p:notesMasterId r:id="rId10"/>
  </p:notesMasterIdLst>
  <p:handoutMasterIdLst>
    <p:handoutMasterId r:id="rId11"/>
  </p:handoutMasterIdLst>
  <p:sldIdLst>
    <p:sldId id="2061" r:id="rId9"/>
  </p:sldIdLst>
  <p:sldSz cx="9144000" cy="6858000" type="screen4x3"/>
  <p:notesSz cx="6735763" cy="9866313"/>
  <p:defaultTextStyle>
    <a:defPPr>
      <a:defRPr lang="en-US"/>
    </a:defPPr>
    <a:lvl1pPr algn="l" rtl="0" fontAlgn="base">
      <a:spcBef>
        <a:spcPct val="0"/>
      </a:spcBef>
      <a:spcAft>
        <a:spcPct val="0"/>
      </a:spcAft>
      <a:defRPr sz="1000" kern="1200">
        <a:solidFill>
          <a:schemeClr val="tx1"/>
        </a:solidFill>
        <a:latin typeface="Arial" charset="0"/>
        <a:ea typeface="+mn-ea"/>
        <a:cs typeface="+mn-cs"/>
      </a:defRPr>
    </a:lvl1pPr>
    <a:lvl2pPr marL="457200" algn="l" rtl="0" fontAlgn="base">
      <a:spcBef>
        <a:spcPct val="0"/>
      </a:spcBef>
      <a:spcAft>
        <a:spcPct val="0"/>
      </a:spcAft>
      <a:defRPr sz="1000" kern="1200">
        <a:solidFill>
          <a:schemeClr val="tx1"/>
        </a:solidFill>
        <a:latin typeface="Arial" charset="0"/>
        <a:ea typeface="+mn-ea"/>
        <a:cs typeface="+mn-cs"/>
      </a:defRPr>
    </a:lvl2pPr>
    <a:lvl3pPr marL="914400" algn="l" rtl="0" fontAlgn="base">
      <a:spcBef>
        <a:spcPct val="0"/>
      </a:spcBef>
      <a:spcAft>
        <a:spcPct val="0"/>
      </a:spcAft>
      <a:defRPr sz="1000" kern="1200">
        <a:solidFill>
          <a:schemeClr val="tx1"/>
        </a:solidFill>
        <a:latin typeface="Arial" charset="0"/>
        <a:ea typeface="+mn-ea"/>
        <a:cs typeface="+mn-cs"/>
      </a:defRPr>
    </a:lvl3pPr>
    <a:lvl4pPr marL="1371600" algn="l" rtl="0" fontAlgn="base">
      <a:spcBef>
        <a:spcPct val="0"/>
      </a:spcBef>
      <a:spcAft>
        <a:spcPct val="0"/>
      </a:spcAft>
      <a:defRPr sz="1000" kern="1200">
        <a:solidFill>
          <a:schemeClr val="tx1"/>
        </a:solidFill>
        <a:latin typeface="Arial" charset="0"/>
        <a:ea typeface="+mn-ea"/>
        <a:cs typeface="+mn-cs"/>
      </a:defRPr>
    </a:lvl4pPr>
    <a:lvl5pPr marL="1828800" algn="l" rtl="0" fontAlgn="base">
      <a:spcBef>
        <a:spcPct val="0"/>
      </a:spcBef>
      <a:spcAft>
        <a:spcPct val="0"/>
      </a:spcAft>
      <a:defRPr sz="1000" kern="1200">
        <a:solidFill>
          <a:schemeClr val="tx1"/>
        </a:solidFill>
        <a:latin typeface="Arial" charset="0"/>
        <a:ea typeface="+mn-ea"/>
        <a:cs typeface="+mn-cs"/>
      </a:defRPr>
    </a:lvl5pPr>
    <a:lvl6pPr marL="2286000" algn="l" defTabSz="914400" rtl="0" eaLnBrk="1" latinLnBrk="0" hangingPunct="1">
      <a:defRPr sz="1000" kern="1200">
        <a:solidFill>
          <a:schemeClr val="tx1"/>
        </a:solidFill>
        <a:latin typeface="Arial" charset="0"/>
        <a:ea typeface="+mn-ea"/>
        <a:cs typeface="+mn-cs"/>
      </a:defRPr>
    </a:lvl6pPr>
    <a:lvl7pPr marL="2743200" algn="l" defTabSz="914400" rtl="0" eaLnBrk="1" latinLnBrk="0" hangingPunct="1">
      <a:defRPr sz="1000" kern="1200">
        <a:solidFill>
          <a:schemeClr val="tx1"/>
        </a:solidFill>
        <a:latin typeface="Arial" charset="0"/>
        <a:ea typeface="+mn-ea"/>
        <a:cs typeface="+mn-cs"/>
      </a:defRPr>
    </a:lvl7pPr>
    <a:lvl8pPr marL="3200400" algn="l" defTabSz="914400" rtl="0" eaLnBrk="1" latinLnBrk="0" hangingPunct="1">
      <a:defRPr sz="1000" kern="1200">
        <a:solidFill>
          <a:schemeClr val="tx1"/>
        </a:solidFill>
        <a:latin typeface="Arial" charset="0"/>
        <a:ea typeface="+mn-ea"/>
        <a:cs typeface="+mn-cs"/>
      </a:defRPr>
    </a:lvl8pPr>
    <a:lvl9pPr marL="3657600" algn="l" defTabSz="914400" rtl="0" eaLnBrk="1" latinLnBrk="0" hangingPunct="1">
      <a:defRPr sz="1000"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3552">
          <p15:clr>
            <a:srgbClr val="A4A3A4"/>
          </p15:clr>
        </p15:guide>
        <p15:guide id="2" orient="horz" pos="2592">
          <p15:clr>
            <a:srgbClr val="A4A3A4"/>
          </p15:clr>
        </p15:guide>
        <p15:guide id="3" orient="horz" pos="3328">
          <p15:clr>
            <a:srgbClr val="A4A3A4"/>
          </p15:clr>
        </p15:guide>
        <p15:guide id="4" pos="848">
          <p15:clr>
            <a:srgbClr val="A4A3A4"/>
          </p15:clr>
        </p15:guide>
        <p15:guide id="5" pos="5528">
          <p15:clr>
            <a:srgbClr val="A4A3A4"/>
          </p15:clr>
        </p15:guide>
      </p15:sldGuideLst>
    </p:ext>
    <p:ext uri="{2D200454-40CA-4A62-9FC3-DE9A4176ACB9}">
      <p15:notesGuideLst xmlns:p15="http://schemas.microsoft.com/office/powerpoint/2012/main">
        <p15:guide id="1" orient="horz" pos="3005" userDrawn="1">
          <p15:clr>
            <a:srgbClr val="A4A3A4"/>
          </p15:clr>
        </p15:guide>
        <p15:guide id="2" pos="2283" userDrawn="1">
          <p15:clr>
            <a:srgbClr val="A4A3A4"/>
          </p15:clr>
        </p15:guide>
        <p15:guide id="3" orient="horz" pos="3108" userDrawn="1">
          <p15:clr>
            <a:srgbClr val="A4A3A4"/>
          </p15:clr>
        </p15:guide>
        <p15:guide id="4" pos="2122"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martin.goodman" initials="m" lastIdx="1"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FF3300"/>
    <a:srgbClr val="FF850D"/>
    <a:srgbClr val="0000FF"/>
    <a:srgbClr val="FF9900"/>
    <a:srgbClr val="99CCFF"/>
    <a:srgbClr val="ABABFF"/>
    <a:srgbClr val="99FF99"/>
    <a:srgbClr val="66FF66"/>
    <a:srgbClr val="00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472" autoAdjust="0"/>
    <p:restoredTop sz="92294" autoAdjust="0"/>
  </p:normalViewPr>
  <p:slideViewPr>
    <p:cSldViewPr>
      <p:cViewPr varScale="1">
        <p:scale>
          <a:sx n="79" d="100"/>
          <a:sy n="79" d="100"/>
        </p:scale>
        <p:origin x="1090" y="77"/>
      </p:cViewPr>
      <p:guideLst>
        <p:guide orient="horz" pos="3552"/>
        <p:guide orient="horz" pos="2592"/>
        <p:guide orient="horz" pos="3328"/>
        <p:guide pos="848"/>
        <p:guide pos="5528"/>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76" d="100"/>
          <a:sy n="76" d="100"/>
        </p:scale>
        <p:origin x="-3324" y="-96"/>
      </p:cViewPr>
      <p:guideLst>
        <p:guide orient="horz" pos="3005"/>
        <p:guide pos="2283"/>
        <p:guide orient="horz" pos="3108"/>
        <p:guide pos="2122"/>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Master" Target="slideMasters/slideMaster3.xml"/><Relationship Id="rId12" Type="http://schemas.openxmlformats.org/officeDocument/2006/relationships/commentAuthors" Target="commentAuthors.xml"/><Relationship Id="rId17" Type="http://schemas.openxmlformats.org/officeDocument/2006/relationships/customXml" Target="../customXml/item5.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2.xml"/><Relationship Id="rId11" Type="http://schemas.openxmlformats.org/officeDocument/2006/relationships/handoutMaster" Target="handoutMasters/handoutMaster1.xml"/><Relationship Id="rId5" Type="http://schemas.openxmlformats.org/officeDocument/2006/relationships/slideMaster" Target="slideMasters/slideMaster1.xml"/><Relationship Id="rId15" Type="http://schemas.openxmlformats.org/officeDocument/2006/relationships/theme" Target="theme/theme1.xml"/><Relationship Id="rId10" Type="http://schemas.openxmlformats.org/officeDocument/2006/relationships/notesMaster" Target="notesMasters/notesMaster1.xml"/><Relationship Id="rId4" Type="http://schemas.openxmlformats.org/officeDocument/2006/relationships/customXml" Target="../customXml/item4.xml"/><Relationship Id="rId9" Type="http://schemas.openxmlformats.org/officeDocument/2006/relationships/slide" Target="slides/slide1.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2" name="Rectangle 2"/>
          <p:cNvSpPr>
            <a:spLocks noGrp="1" noChangeArrowheads="1"/>
          </p:cNvSpPr>
          <p:nvPr>
            <p:ph type="hdr" sz="quarter"/>
          </p:nvPr>
        </p:nvSpPr>
        <p:spPr bwMode="auto">
          <a:xfrm>
            <a:off x="6" y="2"/>
            <a:ext cx="2919564" cy="493869"/>
          </a:xfrm>
          <a:prstGeom prst="rect">
            <a:avLst/>
          </a:prstGeom>
          <a:noFill/>
          <a:ln w="9525">
            <a:noFill/>
            <a:miter lim="800000"/>
            <a:headEnd/>
            <a:tailEnd/>
          </a:ln>
          <a:effectLst/>
        </p:spPr>
        <p:txBody>
          <a:bodyPr vert="horz" wrap="square" lIns="90781" tIns="45393" rIns="90781" bIns="45393" numCol="1" anchor="t" anchorCtr="0" compatLnSpc="1">
            <a:prstTxWarp prst="textNoShape">
              <a:avLst/>
            </a:prstTxWarp>
          </a:bodyPr>
          <a:lstStyle>
            <a:lvl1pPr>
              <a:defRPr sz="1200">
                <a:latin typeface="Arial" charset="0"/>
              </a:defRPr>
            </a:lvl1pPr>
          </a:lstStyle>
          <a:p>
            <a:pPr>
              <a:defRPr/>
            </a:pPr>
            <a:endParaRPr lang="en-US" dirty="0"/>
          </a:p>
        </p:txBody>
      </p:sp>
      <p:sp>
        <p:nvSpPr>
          <p:cNvPr id="15363" name="Rectangle 3"/>
          <p:cNvSpPr>
            <a:spLocks noGrp="1" noChangeArrowheads="1"/>
          </p:cNvSpPr>
          <p:nvPr>
            <p:ph type="dt" sz="quarter" idx="1"/>
          </p:nvPr>
        </p:nvSpPr>
        <p:spPr bwMode="auto">
          <a:xfrm>
            <a:off x="3814627" y="2"/>
            <a:ext cx="2919564" cy="493869"/>
          </a:xfrm>
          <a:prstGeom prst="rect">
            <a:avLst/>
          </a:prstGeom>
          <a:noFill/>
          <a:ln w="9525">
            <a:noFill/>
            <a:miter lim="800000"/>
            <a:headEnd/>
            <a:tailEnd/>
          </a:ln>
          <a:effectLst/>
        </p:spPr>
        <p:txBody>
          <a:bodyPr vert="horz" wrap="square" lIns="90781" tIns="45393" rIns="90781" bIns="45393" numCol="1" anchor="t" anchorCtr="0" compatLnSpc="1">
            <a:prstTxWarp prst="textNoShape">
              <a:avLst/>
            </a:prstTxWarp>
          </a:bodyPr>
          <a:lstStyle>
            <a:lvl1pPr algn="r">
              <a:defRPr sz="1200">
                <a:latin typeface="Arial" charset="0"/>
              </a:defRPr>
            </a:lvl1pPr>
          </a:lstStyle>
          <a:p>
            <a:pPr>
              <a:defRPr/>
            </a:pPr>
            <a:endParaRPr lang="en-US" dirty="0"/>
          </a:p>
        </p:txBody>
      </p:sp>
      <p:sp>
        <p:nvSpPr>
          <p:cNvPr id="15364" name="Rectangle 4"/>
          <p:cNvSpPr>
            <a:spLocks noGrp="1" noChangeArrowheads="1"/>
          </p:cNvSpPr>
          <p:nvPr>
            <p:ph type="ftr" sz="quarter" idx="2"/>
          </p:nvPr>
        </p:nvSpPr>
        <p:spPr bwMode="auto">
          <a:xfrm>
            <a:off x="6" y="9370873"/>
            <a:ext cx="2919564" cy="493868"/>
          </a:xfrm>
          <a:prstGeom prst="rect">
            <a:avLst/>
          </a:prstGeom>
          <a:noFill/>
          <a:ln w="9525">
            <a:noFill/>
            <a:miter lim="800000"/>
            <a:headEnd/>
            <a:tailEnd/>
          </a:ln>
          <a:effectLst/>
        </p:spPr>
        <p:txBody>
          <a:bodyPr vert="horz" wrap="square" lIns="90781" tIns="45393" rIns="90781" bIns="45393" numCol="1" anchor="b" anchorCtr="0" compatLnSpc="1">
            <a:prstTxWarp prst="textNoShape">
              <a:avLst/>
            </a:prstTxWarp>
          </a:bodyPr>
          <a:lstStyle>
            <a:lvl1pPr>
              <a:defRPr sz="1200">
                <a:latin typeface="Arial" charset="0"/>
              </a:defRPr>
            </a:lvl1pPr>
          </a:lstStyle>
          <a:p>
            <a:pPr>
              <a:defRPr/>
            </a:pPr>
            <a:endParaRPr lang="en-US" dirty="0"/>
          </a:p>
        </p:txBody>
      </p:sp>
      <p:sp>
        <p:nvSpPr>
          <p:cNvPr id="15365" name="Rectangle 5"/>
          <p:cNvSpPr>
            <a:spLocks noGrp="1" noChangeArrowheads="1"/>
          </p:cNvSpPr>
          <p:nvPr>
            <p:ph type="sldNum" sz="quarter" idx="3"/>
          </p:nvPr>
        </p:nvSpPr>
        <p:spPr bwMode="auto">
          <a:xfrm>
            <a:off x="3814627" y="9370873"/>
            <a:ext cx="2919564" cy="493868"/>
          </a:xfrm>
          <a:prstGeom prst="rect">
            <a:avLst/>
          </a:prstGeom>
          <a:noFill/>
          <a:ln w="9525">
            <a:noFill/>
            <a:miter lim="800000"/>
            <a:headEnd/>
            <a:tailEnd/>
          </a:ln>
          <a:effectLst/>
        </p:spPr>
        <p:txBody>
          <a:bodyPr vert="horz" wrap="square" lIns="90781" tIns="45393" rIns="90781" bIns="45393" numCol="1" anchor="b" anchorCtr="0" compatLnSpc="1">
            <a:prstTxWarp prst="textNoShape">
              <a:avLst/>
            </a:prstTxWarp>
          </a:bodyPr>
          <a:lstStyle>
            <a:lvl1pPr algn="r">
              <a:defRPr sz="1200">
                <a:latin typeface="Arial" charset="0"/>
              </a:defRPr>
            </a:lvl1pPr>
          </a:lstStyle>
          <a:p>
            <a:pPr>
              <a:defRPr/>
            </a:pPr>
            <a:fld id="{7C6E091E-A9DB-45E8-BF14-11C15EC71CFD}" type="slidenum">
              <a:rPr lang="en-US"/>
              <a:pPr>
                <a:defRPr/>
              </a:pPr>
              <a:t>‹#›</a:t>
            </a:fld>
            <a:endParaRPr lang="en-US" dirty="0"/>
          </a:p>
        </p:txBody>
      </p:sp>
    </p:spTree>
    <p:extLst>
      <p:ext uri="{BB962C8B-B14F-4D97-AF65-F5344CB8AC3E}">
        <p14:creationId xmlns:p14="http://schemas.microsoft.com/office/powerpoint/2010/main" val="80020267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506" name="Rectangle 2"/>
          <p:cNvSpPr>
            <a:spLocks noGrp="1" noChangeArrowheads="1"/>
          </p:cNvSpPr>
          <p:nvPr>
            <p:ph type="hdr" sz="quarter"/>
          </p:nvPr>
        </p:nvSpPr>
        <p:spPr bwMode="auto">
          <a:xfrm>
            <a:off x="6" y="2"/>
            <a:ext cx="2919564" cy="493869"/>
          </a:xfrm>
          <a:prstGeom prst="rect">
            <a:avLst/>
          </a:prstGeom>
          <a:noFill/>
          <a:ln w="9525">
            <a:noFill/>
            <a:miter lim="800000"/>
            <a:headEnd/>
            <a:tailEnd/>
          </a:ln>
          <a:effectLst/>
        </p:spPr>
        <p:txBody>
          <a:bodyPr vert="horz" wrap="square" lIns="90781" tIns="45393" rIns="90781" bIns="45393" numCol="1" anchor="t" anchorCtr="0" compatLnSpc="1">
            <a:prstTxWarp prst="textNoShape">
              <a:avLst/>
            </a:prstTxWarp>
          </a:bodyPr>
          <a:lstStyle>
            <a:lvl1pPr>
              <a:defRPr sz="1200">
                <a:latin typeface="Arial" charset="0"/>
              </a:defRPr>
            </a:lvl1pPr>
          </a:lstStyle>
          <a:p>
            <a:pPr>
              <a:defRPr/>
            </a:pPr>
            <a:endParaRPr lang="en-US" dirty="0"/>
          </a:p>
        </p:txBody>
      </p:sp>
      <p:sp>
        <p:nvSpPr>
          <p:cNvPr id="21507" name="Rectangle 3"/>
          <p:cNvSpPr>
            <a:spLocks noGrp="1" noChangeArrowheads="1"/>
          </p:cNvSpPr>
          <p:nvPr>
            <p:ph type="dt" idx="1"/>
          </p:nvPr>
        </p:nvSpPr>
        <p:spPr bwMode="auto">
          <a:xfrm>
            <a:off x="3816200" y="2"/>
            <a:ext cx="2919564" cy="493869"/>
          </a:xfrm>
          <a:prstGeom prst="rect">
            <a:avLst/>
          </a:prstGeom>
          <a:noFill/>
          <a:ln w="9525">
            <a:noFill/>
            <a:miter lim="800000"/>
            <a:headEnd/>
            <a:tailEnd/>
          </a:ln>
          <a:effectLst/>
        </p:spPr>
        <p:txBody>
          <a:bodyPr vert="horz" wrap="square" lIns="90781" tIns="45393" rIns="90781" bIns="45393" numCol="1" anchor="t" anchorCtr="0" compatLnSpc="1">
            <a:prstTxWarp prst="textNoShape">
              <a:avLst/>
            </a:prstTxWarp>
          </a:bodyPr>
          <a:lstStyle>
            <a:lvl1pPr algn="r">
              <a:defRPr sz="1200">
                <a:latin typeface="Arial" charset="0"/>
              </a:defRPr>
            </a:lvl1pPr>
          </a:lstStyle>
          <a:p>
            <a:pPr>
              <a:defRPr/>
            </a:pPr>
            <a:endParaRPr lang="en-US" dirty="0"/>
          </a:p>
        </p:txBody>
      </p:sp>
      <p:sp>
        <p:nvSpPr>
          <p:cNvPr id="70660" name="Rectangle 4"/>
          <p:cNvSpPr>
            <a:spLocks noGrp="1" noRot="1" noChangeAspect="1" noChangeArrowheads="1" noTextEdit="1"/>
          </p:cNvSpPr>
          <p:nvPr>
            <p:ph type="sldImg" idx="2"/>
          </p:nvPr>
        </p:nvSpPr>
        <p:spPr bwMode="auto">
          <a:xfrm>
            <a:off x="904875" y="741363"/>
            <a:ext cx="4929188" cy="3697287"/>
          </a:xfrm>
          <a:prstGeom prst="rect">
            <a:avLst/>
          </a:prstGeom>
          <a:noFill/>
          <a:ln w="9525">
            <a:solidFill>
              <a:srgbClr val="000000"/>
            </a:solidFill>
            <a:miter lim="800000"/>
            <a:headEnd/>
            <a:tailEnd/>
          </a:ln>
        </p:spPr>
      </p:sp>
      <p:sp>
        <p:nvSpPr>
          <p:cNvPr id="21509" name="Rectangle 5"/>
          <p:cNvSpPr>
            <a:spLocks noGrp="1" noChangeArrowheads="1"/>
          </p:cNvSpPr>
          <p:nvPr>
            <p:ph type="body" sz="quarter" idx="3"/>
          </p:nvPr>
        </p:nvSpPr>
        <p:spPr bwMode="auto">
          <a:xfrm>
            <a:off x="898214" y="4686228"/>
            <a:ext cx="4939349" cy="4440077"/>
          </a:xfrm>
          <a:prstGeom prst="rect">
            <a:avLst/>
          </a:prstGeom>
          <a:noFill/>
          <a:ln w="9525">
            <a:noFill/>
            <a:miter lim="800000"/>
            <a:headEnd/>
            <a:tailEnd/>
          </a:ln>
          <a:effectLst/>
        </p:spPr>
        <p:txBody>
          <a:bodyPr vert="horz" wrap="square" lIns="90781" tIns="45393" rIns="90781" bIns="45393"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21510" name="Rectangle 6"/>
          <p:cNvSpPr>
            <a:spLocks noGrp="1" noChangeArrowheads="1"/>
          </p:cNvSpPr>
          <p:nvPr>
            <p:ph type="ftr" sz="quarter" idx="4"/>
          </p:nvPr>
        </p:nvSpPr>
        <p:spPr bwMode="auto">
          <a:xfrm>
            <a:off x="6" y="9372448"/>
            <a:ext cx="2919564" cy="493869"/>
          </a:xfrm>
          <a:prstGeom prst="rect">
            <a:avLst/>
          </a:prstGeom>
          <a:noFill/>
          <a:ln w="9525">
            <a:noFill/>
            <a:miter lim="800000"/>
            <a:headEnd/>
            <a:tailEnd/>
          </a:ln>
          <a:effectLst/>
        </p:spPr>
        <p:txBody>
          <a:bodyPr vert="horz" wrap="square" lIns="90781" tIns="45393" rIns="90781" bIns="45393" numCol="1" anchor="b" anchorCtr="0" compatLnSpc="1">
            <a:prstTxWarp prst="textNoShape">
              <a:avLst/>
            </a:prstTxWarp>
          </a:bodyPr>
          <a:lstStyle>
            <a:lvl1pPr>
              <a:defRPr sz="1200">
                <a:latin typeface="Arial" charset="0"/>
              </a:defRPr>
            </a:lvl1pPr>
          </a:lstStyle>
          <a:p>
            <a:pPr>
              <a:defRPr/>
            </a:pPr>
            <a:endParaRPr lang="en-US" dirty="0"/>
          </a:p>
        </p:txBody>
      </p:sp>
      <p:sp>
        <p:nvSpPr>
          <p:cNvPr id="21511" name="Rectangle 7"/>
          <p:cNvSpPr>
            <a:spLocks noGrp="1" noChangeArrowheads="1"/>
          </p:cNvSpPr>
          <p:nvPr>
            <p:ph type="sldNum" sz="quarter" idx="5"/>
          </p:nvPr>
        </p:nvSpPr>
        <p:spPr bwMode="auto">
          <a:xfrm>
            <a:off x="3816200" y="9372448"/>
            <a:ext cx="2919564" cy="493869"/>
          </a:xfrm>
          <a:prstGeom prst="rect">
            <a:avLst/>
          </a:prstGeom>
          <a:noFill/>
          <a:ln w="9525">
            <a:noFill/>
            <a:miter lim="800000"/>
            <a:headEnd/>
            <a:tailEnd/>
          </a:ln>
          <a:effectLst/>
        </p:spPr>
        <p:txBody>
          <a:bodyPr vert="horz" wrap="square" lIns="90781" tIns="45393" rIns="90781" bIns="45393" numCol="1" anchor="b" anchorCtr="0" compatLnSpc="1">
            <a:prstTxWarp prst="textNoShape">
              <a:avLst/>
            </a:prstTxWarp>
          </a:bodyPr>
          <a:lstStyle>
            <a:lvl1pPr algn="r">
              <a:defRPr sz="1200">
                <a:latin typeface="Arial" charset="0"/>
              </a:defRPr>
            </a:lvl1pPr>
          </a:lstStyle>
          <a:p>
            <a:pPr>
              <a:defRPr/>
            </a:pPr>
            <a:fld id="{7DD368AE-FD48-4DB0-B73D-C00E4C58C1AB}" type="slidenum">
              <a:rPr lang="en-US"/>
              <a:pPr>
                <a:defRPr/>
              </a:pPr>
              <a:t>‹#›</a:t>
            </a:fld>
            <a:endParaRPr lang="en-US" dirty="0"/>
          </a:p>
        </p:txBody>
      </p:sp>
    </p:spTree>
    <p:extLst>
      <p:ext uri="{BB962C8B-B14F-4D97-AF65-F5344CB8AC3E}">
        <p14:creationId xmlns:p14="http://schemas.microsoft.com/office/powerpoint/2010/main" val="381319315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10" descr="infinis_CMYK"/>
          <p:cNvPicPr>
            <a:picLocks noChangeAspect="1" noChangeArrowheads="1"/>
          </p:cNvPicPr>
          <p:nvPr/>
        </p:nvPicPr>
        <p:blipFill>
          <a:blip r:embed="rId2" cstate="print"/>
          <a:srcRect/>
          <a:stretch>
            <a:fillRect/>
          </a:stretch>
        </p:blipFill>
        <p:spPr bwMode="auto">
          <a:xfrm>
            <a:off x="1071538" y="642918"/>
            <a:ext cx="1214446" cy="1042275"/>
          </a:xfrm>
          <a:prstGeom prst="rect">
            <a:avLst/>
          </a:prstGeom>
          <a:noFill/>
          <a:ln w="9525">
            <a:noFill/>
            <a:miter lim="800000"/>
            <a:headEnd/>
            <a:tailEnd/>
          </a:ln>
        </p:spPr>
      </p:pic>
      <p:sp>
        <p:nvSpPr>
          <p:cNvPr id="5" name="Line 11"/>
          <p:cNvSpPr>
            <a:spLocks noChangeShapeType="1"/>
          </p:cNvSpPr>
          <p:nvPr/>
        </p:nvSpPr>
        <p:spPr bwMode="auto">
          <a:xfrm>
            <a:off x="971550" y="620713"/>
            <a:ext cx="0" cy="5113337"/>
          </a:xfrm>
          <a:prstGeom prst="line">
            <a:avLst/>
          </a:prstGeom>
          <a:noFill/>
          <a:ln w="12700">
            <a:solidFill>
              <a:srgbClr val="99CC00"/>
            </a:solidFill>
            <a:round/>
            <a:headEnd/>
            <a:tailEnd/>
          </a:ln>
          <a:effectLst/>
        </p:spPr>
        <p:txBody>
          <a:bodyPr/>
          <a:lstStyle/>
          <a:p>
            <a:pPr>
              <a:defRPr/>
            </a:pPr>
            <a:endParaRPr lang="en-GB" sz="1200" dirty="0"/>
          </a:p>
        </p:txBody>
      </p:sp>
      <p:sp>
        <p:nvSpPr>
          <p:cNvPr id="20483" name="Rectangle 3"/>
          <p:cNvSpPr>
            <a:spLocks noGrp="1" noChangeArrowheads="1"/>
          </p:cNvSpPr>
          <p:nvPr>
            <p:ph type="ctrTitle"/>
          </p:nvPr>
        </p:nvSpPr>
        <p:spPr>
          <a:xfrm>
            <a:off x="1249363" y="3378200"/>
            <a:ext cx="5473700" cy="504825"/>
          </a:xfrm>
        </p:spPr>
        <p:txBody>
          <a:bodyPr/>
          <a:lstStyle>
            <a:lvl1pPr>
              <a:defRPr sz="2000">
                <a:solidFill>
                  <a:srgbClr val="262B1F"/>
                </a:solidFill>
              </a:defRPr>
            </a:lvl1pPr>
          </a:lstStyle>
          <a:p>
            <a:endParaRPr lang="en-GB"/>
          </a:p>
        </p:txBody>
      </p:sp>
      <p:sp>
        <p:nvSpPr>
          <p:cNvPr id="20484" name="Rectangle 4"/>
          <p:cNvSpPr>
            <a:spLocks noGrp="1" noChangeArrowheads="1"/>
          </p:cNvSpPr>
          <p:nvPr>
            <p:ph type="subTitle" idx="1"/>
          </p:nvPr>
        </p:nvSpPr>
        <p:spPr>
          <a:xfrm>
            <a:off x="1250950" y="4005263"/>
            <a:ext cx="6400800" cy="1582737"/>
          </a:xfrm>
        </p:spPr>
        <p:txBody>
          <a:bodyPr/>
          <a:lstStyle>
            <a:lvl1pPr marL="0" indent="0">
              <a:buFont typeface="Times" pitchFamily="18" charset="0"/>
              <a:buNone/>
              <a:defRPr/>
            </a:lvl1pPr>
          </a:lstStyle>
          <a:p>
            <a:endParaRPr lang="en-GB"/>
          </a:p>
        </p:txBody>
      </p:sp>
    </p:spTree>
  </p:cSld>
  <p:clrMapOvr>
    <a:masterClrMapping/>
  </p:clrMapOvr>
  <p:transition>
    <p:blinds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p:blinds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258888" y="1341438"/>
            <a:ext cx="3636962" cy="43926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048250" y="1341438"/>
            <a:ext cx="3638550" cy="43926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285852" y="285728"/>
            <a:ext cx="5814097" cy="417512"/>
          </a:xfr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blinds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GB" dirty="0"/>
          </a:p>
        </p:txBody>
      </p:sp>
      <p:sp>
        <p:nvSpPr>
          <p:cNvPr id="3" name="Line 11"/>
          <p:cNvSpPr>
            <a:spLocks noChangeShapeType="1"/>
          </p:cNvSpPr>
          <p:nvPr userDrawn="1"/>
        </p:nvSpPr>
        <p:spPr bwMode="auto">
          <a:xfrm flipH="1">
            <a:off x="539750" y="692150"/>
            <a:ext cx="8186738" cy="0"/>
          </a:xfrm>
          <a:prstGeom prst="line">
            <a:avLst/>
          </a:prstGeom>
          <a:noFill/>
          <a:ln w="12700">
            <a:solidFill>
              <a:srgbClr val="99CC00"/>
            </a:solidFill>
            <a:round/>
            <a:headEnd/>
            <a:tailEnd/>
          </a:ln>
          <a:effectLst/>
        </p:spPr>
        <p:txBody>
          <a:bodyPr/>
          <a:lstStyle/>
          <a:p>
            <a:pPr>
              <a:spcBef>
                <a:spcPct val="50000"/>
              </a:spcBef>
              <a:defRPr/>
            </a:pPr>
            <a:endParaRPr lang="en-US" sz="800" dirty="0">
              <a:latin typeface="Arial" pitchFamily="34" charset="0"/>
            </a:endParaRPr>
          </a:p>
        </p:txBody>
      </p:sp>
    </p:spTree>
  </p:cSld>
  <p:clrMapOvr>
    <a:masterClrMapping/>
  </p:clrMapOvr>
  <p:transition>
    <p:blinds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blinds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blinds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blinds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000100" y="285728"/>
            <a:ext cx="7427912" cy="417512"/>
          </a:xfrm>
        </p:spPr>
        <p:txBody>
          <a:bodyPr/>
          <a:lstStyle/>
          <a:p>
            <a:r>
              <a:rPr lang="en-US" dirty="0" smtClean="0"/>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77038" y="404813"/>
            <a:ext cx="1909762" cy="5329237"/>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042988" y="404813"/>
            <a:ext cx="5581650" cy="532923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71538" y="285728"/>
            <a:ext cx="7427912" cy="417512"/>
          </a:xfrm>
        </p:spPr>
        <p:txBody>
          <a:bodyPr/>
          <a:lstStyle/>
          <a:p>
            <a:r>
              <a:rPr lang="en-US" dirty="0" smtClean="0"/>
              <a:t>Click to edit Master title style</a:t>
            </a:r>
            <a:endParaRPr lang="en-GB" dirty="0"/>
          </a:p>
        </p:txBody>
      </p:sp>
      <p:sp>
        <p:nvSpPr>
          <p:cNvPr id="3" name="Text Placeholder 2"/>
          <p:cNvSpPr>
            <a:spLocks noGrp="1"/>
          </p:cNvSpPr>
          <p:nvPr>
            <p:ph type="body" sz="half" idx="1"/>
          </p:nvPr>
        </p:nvSpPr>
        <p:spPr>
          <a:xfrm>
            <a:off x="1258888" y="1341438"/>
            <a:ext cx="3636962"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048250" y="1341438"/>
            <a:ext cx="3638550"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1071538" y="285728"/>
            <a:ext cx="7427912" cy="417512"/>
          </a:xfrm>
        </p:spPr>
        <p:txBody>
          <a:bodyPr/>
          <a:lstStyle/>
          <a:p>
            <a:r>
              <a:rPr lang="en-US" dirty="0" smtClean="0"/>
              <a:t>Click to edit Master title style</a:t>
            </a:r>
            <a:endParaRPr lang="en-GB" dirty="0"/>
          </a:p>
        </p:txBody>
      </p:sp>
      <p:sp>
        <p:nvSpPr>
          <p:cNvPr id="3" name="Content Placeholder 2"/>
          <p:cNvSpPr>
            <a:spLocks noGrp="1"/>
          </p:cNvSpPr>
          <p:nvPr>
            <p:ph sz="half" idx="1"/>
          </p:nvPr>
        </p:nvSpPr>
        <p:spPr>
          <a:xfrm>
            <a:off x="1258888" y="1341438"/>
            <a:ext cx="3636962"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5048250" y="1341438"/>
            <a:ext cx="3638550" cy="21193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5048250" y="3613150"/>
            <a:ext cx="3638550" cy="2120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objOverTx" preserve="1">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1000100" y="285728"/>
            <a:ext cx="7427912" cy="417512"/>
          </a:xfrm>
        </p:spPr>
        <p:txBody>
          <a:bodyPr/>
          <a:lstStyle/>
          <a:p>
            <a:r>
              <a:rPr lang="en-US" dirty="0" smtClean="0"/>
              <a:t>Click to edit Master title style</a:t>
            </a:r>
            <a:endParaRPr lang="en-GB" dirty="0"/>
          </a:p>
        </p:txBody>
      </p:sp>
      <p:sp>
        <p:nvSpPr>
          <p:cNvPr id="3" name="Content Placeholder 2"/>
          <p:cNvSpPr>
            <a:spLocks noGrp="1"/>
          </p:cNvSpPr>
          <p:nvPr>
            <p:ph sz="half" idx="1"/>
          </p:nvPr>
        </p:nvSpPr>
        <p:spPr>
          <a:xfrm>
            <a:off x="1258888" y="1341438"/>
            <a:ext cx="7427912" cy="21193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1258888" y="3613150"/>
            <a:ext cx="7427912" cy="2120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Tree>
  </p:cSld>
  <p:clrMapOvr>
    <a:masterClrMapping/>
  </p:clrMapOvr>
  <p:transition>
    <p:blinds dir="vert"/>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10" descr="infinis_CMYK"/>
          <p:cNvPicPr>
            <a:picLocks noChangeAspect="1" noChangeArrowheads="1"/>
          </p:cNvPicPr>
          <p:nvPr/>
        </p:nvPicPr>
        <p:blipFill>
          <a:blip r:embed="rId2" cstate="print"/>
          <a:srcRect/>
          <a:stretch>
            <a:fillRect/>
          </a:stretch>
        </p:blipFill>
        <p:spPr bwMode="auto">
          <a:xfrm>
            <a:off x="1071538" y="642918"/>
            <a:ext cx="1214446" cy="1042275"/>
          </a:xfrm>
          <a:prstGeom prst="rect">
            <a:avLst/>
          </a:prstGeom>
          <a:noFill/>
          <a:ln w="9525">
            <a:noFill/>
            <a:miter lim="800000"/>
            <a:headEnd/>
            <a:tailEnd/>
          </a:ln>
        </p:spPr>
      </p:pic>
      <p:sp>
        <p:nvSpPr>
          <p:cNvPr id="5" name="Line 11"/>
          <p:cNvSpPr>
            <a:spLocks noChangeShapeType="1"/>
          </p:cNvSpPr>
          <p:nvPr/>
        </p:nvSpPr>
        <p:spPr bwMode="auto">
          <a:xfrm>
            <a:off x="971550" y="620713"/>
            <a:ext cx="0" cy="5113337"/>
          </a:xfrm>
          <a:prstGeom prst="line">
            <a:avLst/>
          </a:prstGeom>
          <a:noFill/>
          <a:ln w="12700">
            <a:solidFill>
              <a:srgbClr val="99CC00"/>
            </a:solidFill>
            <a:round/>
            <a:headEnd/>
            <a:tailEnd/>
          </a:ln>
          <a:effectLst/>
        </p:spPr>
        <p:txBody>
          <a:bodyPr/>
          <a:lstStyle/>
          <a:p>
            <a:pPr>
              <a:defRPr/>
            </a:pPr>
            <a:endParaRPr lang="en-GB" sz="1200" dirty="0"/>
          </a:p>
        </p:txBody>
      </p:sp>
      <p:sp>
        <p:nvSpPr>
          <p:cNvPr id="20483" name="Rectangle 3"/>
          <p:cNvSpPr>
            <a:spLocks noGrp="1" noChangeArrowheads="1"/>
          </p:cNvSpPr>
          <p:nvPr>
            <p:ph type="ctrTitle"/>
          </p:nvPr>
        </p:nvSpPr>
        <p:spPr>
          <a:xfrm>
            <a:off x="1249363" y="3378200"/>
            <a:ext cx="5473700" cy="504825"/>
          </a:xfrm>
        </p:spPr>
        <p:txBody>
          <a:bodyPr/>
          <a:lstStyle>
            <a:lvl1pPr>
              <a:defRPr sz="2000">
                <a:solidFill>
                  <a:srgbClr val="262B1F"/>
                </a:solidFill>
              </a:defRPr>
            </a:lvl1pPr>
          </a:lstStyle>
          <a:p>
            <a:endParaRPr lang="en-GB"/>
          </a:p>
        </p:txBody>
      </p:sp>
      <p:sp>
        <p:nvSpPr>
          <p:cNvPr id="20484" name="Rectangle 4"/>
          <p:cNvSpPr>
            <a:spLocks noGrp="1" noChangeArrowheads="1"/>
          </p:cNvSpPr>
          <p:nvPr>
            <p:ph type="subTitle" idx="1"/>
          </p:nvPr>
        </p:nvSpPr>
        <p:spPr>
          <a:xfrm>
            <a:off x="1250950" y="4005263"/>
            <a:ext cx="6400800" cy="1582737"/>
          </a:xfrm>
        </p:spPr>
        <p:txBody>
          <a:bodyPr/>
          <a:lstStyle>
            <a:lvl1pPr marL="0" indent="0">
              <a:buFont typeface="Times" pitchFamily="18" charset="0"/>
              <a:buNone/>
              <a:defRPr/>
            </a:lvl1pPr>
          </a:lstStyle>
          <a:p>
            <a:endParaRPr lang="en-GB"/>
          </a:p>
        </p:txBody>
      </p:sp>
    </p:spTree>
  </p:cSld>
  <p:clrMapOvr>
    <a:masterClrMapping/>
  </p:clrMapOvr>
  <p:transition>
    <p:blinds dir="vert"/>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p:blinds dir="vert"/>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258888" y="1341438"/>
            <a:ext cx="3636962" cy="43926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048250" y="1341438"/>
            <a:ext cx="3638550" cy="43926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285852" y="285728"/>
            <a:ext cx="5814097" cy="417512"/>
          </a:xfr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blinds dir="vert"/>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GB" dirty="0"/>
          </a:p>
        </p:txBody>
      </p:sp>
      <p:sp>
        <p:nvSpPr>
          <p:cNvPr id="3" name="Line 11"/>
          <p:cNvSpPr>
            <a:spLocks noChangeShapeType="1"/>
          </p:cNvSpPr>
          <p:nvPr userDrawn="1"/>
        </p:nvSpPr>
        <p:spPr bwMode="auto">
          <a:xfrm flipH="1">
            <a:off x="539750" y="692150"/>
            <a:ext cx="8186738" cy="0"/>
          </a:xfrm>
          <a:prstGeom prst="line">
            <a:avLst/>
          </a:prstGeom>
          <a:noFill/>
          <a:ln w="12700">
            <a:solidFill>
              <a:srgbClr val="99CC00"/>
            </a:solidFill>
            <a:round/>
            <a:headEnd/>
            <a:tailEnd/>
          </a:ln>
          <a:effectLst/>
        </p:spPr>
        <p:txBody>
          <a:bodyPr/>
          <a:lstStyle/>
          <a:p>
            <a:pPr>
              <a:spcBef>
                <a:spcPct val="50000"/>
              </a:spcBef>
              <a:defRPr/>
            </a:pPr>
            <a:endParaRPr lang="en-US" sz="800" dirty="0">
              <a:latin typeface="Arial" pitchFamily="34" charset="0"/>
            </a:endParaRPr>
          </a:p>
        </p:txBody>
      </p:sp>
    </p:spTree>
  </p:cSld>
  <p:clrMapOvr>
    <a:masterClrMapping/>
  </p:clrMapOvr>
  <p:transition>
    <p:blinds dir="vert"/>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blinds dir="vert"/>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blinds dir="vert"/>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blinds dir="vert"/>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000100" y="285728"/>
            <a:ext cx="7427912" cy="417512"/>
          </a:xfrm>
        </p:spPr>
        <p:txBody>
          <a:bodyPr/>
          <a:lstStyle/>
          <a:p>
            <a:r>
              <a:rPr lang="en-US" dirty="0" smtClean="0"/>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77038" y="404813"/>
            <a:ext cx="1909762" cy="5329237"/>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042988" y="404813"/>
            <a:ext cx="5581650" cy="532923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71538" y="285728"/>
            <a:ext cx="7427912" cy="417512"/>
          </a:xfrm>
        </p:spPr>
        <p:txBody>
          <a:bodyPr/>
          <a:lstStyle/>
          <a:p>
            <a:r>
              <a:rPr lang="en-US" dirty="0" smtClean="0"/>
              <a:t>Click to edit Master title style</a:t>
            </a:r>
            <a:endParaRPr lang="en-GB" dirty="0"/>
          </a:p>
        </p:txBody>
      </p:sp>
      <p:sp>
        <p:nvSpPr>
          <p:cNvPr id="3" name="Text Placeholder 2"/>
          <p:cNvSpPr>
            <a:spLocks noGrp="1"/>
          </p:cNvSpPr>
          <p:nvPr>
            <p:ph type="body" sz="half" idx="1"/>
          </p:nvPr>
        </p:nvSpPr>
        <p:spPr>
          <a:xfrm>
            <a:off x="1258888" y="1341438"/>
            <a:ext cx="3636962"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048250" y="1341438"/>
            <a:ext cx="3638550"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1071538" y="285728"/>
            <a:ext cx="7427912" cy="417512"/>
          </a:xfrm>
        </p:spPr>
        <p:txBody>
          <a:bodyPr/>
          <a:lstStyle/>
          <a:p>
            <a:r>
              <a:rPr lang="en-US" dirty="0" smtClean="0"/>
              <a:t>Click to edit Master title style</a:t>
            </a:r>
            <a:endParaRPr lang="en-GB" dirty="0"/>
          </a:p>
        </p:txBody>
      </p:sp>
      <p:sp>
        <p:nvSpPr>
          <p:cNvPr id="3" name="Content Placeholder 2"/>
          <p:cNvSpPr>
            <a:spLocks noGrp="1"/>
          </p:cNvSpPr>
          <p:nvPr>
            <p:ph sz="half" idx="1"/>
          </p:nvPr>
        </p:nvSpPr>
        <p:spPr>
          <a:xfrm>
            <a:off x="1258888" y="1341438"/>
            <a:ext cx="3636962"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5048250" y="1341438"/>
            <a:ext cx="3638550" cy="21193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5048250" y="3613150"/>
            <a:ext cx="3638550" cy="2120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objOverTx" preserve="1">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1000100" y="285728"/>
            <a:ext cx="7427912" cy="417512"/>
          </a:xfrm>
        </p:spPr>
        <p:txBody>
          <a:bodyPr/>
          <a:lstStyle/>
          <a:p>
            <a:r>
              <a:rPr lang="en-US" dirty="0" smtClean="0"/>
              <a:t>Click to edit Master title style</a:t>
            </a:r>
            <a:endParaRPr lang="en-GB" dirty="0"/>
          </a:p>
        </p:txBody>
      </p:sp>
      <p:sp>
        <p:nvSpPr>
          <p:cNvPr id="3" name="Content Placeholder 2"/>
          <p:cNvSpPr>
            <a:spLocks noGrp="1"/>
          </p:cNvSpPr>
          <p:nvPr>
            <p:ph sz="half" idx="1"/>
          </p:nvPr>
        </p:nvSpPr>
        <p:spPr>
          <a:xfrm>
            <a:off x="1258888" y="1341438"/>
            <a:ext cx="7427912" cy="21193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1258888" y="3613150"/>
            <a:ext cx="7427912" cy="2120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Tree>
  </p:cSld>
  <p:clrMapOvr>
    <a:masterClrMapping/>
  </p:clrMapOvr>
  <p:transition>
    <p:blinds dir="vert"/>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10" descr="infinis_CMYK"/>
          <p:cNvPicPr>
            <a:picLocks noChangeAspect="1" noChangeArrowheads="1"/>
          </p:cNvPicPr>
          <p:nvPr/>
        </p:nvPicPr>
        <p:blipFill>
          <a:blip r:embed="rId2" cstate="print"/>
          <a:srcRect/>
          <a:stretch>
            <a:fillRect/>
          </a:stretch>
        </p:blipFill>
        <p:spPr bwMode="auto">
          <a:xfrm>
            <a:off x="1071538" y="642918"/>
            <a:ext cx="1214446" cy="1042275"/>
          </a:xfrm>
          <a:prstGeom prst="rect">
            <a:avLst/>
          </a:prstGeom>
          <a:noFill/>
          <a:ln w="9525">
            <a:noFill/>
            <a:miter lim="800000"/>
            <a:headEnd/>
            <a:tailEnd/>
          </a:ln>
        </p:spPr>
      </p:pic>
      <p:sp>
        <p:nvSpPr>
          <p:cNvPr id="5" name="Line 11"/>
          <p:cNvSpPr>
            <a:spLocks noChangeShapeType="1"/>
          </p:cNvSpPr>
          <p:nvPr/>
        </p:nvSpPr>
        <p:spPr bwMode="auto">
          <a:xfrm>
            <a:off x="971550" y="620713"/>
            <a:ext cx="0" cy="5113337"/>
          </a:xfrm>
          <a:prstGeom prst="line">
            <a:avLst/>
          </a:prstGeom>
          <a:noFill/>
          <a:ln w="12700">
            <a:solidFill>
              <a:srgbClr val="99CC00"/>
            </a:solidFill>
            <a:round/>
            <a:headEnd/>
            <a:tailEnd/>
          </a:ln>
          <a:effectLst/>
        </p:spPr>
        <p:txBody>
          <a:bodyPr/>
          <a:lstStyle/>
          <a:p>
            <a:pPr>
              <a:defRPr/>
            </a:pPr>
            <a:endParaRPr lang="en-GB" sz="1200" dirty="0"/>
          </a:p>
        </p:txBody>
      </p:sp>
      <p:sp>
        <p:nvSpPr>
          <p:cNvPr id="20483" name="Rectangle 3"/>
          <p:cNvSpPr>
            <a:spLocks noGrp="1" noChangeArrowheads="1"/>
          </p:cNvSpPr>
          <p:nvPr>
            <p:ph type="ctrTitle"/>
          </p:nvPr>
        </p:nvSpPr>
        <p:spPr>
          <a:xfrm>
            <a:off x="1249363" y="3378200"/>
            <a:ext cx="5473700" cy="504825"/>
          </a:xfrm>
        </p:spPr>
        <p:txBody>
          <a:bodyPr/>
          <a:lstStyle>
            <a:lvl1pPr>
              <a:defRPr sz="2000">
                <a:solidFill>
                  <a:srgbClr val="262B1F"/>
                </a:solidFill>
              </a:defRPr>
            </a:lvl1pPr>
          </a:lstStyle>
          <a:p>
            <a:endParaRPr lang="en-GB"/>
          </a:p>
        </p:txBody>
      </p:sp>
      <p:sp>
        <p:nvSpPr>
          <p:cNvPr id="20484" name="Rectangle 4"/>
          <p:cNvSpPr>
            <a:spLocks noGrp="1" noChangeArrowheads="1"/>
          </p:cNvSpPr>
          <p:nvPr>
            <p:ph type="subTitle" idx="1"/>
          </p:nvPr>
        </p:nvSpPr>
        <p:spPr>
          <a:xfrm>
            <a:off x="1250950" y="4005263"/>
            <a:ext cx="6400800" cy="1582737"/>
          </a:xfrm>
        </p:spPr>
        <p:txBody>
          <a:bodyPr/>
          <a:lstStyle>
            <a:lvl1pPr marL="0" indent="0">
              <a:buFont typeface="Times" pitchFamily="18" charset="0"/>
              <a:buNone/>
              <a:defRPr/>
            </a:lvl1pPr>
          </a:lstStyle>
          <a:p>
            <a:endParaRPr lang="en-GB"/>
          </a:p>
        </p:txBody>
      </p:sp>
    </p:spTree>
  </p:cSld>
  <p:clrMapOvr>
    <a:masterClrMapping/>
  </p:clrMapOvr>
  <p:transition>
    <p:blinds dir="vert"/>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p:blinds dir="vert"/>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258888" y="1341438"/>
            <a:ext cx="3636962" cy="43926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048250" y="1341438"/>
            <a:ext cx="3638550" cy="43926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285852" y="285728"/>
            <a:ext cx="5814097" cy="417512"/>
          </a:xfr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blinds dir="vert"/>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GB" dirty="0"/>
          </a:p>
        </p:txBody>
      </p:sp>
      <p:sp>
        <p:nvSpPr>
          <p:cNvPr id="3" name="Line 11"/>
          <p:cNvSpPr>
            <a:spLocks noChangeShapeType="1"/>
          </p:cNvSpPr>
          <p:nvPr userDrawn="1"/>
        </p:nvSpPr>
        <p:spPr bwMode="auto">
          <a:xfrm flipH="1">
            <a:off x="539750" y="692150"/>
            <a:ext cx="8186738" cy="0"/>
          </a:xfrm>
          <a:prstGeom prst="line">
            <a:avLst/>
          </a:prstGeom>
          <a:noFill/>
          <a:ln w="12700">
            <a:solidFill>
              <a:srgbClr val="99CC00"/>
            </a:solidFill>
            <a:round/>
            <a:headEnd/>
            <a:tailEnd/>
          </a:ln>
          <a:effectLst/>
        </p:spPr>
        <p:txBody>
          <a:bodyPr/>
          <a:lstStyle/>
          <a:p>
            <a:pPr>
              <a:spcBef>
                <a:spcPct val="50000"/>
              </a:spcBef>
              <a:defRPr/>
            </a:pPr>
            <a:endParaRPr lang="en-US" sz="800" dirty="0">
              <a:latin typeface="Arial" pitchFamily="34" charset="0"/>
            </a:endParaRPr>
          </a:p>
        </p:txBody>
      </p:sp>
    </p:spTree>
  </p:cSld>
  <p:clrMapOvr>
    <a:masterClrMapping/>
  </p:clrMapOvr>
  <p:transition>
    <p:blinds dir="vert"/>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blinds dir="vert"/>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blinds dir="vert"/>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blinds dir="vert"/>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000100" y="285728"/>
            <a:ext cx="7427912" cy="417512"/>
          </a:xfrm>
        </p:spPr>
        <p:txBody>
          <a:bodyPr/>
          <a:lstStyle/>
          <a:p>
            <a:r>
              <a:rPr lang="en-US" dirty="0" smtClean="0"/>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77038" y="404813"/>
            <a:ext cx="1909762" cy="5329237"/>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042988" y="404813"/>
            <a:ext cx="5581650" cy="532923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71538" y="285728"/>
            <a:ext cx="7427912" cy="417512"/>
          </a:xfrm>
        </p:spPr>
        <p:txBody>
          <a:bodyPr/>
          <a:lstStyle/>
          <a:p>
            <a:r>
              <a:rPr lang="en-US" dirty="0" smtClean="0"/>
              <a:t>Click to edit Master title style</a:t>
            </a:r>
            <a:endParaRPr lang="en-GB" dirty="0"/>
          </a:p>
        </p:txBody>
      </p:sp>
      <p:sp>
        <p:nvSpPr>
          <p:cNvPr id="3" name="Text Placeholder 2"/>
          <p:cNvSpPr>
            <a:spLocks noGrp="1"/>
          </p:cNvSpPr>
          <p:nvPr>
            <p:ph type="body" sz="half" idx="1"/>
          </p:nvPr>
        </p:nvSpPr>
        <p:spPr>
          <a:xfrm>
            <a:off x="1258888" y="1341438"/>
            <a:ext cx="3636962"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048250" y="1341438"/>
            <a:ext cx="3638550"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1071538" y="285728"/>
            <a:ext cx="7427912" cy="417512"/>
          </a:xfrm>
        </p:spPr>
        <p:txBody>
          <a:bodyPr/>
          <a:lstStyle/>
          <a:p>
            <a:r>
              <a:rPr lang="en-US" dirty="0" smtClean="0"/>
              <a:t>Click to edit Master title style</a:t>
            </a:r>
            <a:endParaRPr lang="en-GB" dirty="0"/>
          </a:p>
        </p:txBody>
      </p:sp>
      <p:sp>
        <p:nvSpPr>
          <p:cNvPr id="3" name="Content Placeholder 2"/>
          <p:cNvSpPr>
            <a:spLocks noGrp="1"/>
          </p:cNvSpPr>
          <p:nvPr>
            <p:ph sz="half" idx="1"/>
          </p:nvPr>
        </p:nvSpPr>
        <p:spPr>
          <a:xfrm>
            <a:off x="1258888" y="1341438"/>
            <a:ext cx="3636962"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5048250" y="1341438"/>
            <a:ext cx="3638550" cy="21193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5048250" y="3613150"/>
            <a:ext cx="3638550" cy="2120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objOverTx" preserve="1">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1000100" y="285728"/>
            <a:ext cx="7427912" cy="417512"/>
          </a:xfrm>
        </p:spPr>
        <p:txBody>
          <a:bodyPr/>
          <a:lstStyle/>
          <a:p>
            <a:r>
              <a:rPr lang="en-US" dirty="0" smtClean="0"/>
              <a:t>Click to edit Master title style</a:t>
            </a:r>
            <a:endParaRPr lang="en-GB" dirty="0"/>
          </a:p>
        </p:txBody>
      </p:sp>
      <p:sp>
        <p:nvSpPr>
          <p:cNvPr id="3" name="Content Placeholder 2"/>
          <p:cNvSpPr>
            <a:spLocks noGrp="1"/>
          </p:cNvSpPr>
          <p:nvPr>
            <p:ph sz="half" idx="1"/>
          </p:nvPr>
        </p:nvSpPr>
        <p:spPr>
          <a:xfrm>
            <a:off x="1258888" y="1341438"/>
            <a:ext cx="7427912" cy="21193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1258888" y="3613150"/>
            <a:ext cx="7427912" cy="2120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Tree>
  </p:cSld>
  <p:clrMapOvr>
    <a:masterClrMapping/>
  </p:clrMapOvr>
  <p:transition>
    <p:blinds dir="vert"/>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10" descr="infinis_CMYK"/>
          <p:cNvPicPr>
            <a:picLocks noChangeAspect="1" noChangeArrowheads="1"/>
          </p:cNvPicPr>
          <p:nvPr/>
        </p:nvPicPr>
        <p:blipFill>
          <a:blip r:embed="rId2" cstate="print"/>
          <a:srcRect/>
          <a:stretch>
            <a:fillRect/>
          </a:stretch>
        </p:blipFill>
        <p:spPr bwMode="auto">
          <a:xfrm>
            <a:off x="1071538" y="642918"/>
            <a:ext cx="1214446" cy="1042275"/>
          </a:xfrm>
          <a:prstGeom prst="rect">
            <a:avLst/>
          </a:prstGeom>
          <a:noFill/>
          <a:ln w="9525">
            <a:noFill/>
            <a:miter lim="800000"/>
            <a:headEnd/>
            <a:tailEnd/>
          </a:ln>
        </p:spPr>
      </p:pic>
      <p:sp>
        <p:nvSpPr>
          <p:cNvPr id="5" name="Line 11"/>
          <p:cNvSpPr>
            <a:spLocks noChangeShapeType="1"/>
          </p:cNvSpPr>
          <p:nvPr/>
        </p:nvSpPr>
        <p:spPr bwMode="auto">
          <a:xfrm>
            <a:off x="971550" y="620713"/>
            <a:ext cx="0" cy="5113337"/>
          </a:xfrm>
          <a:prstGeom prst="line">
            <a:avLst/>
          </a:prstGeom>
          <a:noFill/>
          <a:ln w="12700">
            <a:solidFill>
              <a:srgbClr val="99CC00"/>
            </a:solidFill>
            <a:round/>
            <a:headEnd/>
            <a:tailEnd/>
          </a:ln>
          <a:effectLst/>
        </p:spPr>
        <p:txBody>
          <a:bodyPr/>
          <a:lstStyle/>
          <a:p>
            <a:pPr>
              <a:defRPr/>
            </a:pPr>
            <a:endParaRPr lang="en-GB" sz="1200" dirty="0"/>
          </a:p>
        </p:txBody>
      </p:sp>
      <p:sp>
        <p:nvSpPr>
          <p:cNvPr id="20483" name="Rectangle 3"/>
          <p:cNvSpPr>
            <a:spLocks noGrp="1" noChangeArrowheads="1"/>
          </p:cNvSpPr>
          <p:nvPr>
            <p:ph type="ctrTitle"/>
          </p:nvPr>
        </p:nvSpPr>
        <p:spPr>
          <a:xfrm>
            <a:off x="1249363" y="3378200"/>
            <a:ext cx="5473700" cy="504825"/>
          </a:xfrm>
        </p:spPr>
        <p:txBody>
          <a:bodyPr/>
          <a:lstStyle>
            <a:lvl1pPr>
              <a:defRPr sz="2000">
                <a:solidFill>
                  <a:srgbClr val="262B1F"/>
                </a:solidFill>
              </a:defRPr>
            </a:lvl1pPr>
          </a:lstStyle>
          <a:p>
            <a:endParaRPr lang="en-GB"/>
          </a:p>
        </p:txBody>
      </p:sp>
      <p:sp>
        <p:nvSpPr>
          <p:cNvPr id="20484" name="Rectangle 4"/>
          <p:cNvSpPr>
            <a:spLocks noGrp="1" noChangeArrowheads="1"/>
          </p:cNvSpPr>
          <p:nvPr>
            <p:ph type="subTitle" idx="1"/>
          </p:nvPr>
        </p:nvSpPr>
        <p:spPr>
          <a:xfrm>
            <a:off x="1250950" y="4005263"/>
            <a:ext cx="6400800" cy="1582737"/>
          </a:xfrm>
        </p:spPr>
        <p:txBody>
          <a:bodyPr/>
          <a:lstStyle>
            <a:lvl1pPr marL="0" indent="0">
              <a:buFont typeface="Times" pitchFamily="18" charset="0"/>
              <a:buNone/>
              <a:defRPr/>
            </a:lvl1pPr>
          </a:lstStyle>
          <a:p>
            <a:endParaRPr lang="en-GB"/>
          </a:p>
        </p:txBody>
      </p:sp>
    </p:spTree>
  </p:cSld>
  <p:clrMapOvr>
    <a:masterClrMapping/>
  </p:clrMapOvr>
  <p:transition>
    <p:blinds dir="vert"/>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p:blinds dir="vert"/>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258888" y="1341438"/>
            <a:ext cx="3636962" cy="43926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048250" y="1341438"/>
            <a:ext cx="3638550" cy="43926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285852" y="285728"/>
            <a:ext cx="5814097" cy="417512"/>
          </a:xfr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blinds dir="vert"/>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GB" dirty="0"/>
          </a:p>
        </p:txBody>
      </p:sp>
      <p:sp>
        <p:nvSpPr>
          <p:cNvPr id="3" name="Line 11"/>
          <p:cNvSpPr>
            <a:spLocks noChangeShapeType="1"/>
          </p:cNvSpPr>
          <p:nvPr userDrawn="1"/>
        </p:nvSpPr>
        <p:spPr bwMode="auto">
          <a:xfrm flipH="1">
            <a:off x="539750" y="692150"/>
            <a:ext cx="8186738" cy="0"/>
          </a:xfrm>
          <a:prstGeom prst="line">
            <a:avLst/>
          </a:prstGeom>
          <a:noFill/>
          <a:ln w="12700">
            <a:solidFill>
              <a:srgbClr val="99CC00"/>
            </a:solidFill>
            <a:round/>
            <a:headEnd/>
            <a:tailEnd/>
          </a:ln>
          <a:effectLst/>
        </p:spPr>
        <p:txBody>
          <a:bodyPr/>
          <a:lstStyle/>
          <a:p>
            <a:pPr>
              <a:spcBef>
                <a:spcPct val="50000"/>
              </a:spcBef>
              <a:defRPr/>
            </a:pPr>
            <a:endParaRPr lang="en-US" sz="800" dirty="0">
              <a:latin typeface="Arial" pitchFamily="34" charset="0"/>
            </a:endParaRPr>
          </a:p>
        </p:txBody>
      </p:sp>
    </p:spTree>
  </p:cSld>
  <p:clrMapOvr>
    <a:masterClrMapping/>
  </p:clrMapOvr>
  <p:transition>
    <p:blinds dir="vert"/>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blinds dir="vert"/>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blinds dir="vert"/>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blinds dir="vert"/>
  </p:transition>
</p:sldLayout>
</file>

<file path=ppt/slideLayouts/slideLayout5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000100" y="285728"/>
            <a:ext cx="7427912" cy="417512"/>
          </a:xfrm>
        </p:spPr>
        <p:txBody>
          <a:bodyPr/>
          <a:lstStyle/>
          <a:p>
            <a:r>
              <a:rPr lang="en-US" dirty="0" smtClean="0"/>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77038" y="404813"/>
            <a:ext cx="1909762" cy="5329237"/>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042988" y="404813"/>
            <a:ext cx="5581650" cy="532923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61.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71538" y="285728"/>
            <a:ext cx="7427912" cy="417512"/>
          </a:xfrm>
        </p:spPr>
        <p:txBody>
          <a:bodyPr/>
          <a:lstStyle/>
          <a:p>
            <a:r>
              <a:rPr lang="en-US" dirty="0" smtClean="0"/>
              <a:t>Click to edit Master title style</a:t>
            </a:r>
            <a:endParaRPr lang="en-GB" dirty="0"/>
          </a:p>
        </p:txBody>
      </p:sp>
      <p:sp>
        <p:nvSpPr>
          <p:cNvPr id="3" name="Text Placeholder 2"/>
          <p:cNvSpPr>
            <a:spLocks noGrp="1"/>
          </p:cNvSpPr>
          <p:nvPr>
            <p:ph type="body" sz="half" idx="1"/>
          </p:nvPr>
        </p:nvSpPr>
        <p:spPr>
          <a:xfrm>
            <a:off x="1258888" y="1341438"/>
            <a:ext cx="3636962"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048250" y="1341438"/>
            <a:ext cx="3638550"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62.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1071538" y="285728"/>
            <a:ext cx="7427912" cy="417512"/>
          </a:xfrm>
        </p:spPr>
        <p:txBody>
          <a:bodyPr/>
          <a:lstStyle/>
          <a:p>
            <a:r>
              <a:rPr lang="en-US" dirty="0" smtClean="0"/>
              <a:t>Click to edit Master title style</a:t>
            </a:r>
            <a:endParaRPr lang="en-GB" dirty="0"/>
          </a:p>
        </p:txBody>
      </p:sp>
      <p:sp>
        <p:nvSpPr>
          <p:cNvPr id="3" name="Content Placeholder 2"/>
          <p:cNvSpPr>
            <a:spLocks noGrp="1"/>
          </p:cNvSpPr>
          <p:nvPr>
            <p:ph sz="half" idx="1"/>
          </p:nvPr>
        </p:nvSpPr>
        <p:spPr>
          <a:xfrm>
            <a:off x="1258888" y="1341438"/>
            <a:ext cx="3636962"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5048250" y="1341438"/>
            <a:ext cx="3638550" cy="21193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5048250" y="3613150"/>
            <a:ext cx="3638550" cy="2120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63.xml><?xml version="1.0" encoding="utf-8"?>
<p:sldLayout xmlns:a="http://schemas.openxmlformats.org/drawingml/2006/main" xmlns:r="http://schemas.openxmlformats.org/officeDocument/2006/relationships" xmlns:p="http://schemas.openxmlformats.org/presentationml/2006/main" type="objOverTx" preserve="1">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1000100" y="285728"/>
            <a:ext cx="7427912" cy="417512"/>
          </a:xfrm>
        </p:spPr>
        <p:txBody>
          <a:bodyPr/>
          <a:lstStyle/>
          <a:p>
            <a:r>
              <a:rPr lang="en-US" dirty="0" smtClean="0"/>
              <a:t>Click to edit Master title style</a:t>
            </a:r>
            <a:endParaRPr lang="en-GB" dirty="0"/>
          </a:p>
        </p:txBody>
      </p:sp>
      <p:sp>
        <p:nvSpPr>
          <p:cNvPr id="3" name="Content Placeholder 2"/>
          <p:cNvSpPr>
            <a:spLocks noGrp="1"/>
          </p:cNvSpPr>
          <p:nvPr>
            <p:ph sz="half" idx="1"/>
          </p:nvPr>
        </p:nvSpPr>
        <p:spPr>
          <a:xfrm>
            <a:off x="1258888" y="1341438"/>
            <a:ext cx="7427912" cy="21193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1258888" y="3613150"/>
            <a:ext cx="7427912" cy="2120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64.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Tree>
  </p:cSld>
  <p:clrMapOvr>
    <a:masterClrMapping/>
  </p:clrMapOvr>
  <p:transition>
    <p:blinds dir="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theme" Target="../theme/theme2.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0.xml"/><Relationship Id="rId13" Type="http://schemas.openxmlformats.org/officeDocument/2006/relationships/slideLayout" Target="../slideLayouts/slideLayout45.xml"/><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slideLayout" Target="../slideLayouts/slideLayout44.xml"/><Relationship Id="rId17" Type="http://schemas.openxmlformats.org/officeDocument/2006/relationships/theme" Target="../theme/theme3.xml"/><Relationship Id="rId2" Type="http://schemas.openxmlformats.org/officeDocument/2006/relationships/slideLayout" Target="../slideLayouts/slideLayout34.xml"/><Relationship Id="rId16" Type="http://schemas.openxmlformats.org/officeDocument/2006/relationships/slideLayout" Target="../slideLayouts/slideLayout48.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5" Type="http://schemas.openxmlformats.org/officeDocument/2006/relationships/slideLayout" Target="../slideLayouts/slideLayout47.xml"/><Relationship Id="rId10" Type="http://schemas.openxmlformats.org/officeDocument/2006/relationships/slideLayout" Target="../slideLayouts/slideLayout42.xml"/><Relationship Id="rId4" Type="http://schemas.openxmlformats.org/officeDocument/2006/relationships/slideLayout" Target="../slideLayouts/slideLayout36.xml"/><Relationship Id="rId9" Type="http://schemas.openxmlformats.org/officeDocument/2006/relationships/slideLayout" Target="../slideLayouts/slideLayout41.xml"/><Relationship Id="rId14" Type="http://schemas.openxmlformats.org/officeDocument/2006/relationships/slideLayout" Target="../slideLayouts/slideLayout4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6.xml"/><Relationship Id="rId13" Type="http://schemas.openxmlformats.org/officeDocument/2006/relationships/slideLayout" Target="../slideLayouts/slideLayout61.xml"/><Relationship Id="rId3" Type="http://schemas.openxmlformats.org/officeDocument/2006/relationships/slideLayout" Target="../slideLayouts/slideLayout51.xml"/><Relationship Id="rId7" Type="http://schemas.openxmlformats.org/officeDocument/2006/relationships/slideLayout" Target="../slideLayouts/slideLayout55.xml"/><Relationship Id="rId12" Type="http://schemas.openxmlformats.org/officeDocument/2006/relationships/slideLayout" Target="../slideLayouts/slideLayout60.xml"/><Relationship Id="rId17" Type="http://schemas.openxmlformats.org/officeDocument/2006/relationships/theme" Target="../theme/theme4.xml"/><Relationship Id="rId2" Type="http://schemas.openxmlformats.org/officeDocument/2006/relationships/slideLayout" Target="../slideLayouts/slideLayout50.xml"/><Relationship Id="rId16" Type="http://schemas.openxmlformats.org/officeDocument/2006/relationships/slideLayout" Target="../slideLayouts/slideLayout64.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1" Type="http://schemas.openxmlformats.org/officeDocument/2006/relationships/slideLayout" Target="../slideLayouts/slideLayout59.xml"/><Relationship Id="rId5" Type="http://schemas.openxmlformats.org/officeDocument/2006/relationships/slideLayout" Target="../slideLayouts/slideLayout53.xml"/><Relationship Id="rId15" Type="http://schemas.openxmlformats.org/officeDocument/2006/relationships/slideLayout" Target="../slideLayouts/slideLayout63.xml"/><Relationship Id="rId10" Type="http://schemas.openxmlformats.org/officeDocument/2006/relationships/slideLayout" Target="../slideLayouts/slideLayout58.xml"/><Relationship Id="rId4" Type="http://schemas.openxmlformats.org/officeDocument/2006/relationships/slideLayout" Target="../slideLayouts/slideLayout52.xml"/><Relationship Id="rId9" Type="http://schemas.openxmlformats.org/officeDocument/2006/relationships/slideLayout" Target="../slideLayouts/slideLayout57.xml"/><Relationship Id="rId14" Type="http://schemas.openxmlformats.org/officeDocument/2006/relationships/slideLayout" Target="../slideLayouts/slideLayout6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1071538" y="285728"/>
            <a:ext cx="7427912" cy="417512"/>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dirty="0" smtClean="0"/>
              <a:t>Click to edit Master title style</a:t>
            </a:r>
            <a:endParaRPr lang="en-US" dirty="0" smtClean="0"/>
          </a:p>
        </p:txBody>
      </p:sp>
      <p:sp>
        <p:nvSpPr>
          <p:cNvPr id="4099" name="Rectangle 3"/>
          <p:cNvSpPr>
            <a:spLocks noGrp="1" noChangeArrowheads="1"/>
          </p:cNvSpPr>
          <p:nvPr>
            <p:ph type="body" idx="1"/>
          </p:nvPr>
        </p:nvSpPr>
        <p:spPr bwMode="auto">
          <a:xfrm>
            <a:off x="1258888" y="1341438"/>
            <a:ext cx="7427912" cy="439261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9464" name="Text Box 8"/>
          <p:cNvSpPr txBox="1">
            <a:spLocks noChangeArrowheads="1"/>
          </p:cNvSpPr>
          <p:nvPr/>
        </p:nvSpPr>
        <p:spPr bwMode="auto">
          <a:xfrm>
            <a:off x="8572528" y="142852"/>
            <a:ext cx="463550" cy="366713"/>
          </a:xfrm>
          <a:prstGeom prst="rect">
            <a:avLst/>
          </a:prstGeom>
          <a:noFill/>
          <a:ln w="9525">
            <a:noFill/>
            <a:miter lim="800000"/>
            <a:headEnd/>
            <a:tailEnd/>
          </a:ln>
          <a:effectLst/>
        </p:spPr>
        <p:txBody>
          <a:bodyPr wrap="none">
            <a:spAutoFit/>
          </a:bodyPr>
          <a:lstStyle/>
          <a:p>
            <a:pPr algn="ctr">
              <a:defRPr/>
            </a:pPr>
            <a:fld id="{8C32EF80-5D4C-43D8-97E6-E7AC20793700}" type="slidenum">
              <a:rPr lang="en-GB" sz="1800">
                <a:solidFill>
                  <a:srgbClr val="99CC00"/>
                </a:solidFill>
              </a:rPr>
              <a:pPr algn="ctr">
                <a:defRPr/>
              </a:pPr>
              <a:t>‹#›</a:t>
            </a:fld>
            <a:endParaRPr lang="en-US" sz="1800" dirty="0">
              <a:solidFill>
                <a:srgbClr val="99CC00"/>
              </a:solidFill>
            </a:endParaRPr>
          </a:p>
        </p:txBody>
      </p:sp>
      <p:sp>
        <p:nvSpPr>
          <p:cNvPr id="7" name="Line 11"/>
          <p:cNvSpPr>
            <a:spLocks noChangeShapeType="1"/>
          </p:cNvSpPr>
          <p:nvPr/>
        </p:nvSpPr>
        <p:spPr bwMode="auto">
          <a:xfrm flipH="1">
            <a:off x="539750" y="692150"/>
            <a:ext cx="8186738" cy="0"/>
          </a:xfrm>
          <a:prstGeom prst="line">
            <a:avLst/>
          </a:prstGeom>
          <a:noFill/>
          <a:ln w="12700">
            <a:solidFill>
              <a:srgbClr val="99CC00"/>
            </a:solidFill>
            <a:round/>
            <a:headEnd/>
            <a:tailEnd/>
          </a:ln>
          <a:effectLst/>
        </p:spPr>
        <p:txBody>
          <a:bodyPr/>
          <a:lstStyle/>
          <a:p>
            <a:pPr>
              <a:spcBef>
                <a:spcPct val="50000"/>
              </a:spcBef>
              <a:defRPr/>
            </a:pPr>
            <a:endParaRPr lang="en-US" sz="800" dirty="0">
              <a:latin typeface="Arial" pitchFamily="34" charset="0"/>
            </a:endParaRPr>
          </a:p>
        </p:txBody>
      </p:sp>
    </p:spTree>
  </p:cSld>
  <p:clrMap bg1="lt1" tx1="dk1" bg2="lt2" tx2="dk2" accent1="accent1" accent2="accent2" accent3="accent3" accent4="accent4" accent5="accent5" accent6="accent6" hlink="hlink" folHlink="folHlink"/>
  <p:sldLayoutIdLst>
    <p:sldLayoutId id="2147483756" r:id="rId1"/>
    <p:sldLayoutId id="2147483745" r:id="rId2"/>
    <p:sldLayoutId id="2147483744" r:id="rId3"/>
    <p:sldLayoutId id="2147483743" r:id="rId4"/>
    <p:sldLayoutId id="2147483796" r:id="rId5"/>
    <p:sldLayoutId id="2147483742" r:id="rId6"/>
    <p:sldLayoutId id="2147483741" r:id="rId7"/>
    <p:sldLayoutId id="2147483740" r:id="rId8"/>
    <p:sldLayoutId id="2147483739" r:id="rId9"/>
    <p:sldLayoutId id="2147483738" r:id="rId10"/>
    <p:sldLayoutId id="2147483737" r:id="rId11"/>
    <p:sldLayoutId id="2147483736" r:id="rId12"/>
    <p:sldLayoutId id="2147483735" r:id="rId13"/>
    <p:sldLayoutId id="2147483734" r:id="rId14"/>
    <p:sldLayoutId id="2147483733" r:id="rId15"/>
    <p:sldLayoutId id="2147483771" r:id="rId16"/>
  </p:sldLayoutIdLst>
  <p:transition>
    <p:blinds dir="vert"/>
  </p:transition>
  <p:txStyles>
    <p:titleStyle>
      <a:lvl1pPr algn="l" rtl="0" eaLnBrk="0" fontAlgn="base" hangingPunct="0">
        <a:spcBef>
          <a:spcPct val="0"/>
        </a:spcBef>
        <a:spcAft>
          <a:spcPct val="0"/>
        </a:spcAft>
        <a:defRPr sz="2000" b="1">
          <a:solidFill>
            <a:srgbClr val="333333"/>
          </a:solidFill>
          <a:latin typeface="+mj-lt"/>
          <a:ea typeface="+mj-ea"/>
          <a:cs typeface="+mj-cs"/>
        </a:defRPr>
      </a:lvl1pPr>
      <a:lvl2pPr algn="l" rtl="0" eaLnBrk="0" fontAlgn="base" hangingPunct="0">
        <a:spcBef>
          <a:spcPct val="0"/>
        </a:spcBef>
        <a:spcAft>
          <a:spcPct val="0"/>
        </a:spcAft>
        <a:defRPr sz="2000" b="1">
          <a:solidFill>
            <a:srgbClr val="333333"/>
          </a:solidFill>
          <a:latin typeface="Arial" charset="0"/>
        </a:defRPr>
      </a:lvl2pPr>
      <a:lvl3pPr algn="l" rtl="0" eaLnBrk="0" fontAlgn="base" hangingPunct="0">
        <a:spcBef>
          <a:spcPct val="0"/>
        </a:spcBef>
        <a:spcAft>
          <a:spcPct val="0"/>
        </a:spcAft>
        <a:defRPr sz="2000" b="1">
          <a:solidFill>
            <a:srgbClr val="333333"/>
          </a:solidFill>
          <a:latin typeface="Arial" charset="0"/>
        </a:defRPr>
      </a:lvl3pPr>
      <a:lvl4pPr algn="l" rtl="0" eaLnBrk="0" fontAlgn="base" hangingPunct="0">
        <a:spcBef>
          <a:spcPct val="0"/>
        </a:spcBef>
        <a:spcAft>
          <a:spcPct val="0"/>
        </a:spcAft>
        <a:defRPr sz="2000" b="1">
          <a:solidFill>
            <a:srgbClr val="333333"/>
          </a:solidFill>
          <a:latin typeface="Arial" charset="0"/>
        </a:defRPr>
      </a:lvl4pPr>
      <a:lvl5pPr algn="l" rtl="0" eaLnBrk="0" fontAlgn="base" hangingPunct="0">
        <a:spcBef>
          <a:spcPct val="0"/>
        </a:spcBef>
        <a:spcAft>
          <a:spcPct val="0"/>
        </a:spcAft>
        <a:defRPr sz="2000" b="1">
          <a:solidFill>
            <a:srgbClr val="333333"/>
          </a:solidFill>
          <a:latin typeface="Arial" charset="0"/>
        </a:defRPr>
      </a:lvl5pPr>
      <a:lvl6pPr marL="457200" algn="l" rtl="0" fontAlgn="base">
        <a:spcBef>
          <a:spcPct val="0"/>
        </a:spcBef>
        <a:spcAft>
          <a:spcPct val="0"/>
        </a:spcAft>
        <a:defRPr b="1">
          <a:solidFill>
            <a:srgbClr val="333333"/>
          </a:solidFill>
          <a:latin typeface="Arial" charset="0"/>
        </a:defRPr>
      </a:lvl6pPr>
      <a:lvl7pPr marL="914400" algn="l" rtl="0" fontAlgn="base">
        <a:spcBef>
          <a:spcPct val="0"/>
        </a:spcBef>
        <a:spcAft>
          <a:spcPct val="0"/>
        </a:spcAft>
        <a:defRPr b="1">
          <a:solidFill>
            <a:srgbClr val="333333"/>
          </a:solidFill>
          <a:latin typeface="Arial" charset="0"/>
        </a:defRPr>
      </a:lvl7pPr>
      <a:lvl8pPr marL="1371600" algn="l" rtl="0" fontAlgn="base">
        <a:spcBef>
          <a:spcPct val="0"/>
        </a:spcBef>
        <a:spcAft>
          <a:spcPct val="0"/>
        </a:spcAft>
        <a:defRPr b="1">
          <a:solidFill>
            <a:srgbClr val="333333"/>
          </a:solidFill>
          <a:latin typeface="Arial" charset="0"/>
        </a:defRPr>
      </a:lvl8pPr>
      <a:lvl9pPr marL="1828800" algn="l" rtl="0" fontAlgn="base">
        <a:spcBef>
          <a:spcPct val="0"/>
        </a:spcBef>
        <a:spcAft>
          <a:spcPct val="0"/>
        </a:spcAft>
        <a:defRPr b="1">
          <a:solidFill>
            <a:srgbClr val="333333"/>
          </a:solidFill>
          <a:latin typeface="Arial" charset="0"/>
        </a:defRPr>
      </a:lvl9pPr>
    </p:titleStyle>
    <p:bodyStyle>
      <a:lvl1pPr marL="342900" indent="-342900" algn="l" rtl="0" eaLnBrk="0" fontAlgn="base" hangingPunct="0">
        <a:spcBef>
          <a:spcPct val="140000"/>
        </a:spcBef>
        <a:spcAft>
          <a:spcPct val="0"/>
        </a:spcAft>
        <a:buSzPct val="140000"/>
        <a:buFont typeface="Times" pitchFamily="18" charset="0"/>
        <a:buChar char="•"/>
        <a:defRPr sz="1500">
          <a:solidFill>
            <a:srgbClr val="333333"/>
          </a:solidFill>
          <a:latin typeface="+mn-lt"/>
          <a:ea typeface="+mn-ea"/>
          <a:cs typeface="+mn-cs"/>
        </a:defRPr>
      </a:lvl1pPr>
      <a:lvl2pPr marL="760413" indent="-404813" algn="l" rtl="0" eaLnBrk="0" fontAlgn="base" hangingPunct="0">
        <a:spcBef>
          <a:spcPct val="20000"/>
        </a:spcBef>
        <a:spcAft>
          <a:spcPct val="0"/>
        </a:spcAft>
        <a:buSzPct val="140000"/>
        <a:buFont typeface="Times" pitchFamily="18" charset="0"/>
        <a:buChar char="–"/>
        <a:defRPr sz="1300">
          <a:solidFill>
            <a:srgbClr val="333333"/>
          </a:solidFill>
          <a:latin typeface="+mn-lt"/>
        </a:defRPr>
      </a:lvl2pPr>
      <a:lvl3pPr marL="1181100" indent="-228600" algn="l" rtl="0" eaLnBrk="0" fontAlgn="base" hangingPunct="0">
        <a:spcBef>
          <a:spcPct val="0"/>
        </a:spcBef>
        <a:spcAft>
          <a:spcPct val="0"/>
        </a:spcAft>
        <a:buSzPct val="140000"/>
        <a:buFont typeface="Times" pitchFamily="18" charset="0"/>
        <a:buChar char="–"/>
        <a:defRPr sz="1200">
          <a:solidFill>
            <a:srgbClr val="333333"/>
          </a:solidFill>
          <a:latin typeface="+mn-lt"/>
        </a:defRPr>
      </a:lvl3pPr>
      <a:lvl4pPr marL="1600200" indent="-228600" algn="l" rtl="0" eaLnBrk="0" fontAlgn="base" hangingPunct="0">
        <a:spcBef>
          <a:spcPct val="0"/>
        </a:spcBef>
        <a:spcAft>
          <a:spcPct val="0"/>
        </a:spcAft>
        <a:buSzPct val="140000"/>
        <a:buFont typeface="Times" pitchFamily="18" charset="0"/>
        <a:buChar char="–"/>
        <a:defRPr sz="1100">
          <a:solidFill>
            <a:srgbClr val="333333"/>
          </a:solidFill>
          <a:latin typeface="+mn-lt"/>
        </a:defRPr>
      </a:lvl4pPr>
      <a:lvl5pPr marL="2057400" indent="-228600" algn="l" rtl="0" eaLnBrk="0" fontAlgn="base" hangingPunct="0">
        <a:spcBef>
          <a:spcPct val="0"/>
        </a:spcBef>
        <a:spcAft>
          <a:spcPct val="0"/>
        </a:spcAft>
        <a:buSzPct val="140000"/>
        <a:buFont typeface="Times" pitchFamily="18" charset="0"/>
        <a:buChar char="–"/>
        <a:defRPr sz="1000">
          <a:solidFill>
            <a:srgbClr val="333333"/>
          </a:solidFill>
          <a:latin typeface="+mn-lt"/>
        </a:defRPr>
      </a:lvl5pPr>
      <a:lvl6pPr marL="2514600" indent="-228600" algn="l" rtl="0" fontAlgn="base">
        <a:spcBef>
          <a:spcPct val="0"/>
        </a:spcBef>
        <a:spcAft>
          <a:spcPct val="0"/>
        </a:spcAft>
        <a:buSzPct val="140000"/>
        <a:buFont typeface="Times" pitchFamily="18" charset="0"/>
        <a:buChar char="–"/>
        <a:defRPr sz="1000">
          <a:solidFill>
            <a:srgbClr val="333333"/>
          </a:solidFill>
          <a:latin typeface="+mn-lt"/>
        </a:defRPr>
      </a:lvl6pPr>
      <a:lvl7pPr marL="2971800" indent="-228600" algn="l" rtl="0" fontAlgn="base">
        <a:spcBef>
          <a:spcPct val="0"/>
        </a:spcBef>
        <a:spcAft>
          <a:spcPct val="0"/>
        </a:spcAft>
        <a:buSzPct val="140000"/>
        <a:buFont typeface="Times" pitchFamily="18" charset="0"/>
        <a:buChar char="–"/>
        <a:defRPr sz="1000">
          <a:solidFill>
            <a:srgbClr val="333333"/>
          </a:solidFill>
          <a:latin typeface="+mn-lt"/>
        </a:defRPr>
      </a:lvl7pPr>
      <a:lvl8pPr marL="3429000" indent="-228600" algn="l" rtl="0" fontAlgn="base">
        <a:spcBef>
          <a:spcPct val="0"/>
        </a:spcBef>
        <a:spcAft>
          <a:spcPct val="0"/>
        </a:spcAft>
        <a:buSzPct val="140000"/>
        <a:buFont typeface="Times" pitchFamily="18" charset="0"/>
        <a:buChar char="–"/>
        <a:defRPr sz="1000">
          <a:solidFill>
            <a:srgbClr val="333333"/>
          </a:solidFill>
          <a:latin typeface="+mn-lt"/>
        </a:defRPr>
      </a:lvl8pPr>
      <a:lvl9pPr marL="3886200" indent="-228600" algn="l" rtl="0" fontAlgn="base">
        <a:spcBef>
          <a:spcPct val="0"/>
        </a:spcBef>
        <a:spcAft>
          <a:spcPct val="0"/>
        </a:spcAft>
        <a:buSzPct val="140000"/>
        <a:buFont typeface="Times" pitchFamily="18" charset="0"/>
        <a:buChar char="–"/>
        <a:defRPr sz="1000">
          <a:solidFill>
            <a:srgbClr val="333333"/>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1071538" y="285728"/>
            <a:ext cx="7427912" cy="417512"/>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dirty="0" smtClean="0"/>
              <a:t>Click to edit Master title style</a:t>
            </a:r>
            <a:endParaRPr lang="en-US" dirty="0" smtClean="0"/>
          </a:p>
        </p:txBody>
      </p:sp>
      <p:sp>
        <p:nvSpPr>
          <p:cNvPr id="4099" name="Rectangle 3"/>
          <p:cNvSpPr>
            <a:spLocks noGrp="1" noChangeArrowheads="1"/>
          </p:cNvSpPr>
          <p:nvPr>
            <p:ph type="body" idx="1"/>
          </p:nvPr>
        </p:nvSpPr>
        <p:spPr bwMode="auto">
          <a:xfrm>
            <a:off x="1258888" y="1341438"/>
            <a:ext cx="7427912" cy="439261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9464" name="Text Box 8"/>
          <p:cNvSpPr txBox="1">
            <a:spLocks noChangeArrowheads="1"/>
          </p:cNvSpPr>
          <p:nvPr/>
        </p:nvSpPr>
        <p:spPr bwMode="auto">
          <a:xfrm>
            <a:off x="8572528" y="142852"/>
            <a:ext cx="463550" cy="366713"/>
          </a:xfrm>
          <a:prstGeom prst="rect">
            <a:avLst/>
          </a:prstGeom>
          <a:noFill/>
          <a:ln w="9525">
            <a:noFill/>
            <a:miter lim="800000"/>
            <a:headEnd/>
            <a:tailEnd/>
          </a:ln>
          <a:effectLst/>
        </p:spPr>
        <p:txBody>
          <a:bodyPr wrap="none">
            <a:spAutoFit/>
          </a:bodyPr>
          <a:lstStyle/>
          <a:p>
            <a:pPr algn="ctr">
              <a:defRPr/>
            </a:pPr>
            <a:fld id="{8C32EF80-5D4C-43D8-97E6-E7AC20793700}" type="slidenum">
              <a:rPr lang="en-GB" sz="1800">
                <a:solidFill>
                  <a:srgbClr val="99CC00"/>
                </a:solidFill>
              </a:rPr>
              <a:pPr algn="ctr">
                <a:defRPr/>
              </a:pPr>
              <a:t>‹#›</a:t>
            </a:fld>
            <a:endParaRPr lang="en-US" sz="1800" dirty="0">
              <a:solidFill>
                <a:srgbClr val="99CC00"/>
              </a:solidFill>
            </a:endParaRPr>
          </a:p>
        </p:txBody>
      </p:sp>
      <p:sp>
        <p:nvSpPr>
          <p:cNvPr id="7" name="Line 11"/>
          <p:cNvSpPr>
            <a:spLocks noChangeShapeType="1"/>
          </p:cNvSpPr>
          <p:nvPr/>
        </p:nvSpPr>
        <p:spPr bwMode="auto">
          <a:xfrm flipH="1">
            <a:off x="539750" y="692150"/>
            <a:ext cx="8186738" cy="0"/>
          </a:xfrm>
          <a:prstGeom prst="line">
            <a:avLst/>
          </a:prstGeom>
          <a:noFill/>
          <a:ln w="12700">
            <a:solidFill>
              <a:srgbClr val="99CC00"/>
            </a:solidFill>
            <a:round/>
            <a:headEnd/>
            <a:tailEnd/>
          </a:ln>
          <a:effectLst/>
        </p:spPr>
        <p:txBody>
          <a:bodyPr/>
          <a:lstStyle/>
          <a:p>
            <a:pPr>
              <a:spcBef>
                <a:spcPct val="50000"/>
              </a:spcBef>
              <a:defRPr/>
            </a:pPr>
            <a:endParaRPr lang="en-US" sz="800" dirty="0">
              <a:latin typeface="Arial" pitchFamily="34" charset="0"/>
            </a:endParaRPr>
          </a:p>
        </p:txBody>
      </p:sp>
    </p:spTree>
  </p:cSld>
  <p:clrMap bg1="lt1" tx1="dk1" bg2="lt2" tx2="dk2" accent1="accent1" accent2="accent2" accent3="accent3" accent4="accent4" accent5="accent5" accent6="accent6" hlink="hlink" folHlink="folHlink"/>
  <p:sldLayoutIdLst>
    <p:sldLayoutId id="2147483832" r:id="rId1"/>
    <p:sldLayoutId id="2147483833" r:id="rId2"/>
    <p:sldLayoutId id="2147483834" r:id="rId3"/>
    <p:sldLayoutId id="2147483835" r:id="rId4"/>
    <p:sldLayoutId id="2147483836" r:id="rId5"/>
    <p:sldLayoutId id="2147483837" r:id="rId6"/>
    <p:sldLayoutId id="2147483838" r:id="rId7"/>
    <p:sldLayoutId id="2147483839" r:id="rId8"/>
    <p:sldLayoutId id="2147483840" r:id="rId9"/>
    <p:sldLayoutId id="2147483841" r:id="rId10"/>
    <p:sldLayoutId id="2147483842" r:id="rId11"/>
    <p:sldLayoutId id="2147483843" r:id="rId12"/>
    <p:sldLayoutId id="2147483844" r:id="rId13"/>
    <p:sldLayoutId id="2147483845" r:id="rId14"/>
    <p:sldLayoutId id="2147483846" r:id="rId15"/>
    <p:sldLayoutId id="2147483847" r:id="rId16"/>
  </p:sldLayoutIdLst>
  <p:transition>
    <p:blinds dir="vert"/>
  </p:transition>
  <p:txStyles>
    <p:titleStyle>
      <a:lvl1pPr algn="l" rtl="0" eaLnBrk="0" fontAlgn="base" hangingPunct="0">
        <a:spcBef>
          <a:spcPct val="0"/>
        </a:spcBef>
        <a:spcAft>
          <a:spcPct val="0"/>
        </a:spcAft>
        <a:defRPr sz="2000" b="1">
          <a:solidFill>
            <a:srgbClr val="333333"/>
          </a:solidFill>
          <a:latin typeface="+mj-lt"/>
          <a:ea typeface="+mj-ea"/>
          <a:cs typeface="+mj-cs"/>
        </a:defRPr>
      </a:lvl1pPr>
      <a:lvl2pPr algn="l" rtl="0" eaLnBrk="0" fontAlgn="base" hangingPunct="0">
        <a:spcBef>
          <a:spcPct val="0"/>
        </a:spcBef>
        <a:spcAft>
          <a:spcPct val="0"/>
        </a:spcAft>
        <a:defRPr sz="2000" b="1">
          <a:solidFill>
            <a:srgbClr val="333333"/>
          </a:solidFill>
          <a:latin typeface="Arial" charset="0"/>
        </a:defRPr>
      </a:lvl2pPr>
      <a:lvl3pPr algn="l" rtl="0" eaLnBrk="0" fontAlgn="base" hangingPunct="0">
        <a:spcBef>
          <a:spcPct val="0"/>
        </a:spcBef>
        <a:spcAft>
          <a:spcPct val="0"/>
        </a:spcAft>
        <a:defRPr sz="2000" b="1">
          <a:solidFill>
            <a:srgbClr val="333333"/>
          </a:solidFill>
          <a:latin typeface="Arial" charset="0"/>
        </a:defRPr>
      </a:lvl3pPr>
      <a:lvl4pPr algn="l" rtl="0" eaLnBrk="0" fontAlgn="base" hangingPunct="0">
        <a:spcBef>
          <a:spcPct val="0"/>
        </a:spcBef>
        <a:spcAft>
          <a:spcPct val="0"/>
        </a:spcAft>
        <a:defRPr sz="2000" b="1">
          <a:solidFill>
            <a:srgbClr val="333333"/>
          </a:solidFill>
          <a:latin typeface="Arial" charset="0"/>
        </a:defRPr>
      </a:lvl4pPr>
      <a:lvl5pPr algn="l" rtl="0" eaLnBrk="0" fontAlgn="base" hangingPunct="0">
        <a:spcBef>
          <a:spcPct val="0"/>
        </a:spcBef>
        <a:spcAft>
          <a:spcPct val="0"/>
        </a:spcAft>
        <a:defRPr sz="2000" b="1">
          <a:solidFill>
            <a:srgbClr val="333333"/>
          </a:solidFill>
          <a:latin typeface="Arial" charset="0"/>
        </a:defRPr>
      </a:lvl5pPr>
      <a:lvl6pPr marL="457200" algn="l" rtl="0" fontAlgn="base">
        <a:spcBef>
          <a:spcPct val="0"/>
        </a:spcBef>
        <a:spcAft>
          <a:spcPct val="0"/>
        </a:spcAft>
        <a:defRPr b="1">
          <a:solidFill>
            <a:srgbClr val="333333"/>
          </a:solidFill>
          <a:latin typeface="Arial" charset="0"/>
        </a:defRPr>
      </a:lvl6pPr>
      <a:lvl7pPr marL="914400" algn="l" rtl="0" fontAlgn="base">
        <a:spcBef>
          <a:spcPct val="0"/>
        </a:spcBef>
        <a:spcAft>
          <a:spcPct val="0"/>
        </a:spcAft>
        <a:defRPr b="1">
          <a:solidFill>
            <a:srgbClr val="333333"/>
          </a:solidFill>
          <a:latin typeface="Arial" charset="0"/>
        </a:defRPr>
      </a:lvl7pPr>
      <a:lvl8pPr marL="1371600" algn="l" rtl="0" fontAlgn="base">
        <a:spcBef>
          <a:spcPct val="0"/>
        </a:spcBef>
        <a:spcAft>
          <a:spcPct val="0"/>
        </a:spcAft>
        <a:defRPr b="1">
          <a:solidFill>
            <a:srgbClr val="333333"/>
          </a:solidFill>
          <a:latin typeface="Arial" charset="0"/>
        </a:defRPr>
      </a:lvl8pPr>
      <a:lvl9pPr marL="1828800" algn="l" rtl="0" fontAlgn="base">
        <a:spcBef>
          <a:spcPct val="0"/>
        </a:spcBef>
        <a:spcAft>
          <a:spcPct val="0"/>
        </a:spcAft>
        <a:defRPr b="1">
          <a:solidFill>
            <a:srgbClr val="333333"/>
          </a:solidFill>
          <a:latin typeface="Arial" charset="0"/>
        </a:defRPr>
      </a:lvl9pPr>
    </p:titleStyle>
    <p:bodyStyle>
      <a:lvl1pPr marL="342900" indent="-342900" algn="l" rtl="0" eaLnBrk="0" fontAlgn="base" hangingPunct="0">
        <a:spcBef>
          <a:spcPct val="140000"/>
        </a:spcBef>
        <a:spcAft>
          <a:spcPct val="0"/>
        </a:spcAft>
        <a:buSzPct val="140000"/>
        <a:buFont typeface="Times" pitchFamily="18" charset="0"/>
        <a:buChar char="•"/>
        <a:defRPr sz="1500">
          <a:solidFill>
            <a:srgbClr val="333333"/>
          </a:solidFill>
          <a:latin typeface="+mn-lt"/>
          <a:ea typeface="+mn-ea"/>
          <a:cs typeface="+mn-cs"/>
        </a:defRPr>
      </a:lvl1pPr>
      <a:lvl2pPr marL="760413" indent="-404813" algn="l" rtl="0" eaLnBrk="0" fontAlgn="base" hangingPunct="0">
        <a:spcBef>
          <a:spcPct val="20000"/>
        </a:spcBef>
        <a:spcAft>
          <a:spcPct val="0"/>
        </a:spcAft>
        <a:buSzPct val="140000"/>
        <a:buFont typeface="Times" pitchFamily="18" charset="0"/>
        <a:buChar char="–"/>
        <a:defRPr sz="1300">
          <a:solidFill>
            <a:srgbClr val="333333"/>
          </a:solidFill>
          <a:latin typeface="+mn-lt"/>
        </a:defRPr>
      </a:lvl2pPr>
      <a:lvl3pPr marL="1181100" indent="-228600" algn="l" rtl="0" eaLnBrk="0" fontAlgn="base" hangingPunct="0">
        <a:spcBef>
          <a:spcPct val="0"/>
        </a:spcBef>
        <a:spcAft>
          <a:spcPct val="0"/>
        </a:spcAft>
        <a:buSzPct val="140000"/>
        <a:buFont typeface="Times" pitchFamily="18" charset="0"/>
        <a:buChar char="–"/>
        <a:defRPr sz="1200">
          <a:solidFill>
            <a:srgbClr val="333333"/>
          </a:solidFill>
          <a:latin typeface="+mn-lt"/>
        </a:defRPr>
      </a:lvl3pPr>
      <a:lvl4pPr marL="1600200" indent="-228600" algn="l" rtl="0" eaLnBrk="0" fontAlgn="base" hangingPunct="0">
        <a:spcBef>
          <a:spcPct val="0"/>
        </a:spcBef>
        <a:spcAft>
          <a:spcPct val="0"/>
        </a:spcAft>
        <a:buSzPct val="140000"/>
        <a:buFont typeface="Times" pitchFamily="18" charset="0"/>
        <a:buChar char="–"/>
        <a:defRPr sz="1100">
          <a:solidFill>
            <a:srgbClr val="333333"/>
          </a:solidFill>
          <a:latin typeface="+mn-lt"/>
        </a:defRPr>
      </a:lvl4pPr>
      <a:lvl5pPr marL="2057400" indent="-228600" algn="l" rtl="0" eaLnBrk="0" fontAlgn="base" hangingPunct="0">
        <a:spcBef>
          <a:spcPct val="0"/>
        </a:spcBef>
        <a:spcAft>
          <a:spcPct val="0"/>
        </a:spcAft>
        <a:buSzPct val="140000"/>
        <a:buFont typeface="Times" pitchFamily="18" charset="0"/>
        <a:buChar char="–"/>
        <a:defRPr sz="1000">
          <a:solidFill>
            <a:srgbClr val="333333"/>
          </a:solidFill>
          <a:latin typeface="+mn-lt"/>
        </a:defRPr>
      </a:lvl5pPr>
      <a:lvl6pPr marL="2514600" indent="-228600" algn="l" rtl="0" fontAlgn="base">
        <a:spcBef>
          <a:spcPct val="0"/>
        </a:spcBef>
        <a:spcAft>
          <a:spcPct val="0"/>
        </a:spcAft>
        <a:buSzPct val="140000"/>
        <a:buFont typeface="Times" pitchFamily="18" charset="0"/>
        <a:buChar char="–"/>
        <a:defRPr sz="1000">
          <a:solidFill>
            <a:srgbClr val="333333"/>
          </a:solidFill>
          <a:latin typeface="+mn-lt"/>
        </a:defRPr>
      </a:lvl6pPr>
      <a:lvl7pPr marL="2971800" indent="-228600" algn="l" rtl="0" fontAlgn="base">
        <a:spcBef>
          <a:spcPct val="0"/>
        </a:spcBef>
        <a:spcAft>
          <a:spcPct val="0"/>
        </a:spcAft>
        <a:buSzPct val="140000"/>
        <a:buFont typeface="Times" pitchFamily="18" charset="0"/>
        <a:buChar char="–"/>
        <a:defRPr sz="1000">
          <a:solidFill>
            <a:srgbClr val="333333"/>
          </a:solidFill>
          <a:latin typeface="+mn-lt"/>
        </a:defRPr>
      </a:lvl7pPr>
      <a:lvl8pPr marL="3429000" indent="-228600" algn="l" rtl="0" fontAlgn="base">
        <a:spcBef>
          <a:spcPct val="0"/>
        </a:spcBef>
        <a:spcAft>
          <a:spcPct val="0"/>
        </a:spcAft>
        <a:buSzPct val="140000"/>
        <a:buFont typeface="Times" pitchFamily="18" charset="0"/>
        <a:buChar char="–"/>
        <a:defRPr sz="1000">
          <a:solidFill>
            <a:srgbClr val="333333"/>
          </a:solidFill>
          <a:latin typeface="+mn-lt"/>
        </a:defRPr>
      </a:lvl8pPr>
      <a:lvl9pPr marL="3886200" indent="-228600" algn="l" rtl="0" fontAlgn="base">
        <a:spcBef>
          <a:spcPct val="0"/>
        </a:spcBef>
        <a:spcAft>
          <a:spcPct val="0"/>
        </a:spcAft>
        <a:buSzPct val="140000"/>
        <a:buFont typeface="Times" pitchFamily="18" charset="0"/>
        <a:buChar char="–"/>
        <a:defRPr sz="1000">
          <a:solidFill>
            <a:srgbClr val="333333"/>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1071538" y="285728"/>
            <a:ext cx="7427912" cy="417512"/>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dirty="0" smtClean="0"/>
              <a:t>Click to edit Master title style</a:t>
            </a:r>
            <a:endParaRPr lang="en-US" dirty="0" smtClean="0"/>
          </a:p>
        </p:txBody>
      </p:sp>
      <p:sp>
        <p:nvSpPr>
          <p:cNvPr id="4099" name="Rectangle 3"/>
          <p:cNvSpPr>
            <a:spLocks noGrp="1" noChangeArrowheads="1"/>
          </p:cNvSpPr>
          <p:nvPr>
            <p:ph type="body" idx="1"/>
          </p:nvPr>
        </p:nvSpPr>
        <p:spPr bwMode="auto">
          <a:xfrm>
            <a:off x="1258888" y="1341438"/>
            <a:ext cx="7427912" cy="439261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9464" name="Text Box 8"/>
          <p:cNvSpPr txBox="1">
            <a:spLocks noChangeArrowheads="1"/>
          </p:cNvSpPr>
          <p:nvPr/>
        </p:nvSpPr>
        <p:spPr bwMode="auto">
          <a:xfrm>
            <a:off x="8572528" y="142852"/>
            <a:ext cx="463550" cy="366713"/>
          </a:xfrm>
          <a:prstGeom prst="rect">
            <a:avLst/>
          </a:prstGeom>
          <a:noFill/>
          <a:ln w="9525">
            <a:noFill/>
            <a:miter lim="800000"/>
            <a:headEnd/>
            <a:tailEnd/>
          </a:ln>
          <a:effectLst/>
        </p:spPr>
        <p:txBody>
          <a:bodyPr wrap="none">
            <a:spAutoFit/>
          </a:bodyPr>
          <a:lstStyle/>
          <a:p>
            <a:pPr algn="ctr">
              <a:defRPr/>
            </a:pPr>
            <a:fld id="{8C32EF80-5D4C-43D8-97E6-E7AC20793700}" type="slidenum">
              <a:rPr lang="en-GB" sz="1800">
                <a:solidFill>
                  <a:srgbClr val="99CC00"/>
                </a:solidFill>
              </a:rPr>
              <a:pPr algn="ctr">
                <a:defRPr/>
              </a:pPr>
              <a:t>‹#›</a:t>
            </a:fld>
            <a:endParaRPr lang="en-US" sz="1800" dirty="0">
              <a:solidFill>
                <a:srgbClr val="99CC00"/>
              </a:solidFill>
            </a:endParaRPr>
          </a:p>
        </p:txBody>
      </p:sp>
      <p:sp>
        <p:nvSpPr>
          <p:cNvPr id="7" name="Line 11"/>
          <p:cNvSpPr>
            <a:spLocks noChangeShapeType="1"/>
          </p:cNvSpPr>
          <p:nvPr/>
        </p:nvSpPr>
        <p:spPr bwMode="auto">
          <a:xfrm flipH="1">
            <a:off x="539750" y="692150"/>
            <a:ext cx="8186738" cy="0"/>
          </a:xfrm>
          <a:prstGeom prst="line">
            <a:avLst/>
          </a:prstGeom>
          <a:noFill/>
          <a:ln w="12700">
            <a:solidFill>
              <a:srgbClr val="99CC00"/>
            </a:solidFill>
            <a:round/>
            <a:headEnd/>
            <a:tailEnd/>
          </a:ln>
          <a:effectLst/>
        </p:spPr>
        <p:txBody>
          <a:bodyPr/>
          <a:lstStyle/>
          <a:p>
            <a:pPr>
              <a:spcBef>
                <a:spcPct val="50000"/>
              </a:spcBef>
              <a:defRPr/>
            </a:pPr>
            <a:endParaRPr lang="en-US" sz="800" dirty="0">
              <a:latin typeface="Arial" pitchFamily="34" charset="0"/>
            </a:endParaRPr>
          </a:p>
        </p:txBody>
      </p:sp>
    </p:spTree>
  </p:cSld>
  <p:clrMap bg1="lt1" tx1="dk1" bg2="lt2" tx2="dk2" accent1="accent1" accent2="accent2" accent3="accent3" accent4="accent4" accent5="accent5" accent6="accent6" hlink="hlink" folHlink="folHlink"/>
  <p:sldLayoutIdLst>
    <p:sldLayoutId id="2147483815" r:id="rId1"/>
    <p:sldLayoutId id="2147483816" r:id="rId2"/>
    <p:sldLayoutId id="2147483817" r:id="rId3"/>
    <p:sldLayoutId id="2147483818" r:id="rId4"/>
    <p:sldLayoutId id="2147483819" r:id="rId5"/>
    <p:sldLayoutId id="2147483820" r:id="rId6"/>
    <p:sldLayoutId id="2147483821" r:id="rId7"/>
    <p:sldLayoutId id="2147483822" r:id="rId8"/>
    <p:sldLayoutId id="2147483823" r:id="rId9"/>
    <p:sldLayoutId id="2147483824" r:id="rId10"/>
    <p:sldLayoutId id="2147483825" r:id="rId11"/>
    <p:sldLayoutId id="2147483826" r:id="rId12"/>
    <p:sldLayoutId id="2147483827" r:id="rId13"/>
    <p:sldLayoutId id="2147483828" r:id="rId14"/>
    <p:sldLayoutId id="2147483829" r:id="rId15"/>
    <p:sldLayoutId id="2147483830" r:id="rId16"/>
  </p:sldLayoutIdLst>
  <p:transition>
    <p:blinds dir="vert"/>
  </p:transition>
  <p:txStyles>
    <p:titleStyle>
      <a:lvl1pPr algn="l" rtl="0" eaLnBrk="0" fontAlgn="base" hangingPunct="0">
        <a:spcBef>
          <a:spcPct val="0"/>
        </a:spcBef>
        <a:spcAft>
          <a:spcPct val="0"/>
        </a:spcAft>
        <a:defRPr sz="2000" b="1">
          <a:solidFill>
            <a:srgbClr val="333333"/>
          </a:solidFill>
          <a:latin typeface="+mj-lt"/>
          <a:ea typeface="+mj-ea"/>
          <a:cs typeface="+mj-cs"/>
        </a:defRPr>
      </a:lvl1pPr>
      <a:lvl2pPr algn="l" rtl="0" eaLnBrk="0" fontAlgn="base" hangingPunct="0">
        <a:spcBef>
          <a:spcPct val="0"/>
        </a:spcBef>
        <a:spcAft>
          <a:spcPct val="0"/>
        </a:spcAft>
        <a:defRPr sz="2000" b="1">
          <a:solidFill>
            <a:srgbClr val="333333"/>
          </a:solidFill>
          <a:latin typeface="Arial" charset="0"/>
        </a:defRPr>
      </a:lvl2pPr>
      <a:lvl3pPr algn="l" rtl="0" eaLnBrk="0" fontAlgn="base" hangingPunct="0">
        <a:spcBef>
          <a:spcPct val="0"/>
        </a:spcBef>
        <a:spcAft>
          <a:spcPct val="0"/>
        </a:spcAft>
        <a:defRPr sz="2000" b="1">
          <a:solidFill>
            <a:srgbClr val="333333"/>
          </a:solidFill>
          <a:latin typeface="Arial" charset="0"/>
        </a:defRPr>
      </a:lvl3pPr>
      <a:lvl4pPr algn="l" rtl="0" eaLnBrk="0" fontAlgn="base" hangingPunct="0">
        <a:spcBef>
          <a:spcPct val="0"/>
        </a:spcBef>
        <a:spcAft>
          <a:spcPct val="0"/>
        </a:spcAft>
        <a:defRPr sz="2000" b="1">
          <a:solidFill>
            <a:srgbClr val="333333"/>
          </a:solidFill>
          <a:latin typeface="Arial" charset="0"/>
        </a:defRPr>
      </a:lvl4pPr>
      <a:lvl5pPr algn="l" rtl="0" eaLnBrk="0" fontAlgn="base" hangingPunct="0">
        <a:spcBef>
          <a:spcPct val="0"/>
        </a:spcBef>
        <a:spcAft>
          <a:spcPct val="0"/>
        </a:spcAft>
        <a:defRPr sz="2000" b="1">
          <a:solidFill>
            <a:srgbClr val="333333"/>
          </a:solidFill>
          <a:latin typeface="Arial" charset="0"/>
        </a:defRPr>
      </a:lvl5pPr>
      <a:lvl6pPr marL="457200" algn="l" rtl="0" fontAlgn="base">
        <a:spcBef>
          <a:spcPct val="0"/>
        </a:spcBef>
        <a:spcAft>
          <a:spcPct val="0"/>
        </a:spcAft>
        <a:defRPr b="1">
          <a:solidFill>
            <a:srgbClr val="333333"/>
          </a:solidFill>
          <a:latin typeface="Arial" charset="0"/>
        </a:defRPr>
      </a:lvl6pPr>
      <a:lvl7pPr marL="914400" algn="l" rtl="0" fontAlgn="base">
        <a:spcBef>
          <a:spcPct val="0"/>
        </a:spcBef>
        <a:spcAft>
          <a:spcPct val="0"/>
        </a:spcAft>
        <a:defRPr b="1">
          <a:solidFill>
            <a:srgbClr val="333333"/>
          </a:solidFill>
          <a:latin typeface="Arial" charset="0"/>
        </a:defRPr>
      </a:lvl7pPr>
      <a:lvl8pPr marL="1371600" algn="l" rtl="0" fontAlgn="base">
        <a:spcBef>
          <a:spcPct val="0"/>
        </a:spcBef>
        <a:spcAft>
          <a:spcPct val="0"/>
        </a:spcAft>
        <a:defRPr b="1">
          <a:solidFill>
            <a:srgbClr val="333333"/>
          </a:solidFill>
          <a:latin typeface="Arial" charset="0"/>
        </a:defRPr>
      </a:lvl8pPr>
      <a:lvl9pPr marL="1828800" algn="l" rtl="0" fontAlgn="base">
        <a:spcBef>
          <a:spcPct val="0"/>
        </a:spcBef>
        <a:spcAft>
          <a:spcPct val="0"/>
        </a:spcAft>
        <a:defRPr b="1">
          <a:solidFill>
            <a:srgbClr val="333333"/>
          </a:solidFill>
          <a:latin typeface="Arial" charset="0"/>
        </a:defRPr>
      </a:lvl9pPr>
    </p:titleStyle>
    <p:bodyStyle>
      <a:lvl1pPr marL="342900" indent="-342900" algn="l" rtl="0" eaLnBrk="0" fontAlgn="base" hangingPunct="0">
        <a:spcBef>
          <a:spcPct val="140000"/>
        </a:spcBef>
        <a:spcAft>
          <a:spcPct val="0"/>
        </a:spcAft>
        <a:buSzPct val="140000"/>
        <a:buFont typeface="Times" pitchFamily="18" charset="0"/>
        <a:buChar char="•"/>
        <a:defRPr sz="1500">
          <a:solidFill>
            <a:srgbClr val="333333"/>
          </a:solidFill>
          <a:latin typeface="+mn-lt"/>
          <a:ea typeface="+mn-ea"/>
          <a:cs typeface="+mn-cs"/>
        </a:defRPr>
      </a:lvl1pPr>
      <a:lvl2pPr marL="760413" indent="-404813" algn="l" rtl="0" eaLnBrk="0" fontAlgn="base" hangingPunct="0">
        <a:spcBef>
          <a:spcPct val="20000"/>
        </a:spcBef>
        <a:spcAft>
          <a:spcPct val="0"/>
        </a:spcAft>
        <a:buSzPct val="140000"/>
        <a:buFont typeface="Times" pitchFamily="18" charset="0"/>
        <a:buChar char="–"/>
        <a:defRPr sz="1300">
          <a:solidFill>
            <a:srgbClr val="333333"/>
          </a:solidFill>
          <a:latin typeface="+mn-lt"/>
        </a:defRPr>
      </a:lvl2pPr>
      <a:lvl3pPr marL="1181100" indent="-228600" algn="l" rtl="0" eaLnBrk="0" fontAlgn="base" hangingPunct="0">
        <a:spcBef>
          <a:spcPct val="0"/>
        </a:spcBef>
        <a:spcAft>
          <a:spcPct val="0"/>
        </a:spcAft>
        <a:buSzPct val="140000"/>
        <a:buFont typeface="Times" pitchFamily="18" charset="0"/>
        <a:buChar char="–"/>
        <a:defRPr sz="1200">
          <a:solidFill>
            <a:srgbClr val="333333"/>
          </a:solidFill>
          <a:latin typeface="+mn-lt"/>
        </a:defRPr>
      </a:lvl3pPr>
      <a:lvl4pPr marL="1600200" indent="-228600" algn="l" rtl="0" eaLnBrk="0" fontAlgn="base" hangingPunct="0">
        <a:spcBef>
          <a:spcPct val="0"/>
        </a:spcBef>
        <a:spcAft>
          <a:spcPct val="0"/>
        </a:spcAft>
        <a:buSzPct val="140000"/>
        <a:buFont typeface="Times" pitchFamily="18" charset="0"/>
        <a:buChar char="–"/>
        <a:defRPr sz="1100">
          <a:solidFill>
            <a:srgbClr val="333333"/>
          </a:solidFill>
          <a:latin typeface="+mn-lt"/>
        </a:defRPr>
      </a:lvl4pPr>
      <a:lvl5pPr marL="2057400" indent="-228600" algn="l" rtl="0" eaLnBrk="0" fontAlgn="base" hangingPunct="0">
        <a:spcBef>
          <a:spcPct val="0"/>
        </a:spcBef>
        <a:spcAft>
          <a:spcPct val="0"/>
        </a:spcAft>
        <a:buSzPct val="140000"/>
        <a:buFont typeface="Times" pitchFamily="18" charset="0"/>
        <a:buChar char="–"/>
        <a:defRPr sz="1000">
          <a:solidFill>
            <a:srgbClr val="333333"/>
          </a:solidFill>
          <a:latin typeface="+mn-lt"/>
        </a:defRPr>
      </a:lvl5pPr>
      <a:lvl6pPr marL="2514600" indent="-228600" algn="l" rtl="0" fontAlgn="base">
        <a:spcBef>
          <a:spcPct val="0"/>
        </a:spcBef>
        <a:spcAft>
          <a:spcPct val="0"/>
        </a:spcAft>
        <a:buSzPct val="140000"/>
        <a:buFont typeface="Times" pitchFamily="18" charset="0"/>
        <a:buChar char="–"/>
        <a:defRPr sz="1000">
          <a:solidFill>
            <a:srgbClr val="333333"/>
          </a:solidFill>
          <a:latin typeface="+mn-lt"/>
        </a:defRPr>
      </a:lvl6pPr>
      <a:lvl7pPr marL="2971800" indent="-228600" algn="l" rtl="0" fontAlgn="base">
        <a:spcBef>
          <a:spcPct val="0"/>
        </a:spcBef>
        <a:spcAft>
          <a:spcPct val="0"/>
        </a:spcAft>
        <a:buSzPct val="140000"/>
        <a:buFont typeface="Times" pitchFamily="18" charset="0"/>
        <a:buChar char="–"/>
        <a:defRPr sz="1000">
          <a:solidFill>
            <a:srgbClr val="333333"/>
          </a:solidFill>
          <a:latin typeface="+mn-lt"/>
        </a:defRPr>
      </a:lvl7pPr>
      <a:lvl8pPr marL="3429000" indent="-228600" algn="l" rtl="0" fontAlgn="base">
        <a:spcBef>
          <a:spcPct val="0"/>
        </a:spcBef>
        <a:spcAft>
          <a:spcPct val="0"/>
        </a:spcAft>
        <a:buSzPct val="140000"/>
        <a:buFont typeface="Times" pitchFamily="18" charset="0"/>
        <a:buChar char="–"/>
        <a:defRPr sz="1000">
          <a:solidFill>
            <a:srgbClr val="333333"/>
          </a:solidFill>
          <a:latin typeface="+mn-lt"/>
        </a:defRPr>
      </a:lvl8pPr>
      <a:lvl9pPr marL="3886200" indent="-228600" algn="l" rtl="0" fontAlgn="base">
        <a:spcBef>
          <a:spcPct val="0"/>
        </a:spcBef>
        <a:spcAft>
          <a:spcPct val="0"/>
        </a:spcAft>
        <a:buSzPct val="140000"/>
        <a:buFont typeface="Times" pitchFamily="18" charset="0"/>
        <a:buChar char="–"/>
        <a:defRPr sz="1000">
          <a:solidFill>
            <a:srgbClr val="333333"/>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1071538" y="285728"/>
            <a:ext cx="7427912" cy="417512"/>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dirty="0" smtClean="0"/>
              <a:t>Click to edit Master title style</a:t>
            </a:r>
            <a:endParaRPr lang="en-US" dirty="0" smtClean="0"/>
          </a:p>
        </p:txBody>
      </p:sp>
      <p:sp>
        <p:nvSpPr>
          <p:cNvPr id="4099" name="Rectangle 3"/>
          <p:cNvSpPr>
            <a:spLocks noGrp="1" noChangeArrowheads="1"/>
          </p:cNvSpPr>
          <p:nvPr>
            <p:ph type="body" idx="1"/>
          </p:nvPr>
        </p:nvSpPr>
        <p:spPr bwMode="auto">
          <a:xfrm>
            <a:off x="1258888" y="1341438"/>
            <a:ext cx="7427912" cy="439261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9464" name="Text Box 8"/>
          <p:cNvSpPr txBox="1">
            <a:spLocks noChangeArrowheads="1"/>
          </p:cNvSpPr>
          <p:nvPr/>
        </p:nvSpPr>
        <p:spPr bwMode="auto">
          <a:xfrm>
            <a:off x="8572528" y="142852"/>
            <a:ext cx="463550" cy="366713"/>
          </a:xfrm>
          <a:prstGeom prst="rect">
            <a:avLst/>
          </a:prstGeom>
          <a:noFill/>
          <a:ln w="9525">
            <a:noFill/>
            <a:miter lim="800000"/>
            <a:headEnd/>
            <a:tailEnd/>
          </a:ln>
          <a:effectLst/>
        </p:spPr>
        <p:txBody>
          <a:bodyPr wrap="none">
            <a:spAutoFit/>
          </a:bodyPr>
          <a:lstStyle/>
          <a:p>
            <a:pPr algn="ctr">
              <a:defRPr/>
            </a:pPr>
            <a:fld id="{8C32EF80-5D4C-43D8-97E6-E7AC20793700}" type="slidenum">
              <a:rPr lang="en-GB" sz="1800">
                <a:solidFill>
                  <a:srgbClr val="99CC00"/>
                </a:solidFill>
              </a:rPr>
              <a:pPr algn="ctr">
                <a:defRPr/>
              </a:pPr>
              <a:t>‹#›</a:t>
            </a:fld>
            <a:endParaRPr lang="en-US" sz="1800" dirty="0">
              <a:solidFill>
                <a:srgbClr val="99CC00"/>
              </a:solidFill>
            </a:endParaRPr>
          </a:p>
        </p:txBody>
      </p:sp>
      <p:sp>
        <p:nvSpPr>
          <p:cNvPr id="7" name="Line 11"/>
          <p:cNvSpPr>
            <a:spLocks noChangeShapeType="1"/>
          </p:cNvSpPr>
          <p:nvPr/>
        </p:nvSpPr>
        <p:spPr bwMode="auto">
          <a:xfrm flipH="1">
            <a:off x="539750" y="692150"/>
            <a:ext cx="8186738" cy="0"/>
          </a:xfrm>
          <a:prstGeom prst="line">
            <a:avLst/>
          </a:prstGeom>
          <a:noFill/>
          <a:ln w="12700">
            <a:solidFill>
              <a:srgbClr val="99CC00"/>
            </a:solidFill>
            <a:round/>
            <a:headEnd/>
            <a:tailEnd/>
          </a:ln>
          <a:effectLst/>
        </p:spPr>
        <p:txBody>
          <a:bodyPr/>
          <a:lstStyle/>
          <a:p>
            <a:pPr>
              <a:spcBef>
                <a:spcPct val="50000"/>
              </a:spcBef>
              <a:defRPr/>
            </a:pPr>
            <a:endParaRPr lang="en-US" sz="800" dirty="0">
              <a:latin typeface="Arial" pitchFamily="34" charset="0"/>
            </a:endParaRPr>
          </a:p>
        </p:txBody>
      </p:sp>
    </p:spTree>
  </p:cSld>
  <p:clrMap bg1="lt1" tx1="dk1" bg2="lt2" tx2="dk2" accent1="accent1" accent2="accent2" accent3="accent3" accent4="accent4" accent5="accent5" accent6="accent6" hlink="hlink" folHlink="folHlink"/>
  <p:sldLayoutIdLst>
    <p:sldLayoutId id="2147483798" r:id="rId1"/>
    <p:sldLayoutId id="2147483799" r:id="rId2"/>
    <p:sldLayoutId id="2147483800" r:id="rId3"/>
    <p:sldLayoutId id="2147483801" r:id="rId4"/>
    <p:sldLayoutId id="2147483802" r:id="rId5"/>
    <p:sldLayoutId id="2147483803" r:id="rId6"/>
    <p:sldLayoutId id="2147483804" r:id="rId7"/>
    <p:sldLayoutId id="2147483805" r:id="rId8"/>
    <p:sldLayoutId id="2147483806" r:id="rId9"/>
    <p:sldLayoutId id="2147483807" r:id="rId10"/>
    <p:sldLayoutId id="2147483808" r:id="rId11"/>
    <p:sldLayoutId id="2147483809" r:id="rId12"/>
    <p:sldLayoutId id="2147483810" r:id="rId13"/>
    <p:sldLayoutId id="2147483811" r:id="rId14"/>
    <p:sldLayoutId id="2147483812" r:id="rId15"/>
    <p:sldLayoutId id="2147483813" r:id="rId16"/>
  </p:sldLayoutIdLst>
  <p:transition>
    <p:blinds dir="vert"/>
  </p:transition>
  <p:txStyles>
    <p:titleStyle>
      <a:lvl1pPr algn="l" rtl="0" eaLnBrk="0" fontAlgn="base" hangingPunct="0">
        <a:spcBef>
          <a:spcPct val="0"/>
        </a:spcBef>
        <a:spcAft>
          <a:spcPct val="0"/>
        </a:spcAft>
        <a:defRPr sz="2000" b="1">
          <a:solidFill>
            <a:srgbClr val="333333"/>
          </a:solidFill>
          <a:latin typeface="+mj-lt"/>
          <a:ea typeface="+mj-ea"/>
          <a:cs typeface="+mj-cs"/>
        </a:defRPr>
      </a:lvl1pPr>
      <a:lvl2pPr algn="l" rtl="0" eaLnBrk="0" fontAlgn="base" hangingPunct="0">
        <a:spcBef>
          <a:spcPct val="0"/>
        </a:spcBef>
        <a:spcAft>
          <a:spcPct val="0"/>
        </a:spcAft>
        <a:defRPr sz="2000" b="1">
          <a:solidFill>
            <a:srgbClr val="333333"/>
          </a:solidFill>
          <a:latin typeface="Arial" charset="0"/>
        </a:defRPr>
      </a:lvl2pPr>
      <a:lvl3pPr algn="l" rtl="0" eaLnBrk="0" fontAlgn="base" hangingPunct="0">
        <a:spcBef>
          <a:spcPct val="0"/>
        </a:spcBef>
        <a:spcAft>
          <a:spcPct val="0"/>
        </a:spcAft>
        <a:defRPr sz="2000" b="1">
          <a:solidFill>
            <a:srgbClr val="333333"/>
          </a:solidFill>
          <a:latin typeface="Arial" charset="0"/>
        </a:defRPr>
      </a:lvl3pPr>
      <a:lvl4pPr algn="l" rtl="0" eaLnBrk="0" fontAlgn="base" hangingPunct="0">
        <a:spcBef>
          <a:spcPct val="0"/>
        </a:spcBef>
        <a:spcAft>
          <a:spcPct val="0"/>
        </a:spcAft>
        <a:defRPr sz="2000" b="1">
          <a:solidFill>
            <a:srgbClr val="333333"/>
          </a:solidFill>
          <a:latin typeface="Arial" charset="0"/>
        </a:defRPr>
      </a:lvl4pPr>
      <a:lvl5pPr algn="l" rtl="0" eaLnBrk="0" fontAlgn="base" hangingPunct="0">
        <a:spcBef>
          <a:spcPct val="0"/>
        </a:spcBef>
        <a:spcAft>
          <a:spcPct val="0"/>
        </a:spcAft>
        <a:defRPr sz="2000" b="1">
          <a:solidFill>
            <a:srgbClr val="333333"/>
          </a:solidFill>
          <a:latin typeface="Arial" charset="0"/>
        </a:defRPr>
      </a:lvl5pPr>
      <a:lvl6pPr marL="457200" algn="l" rtl="0" fontAlgn="base">
        <a:spcBef>
          <a:spcPct val="0"/>
        </a:spcBef>
        <a:spcAft>
          <a:spcPct val="0"/>
        </a:spcAft>
        <a:defRPr b="1">
          <a:solidFill>
            <a:srgbClr val="333333"/>
          </a:solidFill>
          <a:latin typeface="Arial" charset="0"/>
        </a:defRPr>
      </a:lvl6pPr>
      <a:lvl7pPr marL="914400" algn="l" rtl="0" fontAlgn="base">
        <a:spcBef>
          <a:spcPct val="0"/>
        </a:spcBef>
        <a:spcAft>
          <a:spcPct val="0"/>
        </a:spcAft>
        <a:defRPr b="1">
          <a:solidFill>
            <a:srgbClr val="333333"/>
          </a:solidFill>
          <a:latin typeface="Arial" charset="0"/>
        </a:defRPr>
      </a:lvl7pPr>
      <a:lvl8pPr marL="1371600" algn="l" rtl="0" fontAlgn="base">
        <a:spcBef>
          <a:spcPct val="0"/>
        </a:spcBef>
        <a:spcAft>
          <a:spcPct val="0"/>
        </a:spcAft>
        <a:defRPr b="1">
          <a:solidFill>
            <a:srgbClr val="333333"/>
          </a:solidFill>
          <a:latin typeface="Arial" charset="0"/>
        </a:defRPr>
      </a:lvl8pPr>
      <a:lvl9pPr marL="1828800" algn="l" rtl="0" fontAlgn="base">
        <a:spcBef>
          <a:spcPct val="0"/>
        </a:spcBef>
        <a:spcAft>
          <a:spcPct val="0"/>
        </a:spcAft>
        <a:defRPr b="1">
          <a:solidFill>
            <a:srgbClr val="333333"/>
          </a:solidFill>
          <a:latin typeface="Arial" charset="0"/>
        </a:defRPr>
      </a:lvl9pPr>
    </p:titleStyle>
    <p:bodyStyle>
      <a:lvl1pPr marL="342900" indent="-342900" algn="l" rtl="0" eaLnBrk="0" fontAlgn="base" hangingPunct="0">
        <a:spcBef>
          <a:spcPct val="140000"/>
        </a:spcBef>
        <a:spcAft>
          <a:spcPct val="0"/>
        </a:spcAft>
        <a:buSzPct val="140000"/>
        <a:buFont typeface="Times" pitchFamily="18" charset="0"/>
        <a:buChar char="•"/>
        <a:defRPr sz="1500">
          <a:solidFill>
            <a:srgbClr val="333333"/>
          </a:solidFill>
          <a:latin typeface="+mn-lt"/>
          <a:ea typeface="+mn-ea"/>
          <a:cs typeface="+mn-cs"/>
        </a:defRPr>
      </a:lvl1pPr>
      <a:lvl2pPr marL="760413" indent="-404813" algn="l" rtl="0" eaLnBrk="0" fontAlgn="base" hangingPunct="0">
        <a:spcBef>
          <a:spcPct val="20000"/>
        </a:spcBef>
        <a:spcAft>
          <a:spcPct val="0"/>
        </a:spcAft>
        <a:buSzPct val="140000"/>
        <a:buFont typeface="Times" pitchFamily="18" charset="0"/>
        <a:buChar char="–"/>
        <a:defRPr sz="1300">
          <a:solidFill>
            <a:srgbClr val="333333"/>
          </a:solidFill>
          <a:latin typeface="+mn-lt"/>
        </a:defRPr>
      </a:lvl2pPr>
      <a:lvl3pPr marL="1181100" indent="-228600" algn="l" rtl="0" eaLnBrk="0" fontAlgn="base" hangingPunct="0">
        <a:spcBef>
          <a:spcPct val="0"/>
        </a:spcBef>
        <a:spcAft>
          <a:spcPct val="0"/>
        </a:spcAft>
        <a:buSzPct val="140000"/>
        <a:buFont typeface="Times" pitchFamily="18" charset="0"/>
        <a:buChar char="–"/>
        <a:defRPr sz="1200">
          <a:solidFill>
            <a:srgbClr val="333333"/>
          </a:solidFill>
          <a:latin typeface="+mn-lt"/>
        </a:defRPr>
      </a:lvl3pPr>
      <a:lvl4pPr marL="1600200" indent="-228600" algn="l" rtl="0" eaLnBrk="0" fontAlgn="base" hangingPunct="0">
        <a:spcBef>
          <a:spcPct val="0"/>
        </a:spcBef>
        <a:spcAft>
          <a:spcPct val="0"/>
        </a:spcAft>
        <a:buSzPct val="140000"/>
        <a:buFont typeface="Times" pitchFamily="18" charset="0"/>
        <a:buChar char="–"/>
        <a:defRPr sz="1100">
          <a:solidFill>
            <a:srgbClr val="333333"/>
          </a:solidFill>
          <a:latin typeface="+mn-lt"/>
        </a:defRPr>
      </a:lvl4pPr>
      <a:lvl5pPr marL="2057400" indent="-228600" algn="l" rtl="0" eaLnBrk="0" fontAlgn="base" hangingPunct="0">
        <a:spcBef>
          <a:spcPct val="0"/>
        </a:spcBef>
        <a:spcAft>
          <a:spcPct val="0"/>
        </a:spcAft>
        <a:buSzPct val="140000"/>
        <a:buFont typeface="Times" pitchFamily="18" charset="0"/>
        <a:buChar char="–"/>
        <a:defRPr sz="1000">
          <a:solidFill>
            <a:srgbClr val="333333"/>
          </a:solidFill>
          <a:latin typeface="+mn-lt"/>
        </a:defRPr>
      </a:lvl5pPr>
      <a:lvl6pPr marL="2514600" indent="-228600" algn="l" rtl="0" fontAlgn="base">
        <a:spcBef>
          <a:spcPct val="0"/>
        </a:spcBef>
        <a:spcAft>
          <a:spcPct val="0"/>
        </a:spcAft>
        <a:buSzPct val="140000"/>
        <a:buFont typeface="Times" pitchFamily="18" charset="0"/>
        <a:buChar char="–"/>
        <a:defRPr sz="1000">
          <a:solidFill>
            <a:srgbClr val="333333"/>
          </a:solidFill>
          <a:latin typeface="+mn-lt"/>
        </a:defRPr>
      </a:lvl6pPr>
      <a:lvl7pPr marL="2971800" indent="-228600" algn="l" rtl="0" fontAlgn="base">
        <a:spcBef>
          <a:spcPct val="0"/>
        </a:spcBef>
        <a:spcAft>
          <a:spcPct val="0"/>
        </a:spcAft>
        <a:buSzPct val="140000"/>
        <a:buFont typeface="Times" pitchFamily="18" charset="0"/>
        <a:buChar char="–"/>
        <a:defRPr sz="1000">
          <a:solidFill>
            <a:srgbClr val="333333"/>
          </a:solidFill>
          <a:latin typeface="+mn-lt"/>
        </a:defRPr>
      </a:lvl7pPr>
      <a:lvl8pPr marL="3429000" indent="-228600" algn="l" rtl="0" fontAlgn="base">
        <a:spcBef>
          <a:spcPct val="0"/>
        </a:spcBef>
        <a:spcAft>
          <a:spcPct val="0"/>
        </a:spcAft>
        <a:buSzPct val="140000"/>
        <a:buFont typeface="Times" pitchFamily="18" charset="0"/>
        <a:buChar char="–"/>
        <a:defRPr sz="1000">
          <a:solidFill>
            <a:srgbClr val="333333"/>
          </a:solidFill>
          <a:latin typeface="+mn-lt"/>
        </a:defRPr>
      </a:lvl8pPr>
      <a:lvl9pPr marL="3886200" indent="-228600" algn="l" rtl="0" fontAlgn="base">
        <a:spcBef>
          <a:spcPct val="0"/>
        </a:spcBef>
        <a:spcAft>
          <a:spcPct val="0"/>
        </a:spcAft>
        <a:buSzPct val="140000"/>
        <a:buFont typeface="Times" pitchFamily="18" charset="0"/>
        <a:buChar char="–"/>
        <a:defRPr sz="1000">
          <a:solidFill>
            <a:srgbClr val="333333"/>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0000"/>
                </a:solidFill>
              </a:rPr>
              <a:t>Proposed Objectives and Targets – 2016/17</a:t>
            </a:r>
            <a:endParaRPr lang="en-GB" sz="1600" dirty="0">
              <a:solidFill>
                <a:srgbClr val="FF0000"/>
              </a:solidFi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601576323"/>
              </p:ext>
            </p:extLst>
          </p:nvPr>
        </p:nvGraphicFramePr>
        <p:xfrm>
          <a:off x="539750" y="908050"/>
          <a:ext cx="8208912" cy="5530652"/>
        </p:xfrm>
        <a:graphic>
          <a:graphicData uri="http://schemas.openxmlformats.org/drawingml/2006/table">
            <a:tbl>
              <a:tblPr/>
              <a:tblGrid>
                <a:gridCol w="2448272"/>
                <a:gridCol w="2847560"/>
                <a:gridCol w="2913080"/>
              </a:tblGrid>
              <a:tr h="169392">
                <a:tc>
                  <a:txBody>
                    <a:bodyPr/>
                    <a:lstStyle/>
                    <a:p>
                      <a:pPr>
                        <a:lnSpc>
                          <a:spcPts val="1300"/>
                        </a:lnSpc>
                        <a:spcAft>
                          <a:spcPts val="0"/>
                        </a:spcAft>
                      </a:pPr>
                      <a:r>
                        <a:rPr lang="en-GB" sz="1000" dirty="0">
                          <a:solidFill>
                            <a:srgbClr val="000000"/>
                          </a:solidFill>
                          <a:latin typeface="Arial"/>
                          <a:ea typeface="Times New Roman"/>
                          <a:cs typeface="Arial"/>
                        </a:rPr>
                        <a:t>Standard</a:t>
                      </a:r>
                      <a:endParaRPr lang="en-GB" sz="10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850D"/>
                    </a:solidFill>
                  </a:tcPr>
                </a:tc>
                <a:tc>
                  <a:txBody>
                    <a:bodyPr/>
                    <a:lstStyle/>
                    <a:p>
                      <a:pPr>
                        <a:lnSpc>
                          <a:spcPts val="1300"/>
                        </a:lnSpc>
                        <a:spcAft>
                          <a:spcPts val="0"/>
                        </a:spcAft>
                      </a:pPr>
                      <a:r>
                        <a:rPr lang="en-GB" sz="1000" dirty="0">
                          <a:solidFill>
                            <a:srgbClr val="000000"/>
                          </a:solidFill>
                          <a:latin typeface="Arial"/>
                          <a:ea typeface="Times New Roman"/>
                          <a:cs typeface="Arial"/>
                        </a:rPr>
                        <a:t>Objective</a:t>
                      </a:r>
                      <a:endParaRPr lang="en-GB" sz="10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850D"/>
                    </a:solidFill>
                  </a:tcPr>
                </a:tc>
                <a:tc>
                  <a:txBody>
                    <a:bodyPr/>
                    <a:lstStyle/>
                    <a:p>
                      <a:pPr>
                        <a:lnSpc>
                          <a:spcPts val="1300"/>
                        </a:lnSpc>
                        <a:spcAft>
                          <a:spcPts val="0"/>
                        </a:spcAft>
                      </a:pPr>
                      <a:r>
                        <a:rPr lang="en-GB" sz="1000" dirty="0">
                          <a:solidFill>
                            <a:srgbClr val="000000"/>
                          </a:solidFill>
                          <a:latin typeface="Arial"/>
                          <a:ea typeface="Times New Roman"/>
                          <a:cs typeface="Arial"/>
                        </a:rPr>
                        <a:t>Target measurement</a:t>
                      </a:r>
                      <a:endParaRPr lang="en-GB" sz="10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850D"/>
                    </a:solidFill>
                  </a:tcPr>
                </a:tc>
              </a:tr>
              <a:tr h="406672">
                <a:tc rowSpan="3">
                  <a:txBody>
                    <a:bodyPr/>
                    <a:lstStyle/>
                    <a:p>
                      <a:pPr>
                        <a:lnSpc>
                          <a:spcPct val="100000"/>
                        </a:lnSpc>
                        <a:spcAft>
                          <a:spcPts val="0"/>
                        </a:spcAft>
                      </a:pPr>
                      <a:endParaRPr lang="en-GB" sz="900" dirty="0">
                        <a:solidFill>
                          <a:srgbClr val="808080"/>
                        </a:solidFill>
                        <a:latin typeface="Arial"/>
                        <a:ea typeface="Times New Roman"/>
                        <a:cs typeface="Arial"/>
                      </a:endParaRPr>
                    </a:p>
                    <a:p>
                      <a:pPr>
                        <a:lnSpc>
                          <a:spcPct val="100000"/>
                        </a:lnSpc>
                        <a:spcAft>
                          <a:spcPts val="0"/>
                        </a:spcAft>
                      </a:pPr>
                      <a:r>
                        <a:rPr lang="en-GB" sz="900" dirty="0">
                          <a:solidFill>
                            <a:srgbClr val="808080"/>
                          </a:solidFill>
                          <a:latin typeface="Arial"/>
                          <a:ea typeface="Times New Roman"/>
                          <a:cs typeface="Arial"/>
                        </a:rPr>
                        <a:t>18001 - The organization shall establish, implement and maintain documented OH&amp;S objectives, at relevant functions and levels within the organization.</a:t>
                      </a:r>
                      <a:endParaRPr lang="en-GB" sz="900" dirty="0">
                        <a:solidFill>
                          <a:srgbClr val="000000"/>
                        </a:solidFill>
                        <a:latin typeface="Arial"/>
                        <a:ea typeface="Times New Roman"/>
                        <a:cs typeface="Times New Roman"/>
                      </a:endParaRPr>
                    </a:p>
                    <a:p>
                      <a:pPr>
                        <a:lnSpc>
                          <a:spcPct val="100000"/>
                        </a:lnSpc>
                        <a:spcAft>
                          <a:spcPts val="0"/>
                        </a:spcAft>
                      </a:pPr>
                      <a:r>
                        <a:rPr lang="en-GB" sz="900" dirty="0">
                          <a:solidFill>
                            <a:srgbClr val="808080"/>
                          </a:solidFill>
                          <a:latin typeface="Arial"/>
                          <a:ea typeface="Times New Roman"/>
                          <a:cs typeface="Arial"/>
                        </a:rPr>
                        <a:t>The objectives shall be measurable, where practicable, and consistent with the OH&amp;S policy, including the commitments to the prevention of injury and ill health, to compliance with applicable legal requirements and with other requirements to which the organization subscribes, and to continual improvement</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600"/>
                    </a:solidFill>
                  </a:tcPr>
                </a:tc>
                <a:tc>
                  <a:txBody>
                    <a:bodyPr/>
                    <a:lstStyle/>
                    <a:p>
                      <a:pPr marL="182563" lvl="0" indent="-182563">
                        <a:lnSpc>
                          <a:spcPct val="100000"/>
                        </a:lnSpc>
                        <a:spcAft>
                          <a:spcPts val="0"/>
                        </a:spcAft>
                        <a:buFont typeface="+mj-lt"/>
                        <a:buAutoNum type="arabicPeriod"/>
                      </a:pPr>
                      <a:r>
                        <a:rPr lang="en-GB" sz="900" dirty="0">
                          <a:solidFill>
                            <a:srgbClr val="000000"/>
                          </a:solidFill>
                          <a:latin typeface="Arial"/>
                          <a:ea typeface="Times New Roman"/>
                          <a:cs typeface="Arial"/>
                        </a:rPr>
                        <a:t>Reduce safety incidents, targeting zero</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82563" lvl="0" indent="-182563" algn="l">
                        <a:lnSpc>
                          <a:spcPct val="100000"/>
                        </a:lnSpc>
                        <a:spcAft>
                          <a:spcPts val="0"/>
                        </a:spcAft>
                        <a:buFont typeface="+mj-lt"/>
                        <a:buAutoNum type="arabicPeriod"/>
                      </a:pPr>
                      <a:r>
                        <a:rPr lang="en-GB" sz="900" b="0" dirty="0">
                          <a:solidFill>
                            <a:srgbClr val="000000"/>
                          </a:solidFill>
                          <a:latin typeface="Arial"/>
                          <a:ea typeface="Times New Roman"/>
                          <a:cs typeface="Arial"/>
                        </a:rPr>
                        <a:t>Reduce overall RIDDOR AFR to below </a:t>
                      </a:r>
                      <a:r>
                        <a:rPr lang="en-GB" sz="900" b="0" dirty="0" smtClean="0">
                          <a:solidFill>
                            <a:srgbClr val="000000"/>
                          </a:solidFill>
                          <a:latin typeface="Arial"/>
                          <a:ea typeface="Times New Roman"/>
                          <a:cs typeface="Arial"/>
                        </a:rPr>
                        <a:t>0.3- ECL</a:t>
                      </a:r>
                      <a:endParaRPr lang="en-GB" sz="900" b="0" dirty="0">
                        <a:solidFill>
                          <a:srgbClr val="000000"/>
                        </a:solidFill>
                        <a:latin typeface="Arial"/>
                        <a:ea typeface="Times New Roman"/>
                        <a:cs typeface="Times New Roman"/>
                      </a:endParaRPr>
                    </a:p>
                    <a:p>
                      <a:pPr marL="182563" lvl="0" indent="-182563" algn="l">
                        <a:lnSpc>
                          <a:spcPct val="100000"/>
                        </a:lnSpc>
                        <a:spcAft>
                          <a:spcPts val="0"/>
                        </a:spcAft>
                        <a:buFont typeface="+mj-lt"/>
                        <a:buAutoNum type="arabicPeriod"/>
                      </a:pPr>
                      <a:r>
                        <a:rPr lang="en-GB" sz="900" b="0" dirty="0">
                          <a:solidFill>
                            <a:srgbClr val="000000"/>
                          </a:solidFill>
                          <a:latin typeface="Arial"/>
                          <a:ea typeface="Times New Roman"/>
                          <a:cs typeface="Arial"/>
                        </a:rPr>
                        <a:t>Reduce staff RIDDOR AFR to below </a:t>
                      </a:r>
                      <a:r>
                        <a:rPr lang="en-GB" sz="900" b="0" dirty="0" smtClean="0">
                          <a:solidFill>
                            <a:srgbClr val="000000"/>
                          </a:solidFill>
                          <a:latin typeface="Arial"/>
                          <a:ea typeface="Times New Roman"/>
                          <a:cs typeface="Arial"/>
                        </a:rPr>
                        <a:t>0.3 – ECL</a:t>
                      </a:r>
                    </a:p>
                    <a:p>
                      <a:pPr marL="182563" lvl="0" indent="-182563" algn="l">
                        <a:lnSpc>
                          <a:spcPct val="100000"/>
                        </a:lnSpc>
                        <a:spcAft>
                          <a:spcPts val="0"/>
                        </a:spcAft>
                        <a:buFont typeface="+mj-lt"/>
                        <a:buAutoNum type="arabicPeriod"/>
                      </a:pPr>
                      <a:r>
                        <a:rPr lang="en-GB" sz="900" b="0" dirty="0" smtClean="0">
                          <a:solidFill>
                            <a:srgbClr val="000000"/>
                          </a:solidFill>
                          <a:latin typeface="Arial"/>
                          <a:ea typeface="Times New Roman"/>
                          <a:cs typeface="Arial"/>
                        </a:rPr>
                        <a:t>Reduce the TRIR to below 0.6 - ECL</a:t>
                      </a:r>
                      <a:endParaRPr lang="en-GB" sz="900" b="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20080">
                <a:tc vMerge="1">
                  <a:txBody>
                    <a:bodyPr/>
                    <a:lstStyle/>
                    <a:p>
                      <a:endParaRPr lang="en-GB"/>
                    </a:p>
                  </a:txBody>
                  <a:tcPr/>
                </a:tc>
                <a:tc>
                  <a:txBody>
                    <a:bodyPr/>
                    <a:lstStyle/>
                    <a:p>
                      <a:pPr marL="182563" lvl="0" indent="-182563">
                        <a:lnSpc>
                          <a:spcPct val="100000"/>
                        </a:lnSpc>
                        <a:spcAft>
                          <a:spcPts val="0"/>
                        </a:spcAft>
                        <a:buFont typeface="+mj-lt"/>
                        <a:buAutoNum type="arabicPeriod" startAt="2"/>
                      </a:pPr>
                      <a:r>
                        <a:rPr lang="en-GB" sz="900" dirty="0">
                          <a:solidFill>
                            <a:srgbClr val="000000"/>
                          </a:solidFill>
                          <a:latin typeface="Arial"/>
                          <a:ea typeface="Times New Roman"/>
                          <a:cs typeface="Arial"/>
                        </a:rPr>
                        <a:t>Minimise exposure to factors that may cause injury and ill health</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28600" lvl="0" indent="-228600">
                        <a:lnSpc>
                          <a:spcPct val="100000"/>
                        </a:lnSpc>
                        <a:spcAft>
                          <a:spcPts val="0"/>
                        </a:spcAft>
                        <a:buFont typeface="+mj-lt"/>
                        <a:buAutoNum type="arabicPeriod"/>
                      </a:pPr>
                      <a:r>
                        <a:rPr lang="en-GB" sz="900" b="0" dirty="0" smtClean="0">
                          <a:solidFill>
                            <a:srgbClr val="000000"/>
                          </a:solidFill>
                          <a:latin typeface="Arial"/>
                          <a:ea typeface="Times New Roman"/>
                          <a:cs typeface="Times New Roman"/>
                        </a:rPr>
                        <a:t>Introduce</a:t>
                      </a:r>
                      <a:r>
                        <a:rPr lang="en-GB" sz="900" b="0" baseline="0" dirty="0" smtClean="0">
                          <a:solidFill>
                            <a:srgbClr val="000000"/>
                          </a:solidFill>
                          <a:latin typeface="Arial"/>
                          <a:ea typeface="Times New Roman"/>
                          <a:cs typeface="Times New Roman"/>
                        </a:rPr>
                        <a:t> and implement an effective Drug and Alcohol company policy</a:t>
                      </a:r>
                    </a:p>
                    <a:p>
                      <a:pPr marL="228600" lvl="0" indent="-228600">
                        <a:lnSpc>
                          <a:spcPct val="100000"/>
                        </a:lnSpc>
                        <a:spcAft>
                          <a:spcPts val="0"/>
                        </a:spcAft>
                        <a:buFont typeface="+mj-lt"/>
                        <a:buAutoNum type="arabicPeriod"/>
                      </a:pPr>
                      <a:r>
                        <a:rPr lang="en-GB" sz="900" b="0" baseline="0" dirty="0" smtClean="0">
                          <a:solidFill>
                            <a:srgbClr val="000000"/>
                          </a:solidFill>
                          <a:latin typeface="Arial"/>
                          <a:ea typeface="Times New Roman"/>
                          <a:cs typeface="Times New Roman"/>
                        </a:rPr>
                        <a:t>Undertake random drug and alcohol testing on </a:t>
                      </a:r>
                      <a:r>
                        <a:rPr lang="en-GB" sz="900" b="0" baseline="0" dirty="0" smtClean="0">
                          <a:solidFill>
                            <a:schemeClr val="tx1"/>
                          </a:solidFill>
                          <a:latin typeface="Arial"/>
                          <a:ea typeface="Times New Roman"/>
                          <a:cs typeface="Times New Roman"/>
                        </a:rPr>
                        <a:t>5% </a:t>
                      </a:r>
                      <a:r>
                        <a:rPr lang="en-GB" sz="900" b="0" baseline="0" dirty="0" smtClean="0">
                          <a:solidFill>
                            <a:srgbClr val="000000"/>
                          </a:solidFill>
                          <a:latin typeface="Arial"/>
                          <a:ea typeface="Times New Roman"/>
                          <a:cs typeface="Times New Roman"/>
                        </a:rPr>
                        <a:t>of Infinis employees by March 17 </a:t>
                      </a:r>
                      <a:endParaRPr lang="en-GB" sz="900" b="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43934">
                <a:tc vMerge="1">
                  <a:txBody>
                    <a:bodyPr/>
                    <a:lstStyle/>
                    <a:p>
                      <a:endParaRPr lang="en-GB"/>
                    </a:p>
                  </a:txBody>
                  <a:tcPr/>
                </a:tc>
                <a:tc>
                  <a:txBody>
                    <a:bodyPr/>
                    <a:lstStyle/>
                    <a:p>
                      <a:pPr marL="182563" lvl="0" indent="-182563">
                        <a:lnSpc>
                          <a:spcPct val="100000"/>
                        </a:lnSpc>
                        <a:spcAft>
                          <a:spcPts val="0"/>
                        </a:spcAft>
                        <a:buFont typeface="+mj-lt"/>
                        <a:buAutoNum type="arabicPeriod" startAt="3"/>
                      </a:pPr>
                      <a:r>
                        <a:rPr lang="en-GB" sz="900" dirty="0">
                          <a:solidFill>
                            <a:srgbClr val="000000"/>
                          </a:solidFill>
                          <a:latin typeface="Arial"/>
                          <a:ea typeface="Times New Roman"/>
                          <a:cs typeface="Arial"/>
                        </a:rPr>
                        <a:t>Improve safety of contractors, to </a:t>
                      </a:r>
                      <a:r>
                        <a:rPr lang="en-GB" sz="900" dirty="0" smtClean="0">
                          <a:solidFill>
                            <a:srgbClr val="000000"/>
                          </a:solidFill>
                          <a:latin typeface="Arial"/>
                          <a:ea typeface="Times New Roman"/>
                          <a:cs typeface="Arial"/>
                        </a:rPr>
                        <a:t>their</a:t>
                      </a:r>
                      <a:r>
                        <a:rPr lang="en-GB" sz="900" baseline="0" dirty="0" smtClean="0">
                          <a:solidFill>
                            <a:srgbClr val="000000"/>
                          </a:solidFill>
                          <a:latin typeface="Arial"/>
                          <a:ea typeface="Times New Roman"/>
                          <a:cs typeface="Arial"/>
                        </a:rPr>
                        <a:t> </a:t>
                      </a:r>
                      <a:r>
                        <a:rPr lang="en-GB" sz="900" dirty="0" smtClean="0">
                          <a:solidFill>
                            <a:srgbClr val="000000"/>
                          </a:solidFill>
                          <a:latin typeface="Arial"/>
                          <a:ea typeface="Times New Roman"/>
                          <a:cs typeface="Arial"/>
                        </a:rPr>
                        <a:t>employees</a:t>
                      </a:r>
                      <a:r>
                        <a:rPr lang="en-GB" sz="900" dirty="0">
                          <a:solidFill>
                            <a:srgbClr val="000000"/>
                          </a:solidFill>
                          <a:latin typeface="Arial"/>
                          <a:ea typeface="Times New Roman"/>
                          <a:cs typeface="Arial"/>
                        </a:rPr>
                        <a:t>, Infinis employees and others</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GB" sz="900" b="0" baseline="0" dirty="0" smtClean="0">
                          <a:solidFill>
                            <a:schemeClr val="tx1"/>
                          </a:solidFill>
                          <a:latin typeface="Arial"/>
                          <a:ea typeface="Times New Roman"/>
                          <a:cs typeface="Arial"/>
                        </a:rPr>
                        <a:t>Undertake six proactive contractor inspections / audits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GB" sz="900" b="0" baseline="0" dirty="0" smtClean="0">
                          <a:solidFill>
                            <a:srgbClr val="000000"/>
                          </a:solidFill>
                          <a:latin typeface="+mn-lt"/>
                          <a:ea typeface="Times New Roman"/>
                          <a:cs typeface="Times New Roman"/>
                        </a:rPr>
                        <a:t>Undertake random drug and alcohol testing on </a:t>
                      </a:r>
                      <a:r>
                        <a:rPr lang="en-GB" sz="900" b="0" baseline="0" dirty="0" smtClean="0">
                          <a:solidFill>
                            <a:schemeClr val="tx1"/>
                          </a:solidFill>
                          <a:latin typeface="+mn-lt"/>
                          <a:ea typeface="Times New Roman"/>
                          <a:cs typeface="Times New Roman"/>
                        </a:rPr>
                        <a:t>six</a:t>
                      </a:r>
                      <a:r>
                        <a:rPr lang="en-GB" sz="900" b="0" baseline="0" dirty="0" smtClean="0">
                          <a:solidFill>
                            <a:srgbClr val="FF0000"/>
                          </a:solidFill>
                          <a:latin typeface="+mn-lt"/>
                          <a:ea typeface="Times New Roman"/>
                          <a:cs typeface="Times New Roman"/>
                        </a:rPr>
                        <a:t> </a:t>
                      </a:r>
                      <a:r>
                        <a:rPr lang="en-GB" sz="900" b="0" baseline="0" dirty="0" smtClean="0">
                          <a:solidFill>
                            <a:srgbClr val="000000"/>
                          </a:solidFill>
                          <a:latin typeface="+mn-lt"/>
                          <a:ea typeface="Times New Roman"/>
                          <a:cs typeface="Times New Roman"/>
                        </a:rPr>
                        <a:t> Infinis contractors by March 17 </a:t>
                      </a:r>
                      <a:endParaRPr lang="en-GB" sz="900" b="0" dirty="0" smtClean="0">
                        <a:solidFill>
                          <a:srgbClr val="000000"/>
                        </a:solidFill>
                        <a:latin typeface="+mn-lt"/>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01873">
                <a:tc rowSpan="3">
                  <a:txBody>
                    <a:bodyPr/>
                    <a:lstStyle/>
                    <a:p>
                      <a:pPr>
                        <a:lnSpc>
                          <a:spcPct val="100000"/>
                        </a:lnSpc>
                        <a:spcAft>
                          <a:spcPts val="0"/>
                        </a:spcAft>
                      </a:pPr>
                      <a:endParaRPr lang="en-GB" sz="900" dirty="0" smtClean="0">
                        <a:solidFill>
                          <a:srgbClr val="808080"/>
                        </a:solidFill>
                        <a:latin typeface="Arial"/>
                        <a:ea typeface="Times New Roman"/>
                        <a:cs typeface="Arial"/>
                      </a:endParaRPr>
                    </a:p>
                    <a:p>
                      <a:pPr>
                        <a:lnSpc>
                          <a:spcPct val="100000"/>
                        </a:lnSpc>
                        <a:spcAft>
                          <a:spcPts val="0"/>
                        </a:spcAft>
                      </a:pPr>
                      <a:r>
                        <a:rPr lang="en-GB" sz="900" dirty="0" smtClean="0">
                          <a:solidFill>
                            <a:srgbClr val="808080"/>
                          </a:solidFill>
                          <a:latin typeface="Arial"/>
                          <a:ea typeface="Times New Roman"/>
                          <a:cs typeface="Arial"/>
                        </a:rPr>
                        <a:t>14001 </a:t>
                      </a:r>
                      <a:r>
                        <a:rPr lang="en-GB" sz="900" dirty="0">
                          <a:solidFill>
                            <a:srgbClr val="808080"/>
                          </a:solidFill>
                          <a:latin typeface="Arial"/>
                          <a:ea typeface="Times New Roman"/>
                          <a:cs typeface="Arial"/>
                        </a:rPr>
                        <a:t>- The organization shall establish, implement and maintain documented environmental objectives and targets, at relevant functions and levels within the organization.</a:t>
                      </a:r>
                      <a:endParaRPr lang="en-GB" sz="900" dirty="0">
                        <a:solidFill>
                          <a:srgbClr val="000000"/>
                        </a:solidFill>
                        <a:latin typeface="Arial"/>
                        <a:ea typeface="Times New Roman"/>
                        <a:cs typeface="Times New Roman"/>
                      </a:endParaRPr>
                    </a:p>
                    <a:p>
                      <a:pPr>
                        <a:lnSpc>
                          <a:spcPct val="100000"/>
                        </a:lnSpc>
                        <a:spcAft>
                          <a:spcPts val="0"/>
                        </a:spcAft>
                      </a:pPr>
                      <a:r>
                        <a:rPr lang="en-GB" sz="900" dirty="0">
                          <a:solidFill>
                            <a:srgbClr val="808080"/>
                          </a:solidFill>
                          <a:latin typeface="Arial"/>
                          <a:ea typeface="Times New Roman"/>
                          <a:cs typeface="Arial"/>
                        </a:rPr>
                        <a:t>The objectives and targets shall be measurable, where practicable, and consistent with the environmental policy, including the commitments to prevention of pollution, to compliance with applicable legal requirements and with other requirements to which the organization subscribes, and to continual improvement</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600"/>
                    </a:solidFill>
                  </a:tcPr>
                </a:tc>
                <a:tc>
                  <a:txBody>
                    <a:bodyPr/>
                    <a:lstStyle/>
                    <a:p>
                      <a:pPr marL="182563" lvl="0" indent="-182563">
                        <a:lnSpc>
                          <a:spcPct val="100000"/>
                        </a:lnSpc>
                        <a:spcAft>
                          <a:spcPts val="0"/>
                        </a:spcAft>
                        <a:buFont typeface="+mj-lt"/>
                        <a:buAutoNum type="arabicPeriod" startAt="4"/>
                      </a:pPr>
                      <a:r>
                        <a:rPr lang="en-GB" sz="900" dirty="0">
                          <a:solidFill>
                            <a:srgbClr val="000000"/>
                          </a:solidFill>
                          <a:latin typeface="Arial"/>
                          <a:ea typeface="Times New Roman"/>
                          <a:cs typeface="Arial"/>
                        </a:rPr>
                        <a:t>Optimise environmental compliance</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28600" indent="-228600">
                        <a:lnSpc>
                          <a:spcPct val="100000"/>
                        </a:lnSpc>
                        <a:spcAft>
                          <a:spcPts val="0"/>
                        </a:spcAft>
                        <a:buAutoNum type="arabicPeriod"/>
                      </a:pPr>
                      <a:r>
                        <a:rPr lang="en-GB" sz="900" dirty="0" smtClean="0">
                          <a:solidFill>
                            <a:srgbClr val="000000"/>
                          </a:solidFill>
                          <a:latin typeface="Arial"/>
                          <a:ea typeface="Times New Roman"/>
                          <a:cs typeface="Arial"/>
                        </a:rPr>
                        <a:t>Achieve</a:t>
                      </a:r>
                      <a:r>
                        <a:rPr lang="en-GB" sz="900" baseline="0" dirty="0" smtClean="0">
                          <a:solidFill>
                            <a:srgbClr val="000000"/>
                          </a:solidFill>
                          <a:latin typeface="Arial"/>
                          <a:ea typeface="Times New Roman"/>
                          <a:cs typeface="Arial"/>
                        </a:rPr>
                        <a:t> an overall reduction in the number of notifications made to the regulators (EA/ NRW/SEPA)</a:t>
                      </a: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86015">
                <a:tc vMerge="1">
                  <a:txBody>
                    <a:bodyPr/>
                    <a:lstStyle/>
                    <a:p>
                      <a:endParaRPr lang="en-GB"/>
                    </a:p>
                  </a:txBody>
                  <a:tcPr/>
                </a:tc>
                <a:tc>
                  <a:txBody>
                    <a:bodyPr/>
                    <a:lstStyle/>
                    <a:p>
                      <a:pPr marL="182563" lvl="0" indent="-182563">
                        <a:lnSpc>
                          <a:spcPct val="100000"/>
                        </a:lnSpc>
                        <a:spcAft>
                          <a:spcPts val="0"/>
                        </a:spcAft>
                        <a:buFont typeface="+mj-lt"/>
                        <a:buAutoNum type="arabicPeriod" startAt="5"/>
                      </a:pPr>
                      <a:r>
                        <a:rPr lang="en-GB" sz="900" dirty="0" smtClean="0">
                          <a:solidFill>
                            <a:srgbClr val="000000"/>
                          </a:solidFill>
                          <a:latin typeface="Arial"/>
                          <a:ea typeface="Times New Roman"/>
                          <a:cs typeface="Times New Roman"/>
                        </a:rPr>
                        <a:t>Avoid formal enforcement action from the environmental regulators</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28600" lvl="0" indent="-228600">
                        <a:lnSpc>
                          <a:spcPct val="100000"/>
                        </a:lnSpc>
                        <a:spcAft>
                          <a:spcPts val="0"/>
                        </a:spcAft>
                        <a:buFont typeface="+mj-lt"/>
                        <a:buAutoNum type="arabicPeriod"/>
                      </a:pPr>
                      <a:r>
                        <a:rPr lang="en-GB" sz="900" b="0" dirty="0" smtClean="0">
                          <a:solidFill>
                            <a:srgbClr val="000000"/>
                          </a:solidFill>
                          <a:latin typeface="Arial"/>
                          <a:ea typeface="Times New Roman"/>
                          <a:cs typeface="Times New Roman"/>
                        </a:rPr>
                        <a:t>No CCS scores 1</a:t>
                      </a:r>
                      <a:r>
                        <a:rPr lang="en-GB" sz="900" b="0" baseline="0" dirty="0" smtClean="0">
                          <a:solidFill>
                            <a:srgbClr val="000000"/>
                          </a:solidFill>
                          <a:latin typeface="Arial"/>
                          <a:ea typeface="Times New Roman"/>
                          <a:cs typeface="Times New Roman"/>
                        </a:rPr>
                        <a:t> or 2</a:t>
                      </a:r>
                    </a:p>
                    <a:p>
                      <a:pPr marL="228600" lvl="0" indent="-228600">
                        <a:lnSpc>
                          <a:spcPct val="100000"/>
                        </a:lnSpc>
                        <a:spcAft>
                          <a:spcPts val="0"/>
                        </a:spcAft>
                        <a:buFont typeface="+mj-lt"/>
                        <a:buAutoNum type="arabicPeriod"/>
                      </a:pPr>
                      <a:r>
                        <a:rPr lang="en-GB" sz="900" b="0" baseline="0" dirty="0" smtClean="0">
                          <a:solidFill>
                            <a:srgbClr val="000000"/>
                          </a:solidFill>
                          <a:latin typeface="Arial"/>
                          <a:ea typeface="Times New Roman"/>
                          <a:cs typeface="Times New Roman"/>
                        </a:rPr>
                        <a:t>No prosecutions for environmental incidents</a:t>
                      </a:r>
                      <a:endParaRPr lang="en-GB" sz="900" b="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48072">
                <a:tc vMerge="1">
                  <a:txBody>
                    <a:bodyPr/>
                    <a:lstStyle/>
                    <a:p>
                      <a:endParaRPr lang="en-GB"/>
                    </a:p>
                  </a:txBody>
                  <a:tcPr/>
                </a:tc>
                <a:tc>
                  <a:txBody>
                    <a:bodyPr/>
                    <a:lstStyle/>
                    <a:p>
                      <a:pPr marL="182563" lvl="0" indent="-182563">
                        <a:lnSpc>
                          <a:spcPct val="100000"/>
                        </a:lnSpc>
                        <a:spcAft>
                          <a:spcPts val="0"/>
                        </a:spcAft>
                        <a:buFont typeface="+mj-lt"/>
                        <a:buAutoNum type="arabicPeriod" startAt="6"/>
                      </a:pPr>
                      <a:r>
                        <a:rPr lang="en-GB" sz="900" dirty="0" smtClean="0">
                          <a:solidFill>
                            <a:srgbClr val="000000"/>
                          </a:solidFill>
                          <a:latin typeface="Arial"/>
                          <a:ea typeface="Times New Roman"/>
                          <a:cs typeface="Arial"/>
                        </a:rPr>
                        <a:t>Make</a:t>
                      </a:r>
                      <a:r>
                        <a:rPr lang="en-GB" sz="900" baseline="0" dirty="0" smtClean="0">
                          <a:solidFill>
                            <a:srgbClr val="000000"/>
                          </a:solidFill>
                          <a:latin typeface="Arial"/>
                          <a:ea typeface="Times New Roman"/>
                          <a:cs typeface="Arial"/>
                        </a:rPr>
                        <a:t> efficient use of energy consumed on site</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lvl="0" indent="0">
                        <a:lnSpc>
                          <a:spcPct val="100000"/>
                        </a:lnSpc>
                        <a:spcAft>
                          <a:spcPts val="0"/>
                        </a:spcAft>
                        <a:buFont typeface="+mj-lt"/>
                        <a:buNone/>
                      </a:pPr>
                      <a:r>
                        <a:rPr lang="en-GB" sz="900" b="0" dirty="0" smtClean="0">
                          <a:solidFill>
                            <a:srgbClr val="000000"/>
                          </a:solidFill>
                          <a:latin typeface="Arial"/>
                          <a:ea typeface="Times New Roman"/>
                          <a:cs typeface="Times New Roman"/>
                        </a:rPr>
                        <a:t>Track improvements in Parasitic load</a:t>
                      </a:r>
                      <a:r>
                        <a:rPr lang="en-GB" sz="900" b="0" baseline="0" dirty="0" smtClean="0">
                          <a:solidFill>
                            <a:srgbClr val="000000"/>
                          </a:solidFill>
                          <a:latin typeface="Arial"/>
                          <a:ea typeface="Times New Roman"/>
                          <a:cs typeface="Times New Roman"/>
                        </a:rPr>
                        <a:t> </a:t>
                      </a:r>
                      <a:endParaRPr lang="en-GB" sz="900" b="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0679">
                <a:tc rowSpan="4">
                  <a:txBody>
                    <a:bodyPr/>
                    <a:lstStyle/>
                    <a:p>
                      <a:pPr>
                        <a:lnSpc>
                          <a:spcPct val="100000"/>
                        </a:lnSpc>
                        <a:spcAft>
                          <a:spcPts val="0"/>
                        </a:spcAft>
                      </a:pPr>
                      <a:endParaRPr lang="en-GB" sz="900" dirty="0">
                        <a:solidFill>
                          <a:srgbClr val="808080"/>
                        </a:solidFill>
                        <a:latin typeface="Helvetica"/>
                        <a:ea typeface="Times New Roman"/>
                        <a:cs typeface="Times New Roman"/>
                      </a:endParaRPr>
                    </a:p>
                    <a:p>
                      <a:pPr>
                        <a:lnSpc>
                          <a:spcPct val="100000"/>
                        </a:lnSpc>
                        <a:spcAft>
                          <a:spcPts val="0"/>
                        </a:spcAft>
                      </a:pPr>
                      <a:r>
                        <a:rPr lang="en-GB" sz="900" dirty="0">
                          <a:solidFill>
                            <a:srgbClr val="808080"/>
                          </a:solidFill>
                          <a:latin typeface="Helvetica"/>
                          <a:ea typeface="Times New Roman"/>
                          <a:cs typeface="Times New Roman"/>
                        </a:rPr>
                        <a:t>9001 - Top management shall ensure that quality objectives, including those needed to meet requirements for product [see 7.1 a)], are established at relevant functions and levels within the organization. The quality objectives shall be measurable and consistent with the quality policy</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600"/>
                    </a:solidFill>
                  </a:tcPr>
                </a:tc>
                <a:tc>
                  <a:txBody>
                    <a:bodyPr/>
                    <a:lstStyle/>
                    <a:p>
                      <a:pPr marL="182563" lvl="0" indent="-182563">
                        <a:lnSpc>
                          <a:spcPct val="100000"/>
                        </a:lnSpc>
                        <a:spcAft>
                          <a:spcPts val="0"/>
                        </a:spcAft>
                        <a:buFont typeface="+mj-lt"/>
                        <a:buAutoNum type="arabicPeriod" startAt="7"/>
                      </a:pPr>
                      <a:r>
                        <a:rPr lang="en-GB" sz="900" dirty="0" smtClean="0">
                          <a:solidFill>
                            <a:srgbClr val="000000"/>
                          </a:solidFill>
                          <a:latin typeface="Arial"/>
                          <a:ea typeface="Times New Roman"/>
                          <a:cs typeface="Arial"/>
                        </a:rPr>
                        <a:t>Optimise </a:t>
                      </a:r>
                      <a:r>
                        <a:rPr lang="en-GB" sz="900" dirty="0">
                          <a:solidFill>
                            <a:srgbClr val="000000"/>
                          </a:solidFill>
                          <a:latin typeface="Arial"/>
                          <a:ea typeface="Times New Roman"/>
                          <a:cs typeface="Arial"/>
                        </a:rPr>
                        <a:t>kW </a:t>
                      </a:r>
                      <a:r>
                        <a:rPr lang="en-GB" sz="900" dirty="0" smtClean="0">
                          <a:solidFill>
                            <a:srgbClr val="000000"/>
                          </a:solidFill>
                          <a:latin typeface="Arial"/>
                          <a:ea typeface="Times New Roman"/>
                          <a:cs typeface="Arial"/>
                        </a:rPr>
                        <a:t>generation</a:t>
                      </a: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smtClean="0">
                          <a:solidFill>
                            <a:srgbClr val="000000"/>
                          </a:solidFill>
                          <a:latin typeface="+mn-lt"/>
                          <a:ea typeface="Times New Roman"/>
                          <a:cs typeface="Times New Roman"/>
                        </a:rPr>
                        <a:t>1.</a:t>
                      </a:r>
                      <a:r>
                        <a:rPr lang="en-GB" sz="900" baseline="0" dirty="0" smtClean="0">
                          <a:solidFill>
                            <a:srgbClr val="000000"/>
                          </a:solidFill>
                          <a:latin typeface="+mn-lt"/>
                          <a:ea typeface="Times New Roman"/>
                          <a:cs typeface="Times New Roman"/>
                        </a:rPr>
                        <a:t> </a:t>
                      </a:r>
                      <a:endParaRPr lang="en-GB" sz="900" dirty="0" smtClean="0">
                        <a:solidFill>
                          <a:srgbClr val="000000"/>
                        </a:solidFill>
                        <a:latin typeface="+mn-lt"/>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2141">
                <a:tc vMerge="1">
                  <a:txBody>
                    <a:bodyPr/>
                    <a:lstStyle/>
                    <a:p>
                      <a:endParaRPr lang="en-GB"/>
                    </a:p>
                  </a:txBody>
                  <a:tcPr/>
                </a:tc>
                <a:tc>
                  <a:txBody>
                    <a:bodyPr/>
                    <a:lstStyle/>
                    <a:p>
                      <a:pPr marL="182563" lvl="0" indent="-182563">
                        <a:lnSpc>
                          <a:spcPct val="100000"/>
                        </a:lnSpc>
                        <a:spcAft>
                          <a:spcPts val="0"/>
                        </a:spcAft>
                        <a:buFont typeface="+mj-lt"/>
                        <a:buAutoNum type="arabicPeriod" startAt="8"/>
                      </a:pPr>
                      <a:r>
                        <a:rPr lang="en-GB" sz="900" dirty="0">
                          <a:solidFill>
                            <a:srgbClr val="000000"/>
                          </a:solidFill>
                          <a:latin typeface="Arial"/>
                          <a:ea typeface="Times New Roman"/>
                          <a:cs typeface="Arial"/>
                        </a:rPr>
                        <a:t>Maintain ISO 14001 + 9001 and OHSAS 18001 and ensure that these apply across the business and are seen to apply</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lvl="0" indent="0">
                        <a:lnSpc>
                          <a:spcPct val="100000"/>
                        </a:lnSpc>
                        <a:spcAft>
                          <a:spcPts val="0"/>
                        </a:spcAft>
                        <a:buFont typeface="+mj-lt"/>
                        <a:buNone/>
                      </a:pPr>
                      <a:r>
                        <a:rPr lang="en-GB" sz="900" b="0" dirty="0" smtClean="0">
                          <a:solidFill>
                            <a:schemeClr val="tx1"/>
                          </a:solidFill>
                          <a:latin typeface="Arial"/>
                          <a:ea typeface="Times New Roman"/>
                          <a:cs typeface="Times New Roman"/>
                        </a:rPr>
                        <a:t>1. Undertake gap analysis between existing and revised accreditation schemes and ensure compliance is maintained</a:t>
                      </a:r>
                    </a:p>
                    <a:p>
                      <a:pPr marL="0" lvl="0" indent="0">
                        <a:lnSpc>
                          <a:spcPct val="100000"/>
                        </a:lnSpc>
                        <a:spcAft>
                          <a:spcPts val="0"/>
                        </a:spcAft>
                        <a:buFont typeface="+mj-lt"/>
                        <a:buNone/>
                      </a:pPr>
                      <a:r>
                        <a:rPr lang="en-GB" sz="900" b="0" dirty="0" smtClean="0">
                          <a:solidFill>
                            <a:schemeClr val="tx1"/>
                          </a:solidFill>
                          <a:latin typeface="Arial"/>
                          <a:ea typeface="Times New Roman"/>
                          <a:cs typeface="Times New Roman"/>
                        </a:rPr>
                        <a:t>2. Senior Management (ROMs, Heads of Department and Directors) to make the</a:t>
                      </a:r>
                      <a:r>
                        <a:rPr lang="en-GB" sz="900" b="0" baseline="0" dirty="0" smtClean="0">
                          <a:solidFill>
                            <a:schemeClr val="tx1"/>
                          </a:solidFill>
                          <a:latin typeface="Arial"/>
                          <a:ea typeface="Times New Roman"/>
                          <a:cs typeface="Times New Roman"/>
                        </a:rPr>
                        <a:t> agreed number of site visits per year</a:t>
                      </a:r>
                      <a:endParaRPr lang="en-GB" sz="900" b="0" dirty="0">
                        <a:solidFill>
                          <a:schemeClr val="tx1"/>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4975">
                <a:tc vMerge="1">
                  <a:txBody>
                    <a:bodyPr/>
                    <a:lstStyle/>
                    <a:p>
                      <a:endParaRPr lang="en-GB"/>
                    </a:p>
                  </a:txBody>
                  <a:tcPr/>
                </a:tc>
                <a:tc>
                  <a:txBody>
                    <a:bodyPr/>
                    <a:lstStyle/>
                    <a:p>
                      <a:pPr marL="182563" lvl="0" indent="-182563">
                        <a:lnSpc>
                          <a:spcPct val="100000"/>
                        </a:lnSpc>
                        <a:spcAft>
                          <a:spcPts val="0"/>
                        </a:spcAft>
                        <a:buFont typeface="+mj-lt"/>
                        <a:buAutoNum type="arabicPeriod" startAt="9"/>
                      </a:pPr>
                      <a:r>
                        <a:rPr lang="en-GB" sz="900" dirty="0">
                          <a:solidFill>
                            <a:srgbClr val="000000"/>
                          </a:solidFill>
                          <a:latin typeface="Arial"/>
                          <a:ea typeface="Times New Roman"/>
                          <a:cs typeface="Arial"/>
                        </a:rPr>
                        <a:t>Ensure internal audit plans are in place, meeting their requirements and are delivered</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82563" lvl="0" indent="-182563">
                        <a:lnSpc>
                          <a:spcPct val="100000"/>
                        </a:lnSpc>
                        <a:spcAft>
                          <a:spcPts val="0"/>
                        </a:spcAft>
                        <a:buFont typeface="+mj-lt"/>
                        <a:buNone/>
                      </a:pPr>
                      <a:r>
                        <a:rPr lang="en-GB" sz="900" dirty="0">
                          <a:solidFill>
                            <a:srgbClr val="000000"/>
                          </a:solidFill>
                          <a:latin typeface="Arial"/>
                          <a:ea typeface="Times New Roman"/>
                          <a:cs typeface="Arial"/>
                        </a:rPr>
                        <a:t>Audit/Inspect 95% of Infinis sites as per audit </a:t>
                      </a:r>
                      <a:r>
                        <a:rPr lang="en-GB" sz="900" dirty="0" smtClean="0">
                          <a:solidFill>
                            <a:srgbClr val="000000"/>
                          </a:solidFill>
                          <a:latin typeface="Arial"/>
                          <a:ea typeface="Times New Roman"/>
                          <a:cs typeface="Arial"/>
                        </a:rPr>
                        <a:t>schedule – </a:t>
                      </a:r>
                      <a:r>
                        <a:rPr lang="en-GB" sz="900" b="1" dirty="0" smtClean="0">
                          <a:solidFill>
                            <a:srgbClr val="000000"/>
                          </a:solidFill>
                          <a:latin typeface="Arial"/>
                          <a:ea typeface="Times New Roman"/>
                          <a:cs typeface="Arial"/>
                        </a:rPr>
                        <a:t>/EW/MS/AP</a:t>
                      </a:r>
                      <a:endParaRPr lang="en-GB" sz="900" b="1"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4261">
                <a:tc vMerge="1">
                  <a:txBody>
                    <a:bodyPr/>
                    <a:lstStyle/>
                    <a:p>
                      <a:endParaRPr lang="en-GB"/>
                    </a:p>
                  </a:txBody>
                  <a:tcPr/>
                </a:tc>
                <a:tc>
                  <a:txBody>
                    <a:bodyPr/>
                    <a:lstStyle/>
                    <a:p>
                      <a:pPr marL="182563" lvl="0" indent="-182563">
                        <a:lnSpc>
                          <a:spcPct val="100000"/>
                        </a:lnSpc>
                        <a:spcAft>
                          <a:spcPts val="0"/>
                        </a:spcAft>
                        <a:buFont typeface="+mj-lt"/>
                        <a:buAutoNum type="arabicPeriod" startAt="10"/>
                      </a:pPr>
                      <a:r>
                        <a:rPr lang="en-GB" sz="900" dirty="0">
                          <a:solidFill>
                            <a:srgbClr val="000000"/>
                          </a:solidFill>
                          <a:latin typeface="Arial"/>
                          <a:ea typeface="Times New Roman"/>
                          <a:cs typeface="Arial"/>
                        </a:rPr>
                        <a:t>Maximise revenue </a:t>
                      </a:r>
                      <a:r>
                        <a:rPr lang="en-GB" sz="900" dirty="0" smtClean="0">
                          <a:solidFill>
                            <a:srgbClr val="000000"/>
                          </a:solidFill>
                          <a:latin typeface="Arial"/>
                          <a:ea typeface="Times New Roman"/>
                          <a:cs typeface="Arial"/>
                        </a:rPr>
                        <a:t>generation</a:t>
                      </a: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900" dirty="0" smtClean="0">
                        <a:solidFill>
                          <a:srgbClr val="000000"/>
                        </a:solidFill>
                        <a:latin typeface="+mn-lt"/>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blinds dir="vert"/>
  </p:transition>
  <p:timing>
    <p:tnLst>
      <p:par>
        <p:cTn id="1" dur="indefinite" restart="never" nodeType="tmRoot"/>
      </p:par>
    </p:tnLst>
  </p:timing>
</p:sld>
</file>

<file path=ppt/theme/theme1.xml><?xml version="1.0" encoding="utf-8"?>
<a:theme xmlns:a="http://schemas.openxmlformats.org/drawingml/2006/main" name="Infinis">
  <a:themeElements>
    <a:clrScheme name="Custom 4">
      <a:dk1>
        <a:srgbClr val="282828"/>
      </a:dk1>
      <a:lt1>
        <a:srgbClr val="FFFFFF"/>
      </a:lt1>
      <a:dk2>
        <a:srgbClr val="282828"/>
      </a:dk2>
      <a:lt2>
        <a:srgbClr val="808080"/>
      </a:lt2>
      <a:accent1>
        <a:srgbClr val="96D045"/>
      </a:accent1>
      <a:accent2>
        <a:srgbClr val="B0DC73"/>
      </a:accent2>
      <a:accent3>
        <a:srgbClr val="FFFFFF"/>
      </a:accent3>
      <a:accent4>
        <a:srgbClr val="212121"/>
      </a:accent4>
      <a:accent5>
        <a:srgbClr val="C9E4B0"/>
      </a:accent5>
      <a:accent6>
        <a:srgbClr val="9FC768"/>
      </a:accent6>
      <a:hlink>
        <a:srgbClr val="0088EE"/>
      </a:hlink>
      <a:folHlink>
        <a:srgbClr val="0088EE"/>
      </a:folHlink>
    </a:clrScheme>
    <a:fontScheme name="Infini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accent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accent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latin typeface="Arial" charset="0"/>
          </a:defRPr>
        </a:defPPr>
      </a:lstStyle>
    </a:lnDef>
  </a:objectDefaults>
  <a:extraClrSchemeLst>
    <a:extraClrScheme>
      <a:clrScheme name="Infini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nfini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nfini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nfini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nfini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nfini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nfini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nfini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nfini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nfini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nfini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nfini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3_Infinis">
  <a:themeElements>
    <a:clrScheme name="">
      <a:dk1>
        <a:srgbClr val="282828"/>
      </a:dk1>
      <a:lt1>
        <a:srgbClr val="FFFFFF"/>
      </a:lt1>
      <a:dk2>
        <a:srgbClr val="282828"/>
      </a:dk2>
      <a:lt2>
        <a:srgbClr val="808080"/>
      </a:lt2>
      <a:accent1>
        <a:srgbClr val="96D045"/>
      </a:accent1>
      <a:accent2>
        <a:srgbClr val="B0DC73"/>
      </a:accent2>
      <a:accent3>
        <a:srgbClr val="FFFFFF"/>
      </a:accent3>
      <a:accent4>
        <a:srgbClr val="212121"/>
      </a:accent4>
      <a:accent5>
        <a:srgbClr val="C9E4B0"/>
      </a:accent5>
      <a:accent6>
        <a:srgbClr val="9FC768"/>
      </a:accent6>
      <a:hlink>
        <a:srgbClr val="CAE7A2"/>
      </a:hlink>
      <a:folHlink>
        <a:srgbClr val="E5F3D0"/>
      </a:folHlink>
    </a:clrScheme>
    <a:fontScheme name="Infini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accent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accent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latin typeface="Arial" charset="0"/>
          </a:defRPr>
        </a:defPPr>
      </a:lstStyle>
    </a:lnDef>
  </a:objectDefaults>
  <a:extraClrSchemeLst>
    <a:extraClrScheme>
      <a:clrScheme name="Infini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nfini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nfini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nfini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nfini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nfini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nfini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nfini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nfini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nfini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nfini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nfini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Infinis">
  <a:themeElements>
    <a:clrScheme name="">
      <a:dk1>
        <a:srgbClr val="282828"/>
      </a:dk1>
      <a:lt1>
        <a:srgbClr val="FFFFFF"/>
      </a:lt1>
      <a:dk2>
        <a:srgbClr val="282828"/>
      </a:dk2>
      <a:lt2>
        <a:srgbClr val="808080"/>
      </a:lt2>
      <a:accent1>
        <a:srgbClr val="96D045"/>
      </a:accent1>
      <a:accent2>
        <a:srgbClr val="B0DC73"/>
      </a:accent2>
      <a:accent3>
        <a:srgbClr val="FFFFFF"/>
      </a:accent3>
      <a:accent4>
        <a:srgbClr val="212121"/>
      </a:accent4>
      <a:accent5>
        <a:srgbClr val="C9E4B0"/>
      </a:accent5>
      <a:accent6>
        <a:srgbClr val="9FC768"/>
      </a:accent6>
      <a:hlink>
        <a:srgbClr val="CAE7A2"/>
      </a:hlink>
      <a:folHlink>
        <a:srgbClr val="E5F3D0"/>
      </a:folHlink>
    </a:clrScheme>
    <a:fontScheme name="Infini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accent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accent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latin typeface="Arial" charset="0"/>
          </a:defRPr>
        </a:defPPr>
      </a:lstStyle>
    </a:lnDef>
  </a:objectDefaults>
  <a:extraClrSchemeLst>
    <a:extraClrScheme>
      <a:clrScheme name="Infini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nfini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nfini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nfini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nfini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nfini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nfini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nfini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nfini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nfini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nfini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nfini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1_Infinis">
  <a:themeElements>
    <a:clrScheme name="">
      <a:dk1>
        <a:srgbClr val="282828"/>
      </a:dk1>
      <a:lt1>
        <a:srgbClr val="FFFFFF"/>
      </a:lt1>
      <a:dk2>
        <a:srgbClr val="282828"/>
      </a:dk2>
      <a:lt2>
        <a:srgbClr val="808080"/>
      </a:lt2>
      <a:accent1>
        <a:srgbClr val="96D045"/>
      </a:accent1>
      <a:accent2>
        <a:srgbClr val="B0DC73"/>
      </a:accent2>
      <a:accent3>
        <a:srgbClr val="FFFFFF"/>
      </a:accent3>
      <a:accent4>
        <a:srgbClr val="212121"/>
      </a:accent4>
      <a:accent5>
        <a:srgbClr val="C9E4B0"/>
      </a:accent5>
      <a:accent6>
        <a:srgbClr val="9FC768"/>
      </a:accent6>
      <a:hlink>
        <a:srgbClr val="CAE7A2"/>
      </a:hlink>
      <a:folHlink>
        <a:srgbClr val="E5F3D0"/>
      </a:folHlink>
    </a:clrScheme>
    <a:fontScheme name="Infini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accent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accent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latin typeface="Arial" charset="0"/>
          </a:defRPr>
        </a:defPPr>
      </a:lstStyle>
    </a:lnDef>
  </a:objectDefaults>
  <a:extraClrSchemeLst>
    <a:extraClrScheme>
      <a:clrScheme name="Infini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nfini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nfini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nfini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nfini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nfini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nfini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nfini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nfini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nfini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nfini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nfini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p:properties xmlns:p="http://schemas.microsoft.com/office/2006/metadata/properties" xmlns:xsi="http://www.w3.org/2001/XMLSchema-instance" xmlns:pc="http://schemas.microsoft.com/office/infopath/2007/PartnerControls">
  <documentManagement>
    <Site_x0020_Name xmlns="859f7ad6-93f6-4205-b62b-a17f28acbbac">Lamby Way Generation Plant</Site_x0020_Name>
    <Internal_x002f_External xmlns="859f7ad6-93f6-4205-b62b-a17f28acbbac">Incoming document</Internal_x002f_External>
    <Document_x0020_Type xmlns="859f7ad6-93f6-4205-b62b-a17f28acbbac">Form/Proforma</Document_x0020_Type>
    <Welsh_x0020_Local_x0020_Authority xmlns="859f7ad6-93f6-4205-b62b-a17f28acbbac">Cardiff County Council</Welsh_x0020_Local_x0020_Authority>
    <Disclosure_x0020_Status xmlns="859f7ad6-93f6-4205-b62b-a17f28acbbac">Public register</Disclosure_x0020_Status>
    <Addressee xmlns="859f7ad6-93f6-4205-b62b-a17f28acbbac">First Floor, 500 Pvaillion Drive, Northampton Business Park, Northampton NN4 7YJ</Addressee>
    <Process_x0020_Type xmlns="859f7ad6-93f6-4205-b62b-a17f28acbbac">Compliance</Process_x0020_Type>
    <License_x002f_Activity_x0020_Type xmlns="859f7ad6-93f6-4205-b62b-a17f28acbbac">3. EPR Regulated Industry</License_x002f_Activity_x0020_Type>
    <Document_x0020_Date xmlns="859f7ad6-93f6-4205-b62b-a17f28acbbac">2016-09-22T23:00:00+00:00</Document_x0020_Date>
    <Facility_x0020_Address xmlns="859f7ad6-93f6-4205-b62b-a17f28acbbac">Lamby Way Landfill Site, Lamby Way, Rumney, Cardiff CF3 2HP</Facility_x0020_Address>
    <Environment_x0020_Sub_x0020_Folder xmlns="859f7ad6-93f6-4205-b62b-a17f28acbbac">Licence supervision</Environment_x0020_Sub_x0020_Folder>
    <Customer_x0020_Name xmlns="859f7ad6-93f6-4205-b62b-a17f28acbbac">Novera Energy Generation No 2 Ltd</Customer_x0020_Name>
    <Surrendered_x002f_Expired xmlns="859f7ad6-93f6-4205-b62b-a17f28acbbac" xsi:nil="true"/>
    <Post_x0020_code xmlns="859f7ad6-93f6-4205-b62b-a17f28acbbac">CF3 2HP</Post_x0020_code>
    <Surrendered_x002f_Expired_x0020_Date xmlns="859f7ad6-93f6-4205-b62b-a17f28acbbac" xsi:nil="true"/>
    <_dlc_DocId xmlns="9be56660-2c31-41ef-bc00-23e72f632f2a">REGU-386-14759</_dlc_DocId>
    <_dlc_DocIdUrl xmlns="9be56660-2c31-41ef-bc00-23e72f632f2a">
      <Url>https://cyfoethnaturiolcymru.sharepoint.com/teams/Regulatory/Permitting/_layouts/15/DocIdRedir.aspx?ID=REGU-386-14759</Url>
      <Description>REGU-386-14759</Description>
    </_dlc_DocIdUrl>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NRW Perm-Comp PowerPoint Document" ma:contentTypeID="0x01010067EB80C5FE939D4A9B3D8BA62129B7F5030200911BEA38ED687B4E96AB2AA27D4A976F" ma:contentTypeVersion="765" ma:contentTypeDescription="Permitting &amp; Compliance PowerPoint Document" ma:contentTypeScope="" ma:versionID="348f01c80cb6a5159e88b8a95f42e230">
  <xsd:schema xmlns:xsd="http://www.w3.org/2001/XMLSchema" xmlns:xs="http://www.w3.org/2001/XMLSchema" xmlns:p="http://schemas.microsoft.com/office/2006/metadata/properties" xmlns:ns2="859f7ad6-93f6-4205-b62b-a17f28acbbac" xmlns:ns4="9be56660-2c31-41ef-bc00-23e72f632f2a" targetNamespace="http://schemas.microsoft.com/office/2006/metadata/properties" ma:root="true" ma:fieldsID="92fbe4ca6eba6b4ff2678f17736b2fc4" ns2:_="" ns4:_="">
    <xsd:import namespace="859f7ad6-93f6-4205-b62b-a17f28acbbac"/>
    <xsd:import namespace="9be56660-2c31-41ef-bc00-23e72f632f2a"/>
    <xsd:element name="properties">
      <xsd:complexType>
        <xsd:sequence>
          <xsd:element name="documentManagement">
            <xsd:complexType>
              <xsd:all>
                <xsd:element ref="ns2:Disclosure_x0020_Status"/>
                <xsd:element ref="ns2:Document_x0020_Date"/>
                <xsd:element ref="ns2:Document_x0020_Type"/>
                <xsd:element ref="ns2:Internal_x002f_External"/>
                <xsd:element ref="ns2:Environment_x0020_Sub_x0020_Folder"/>
                <xsd:element ref="ns2:License_x002f_Activity_x0020_Type"/>
                <xsd:element ref="ns2:Process_x0020_Type"/>
                <xsd:element ref="ns2:Addressee" minOccurs="0"/>
                <xsd:element ref="ns2:Customer_x0020_Name" minOccurs="0"/>
                <xsd:element ref="ns2:Facility_x0020_Address" minOccurs="0"/>
                <xsd:element ref="ns2:Site_x0020_Name" minOccurs="0"/>
                <xsd:element ref="ns2:Welsh_x0020_Local_x0020_Authority" minOccurs="0"/>
                <xsd:element ref="ns2:Surrendered_x002f_Expired" minOccurs="0"/>
                <xsd:element ref="ns2:Post_x0020_code" minOccurs="0"/>
                <xsd:element ref="ns2:Surrendered_x002f_Expired_x0020_Date" minOccurs="0"/>
                <xsd:element ref="ns4:_dlc_DocId" minOccurs="0"/>
                <xsd:element ref="ns4:_dlc_DocIdUrl" minOccurs="0"/>
                <xsd:element ref="ns4:_dlc_DocIdPersistI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59f7ad6-93f6-4205-b62b-a17f28acbbac" elementFormDefault="qualified">
    <xsd:import namespace="http://schemas.microsoft.com/office/2006/documentManagement/types"/>
    <xsd:import namespace="http://schemas.microsoft.com/office/infopath/2007/PartnerControls"/>
    <xsd:element name="Disclosure_x0020_Status" ma:index="2" ma:displayName="Disclosure Status" ma:format="Dropdown" ma:internalName="Disclosure_x0020_Status" ma:readOnly="false">
      <xsd:simpleType>
        <xsd:restriction base="dms:Choice">
          <xsd:enumeration value="Draft"/>
          <xsd:enumeration value="Public register"/>
          <xsd:enumeration value="Not public register"/>
          <xsd:enumeration value="To be assessed"/>
          <xsd:enumeration value="Approval for access"/>
        </xsd:restriction>
      </xsd:simpleType>
    </xsd:element>
    <xsd:element name="Document_x0020_Date" ma:index="3" ma:displayName="Document Date" ma:format="DateOnly" ma:internalName="Document_x0020_Date" ma:readOnly="false">
      <xsd:simpleType>
        <xsd:restriction base="dms:DateTime"/>
      </xsd:simpleType>
    </xsd:element>
    <xsd:element name="Document_x0020_Type" ma:index="4" ma:displayName="Document Type" ma:format="Dropdown" ma:internalName="Document_x0020_Type" ma:readOnly="false">
      <xsd:simpleType>
        <xsd:restriction base="dms:Choice">
          <xsd:enumeration value="Agenda"/>
          <xsd:enumeration value="Email"/>
          <xsd:enumeration value="Fax"/>
          <xsd:enumeration value="Form/Proforma"/>
          <xsd:enumeration value="Letter"/>
          <xsd:enumeration value="Memo"/>
          <xsd:enumeration value="Minutes"/>
          <xsd:enumeration value="Permit"/>
          <xsd:enumeration value="Photo"/>
          <xsd:enumeration value="Plan/Drawing"/>
          <xsd:enumeration value="Planning Consent"/>
          <xsd:enumeration value="Report"/>
        </xsd:restriction>
      </xsd:simpleType>
    </xsd:element>
    <xsd:element name="Internal_x002f_External" ma:index="5" ma:displayName="Internal/External" ma:format="Dropdown" ma:internalName="Internal_x002F_External" ma:readOnly="false">
      <xsd:simpleType>
        <xsd:restriction base="dms:Choice">
          <xsd:enumeration value="Incoming document"/>
          <xsd:enumeration value="Internal document"/>
          <xsd:enumeration value="Outgoing document"/>
        </xsd:restriction>
      </xsd:simpleType>
    </xsd:element>
    <xsd:element name="Environment_x0020_Sub_x0020_Folder" ma:index="6" ma:displayName="Environment Category" ma:format="Dropdown" ma:internalName="Environment_x0020_Sub_x0020_Folder" ma:readOnly="false">
      <xsd:simpleType>
        <xsd:restriction base="dms:Choice">
          <xsd:enumeration value="Appeal"/>
          <xsd:enumeration value="Enforcement action"/>
          <xsd:enumeration value="Engineering"/>
          <xsd:enumeration value="Environment monitoring"/>
          <xsd:enumeration value="Exemption application"/>
          <xsd:enumeration value="Groundwater Investigation Consent"/>
          <xsd:enumeration value="Incident"/>
          <xsd:enumeration value="Inspections"/>
          <xsd:enumeration value="Licences applications"/>
          <xsd:enumeration value="Licence supervision"/>
          <xsd:enumeration value="Licence surrender"/>
          <xsd:enumeration value="Licence transfer"/>
          <xsd:enumeration value="Licence renewal"/>
          <xsd:enumeration value="Licence variation"/>
          <xsd:enumeration value="Post licence compliance"/>
          <xsd:enumeration value="Pre-application"/>
          <xsd:enumeration value="Returns"/>
          <xsd:enumeration value="Waste returns"/>
        </xsd:restriction>
      </xsd:simpleType>
    </xsd:element>
    <xsd:element name="License_x002f_Activity_x0020_Type" ma:index="8" ma:displayName="License/Activity Type" ma:format="Dropdown" ma:internalName="License_x002F_Activity_x0020_Type" ma:readOnly="false">
      <xsd:simpleType>
        <xsd:restriction base="dms:Choice">
          <xsd:enumeration value="1. EPR Waste Facility"/>
          <xsd:enumeration value="2. EPR Mobile Deployments"/>
          <xsd:enumeration value="3. EPR Regulated Industry"/>
          <xsd:enumeration value="4. EPR Water Discharge"/>
          <xsd:enumeration value="5. WRA Water Resources Regulations"/>
          <xsd:enumeration value="6. EPR Groundwater Permits"/>
          <xsd:enumeration value="7. Water Industry Act"/>
          <xsd:enumeration value="8. Herbicides"/>
          <xsd:enumeration value="9. Radioactive Substances Regulation (RSR)"/>
          <xsd:enumeration value="10. Control of Major Accident Hazards Regulation (COMAH)"/>
          <xsd:enumeration value="11. Waste Exemptions"/>
          <xsd:enumeration value="12. Water Exemptions"/>
          <xsd:enumeration value="13. EPR Flood Risk Activity"/>
          <xsd:enumeration value="14. Flood Exemption"/>
          <xsd:enumeration value="15. Marine License"/>
          <xsd:enumeration value="16. MEPS"/>
        </xsd:restriction>
      </xsd:simpleType>
    </xsd:element>
    <xsd:element name="Process_x0020_Type" ma:index="15" ma:displayName="Process Type" ma:format="Dropdown" ma:internalName="Process_x0020_Type" ma:readOnly="false">
      <xsd:simpleType>
        <xsd:restriction base="dms:Choice">
          <xsd:enumeration value="Application"/>
          <xsd:enumeration value="Permit"/>
          <xsd:enumeration value="Compliance"/>
          <xsd:enumeration value="Monitoring"/>
          <xsd:enumeration value="Enforcement"/>
        </xsd:restriction>
      </xsd:simpleType>
    </xsd:element>
    <xsd:element name="Addressee" ma:index="16" nillable="true" ma:displayName="Customer Address" ma:hidden="true" ma:internalName="Addressee" ma:readOnly="false">
      <xsd:simpleType>
        <xsd:restriction base="dms:Text">
          <xsd:maxLength value="255"/>
        </xsd:restriction>
      </xsd:simpleType>
    </xsd:element>
    <xsd:element name="Customer_x0020_Name" ma:index="17" nillable="true" ma:displayName="Customer Name" ma:hidden="true" ma:internalName="Customer_x0020_Name" ma:readOnly="false">
      <xsd:simpleType>
        <xsd:restriction base="dms:Text">
          <xsd:maxLength value="255"/>
        </xsd:restriction>
      </xsd:simpleType>
    </xsd:element>
    <xsd:element name="Facility_x0020_Address" ma:index="18" nillable="true" ma:displayName="Facility Address" ma:hidden="true" ma:internalName="Facility_x0020_Address" ma:readOnly="false">
      <xsd:simpleType>
        <xsd:restriction base="dms:Text">
          <xsd:maxLength value="255"/>
        </xsd:restriction>
      </xsd:simpleType>
    </xsd:element>
    <xsd:element name="Site_x0020_Name" ma:index="19" nillable="true" ma:displayName="Site Name" ma:hidden="true" ma:internalName="Site_x0020_Name" ma:readOnly="false">
      <xsd:simpleType>
        <xsd:restriction base="dms:Text">
          <xsd:maxLength value="255"/>
        </xsd:restriction>
      </xsd:simpleType>
    </xsd:element>
    <xsd:element name="Welsh_x0020_Local_x0020_Authority" ma:index="20" nillable="true" ma:displayName="Welsh Local Authority" ma:format="Dropdown" ma:hidden="true" ma:internalName="Welsh_x0020_Local_x0020_Authority" ma:readOnly="false">
      <xsd:simpleType>
        <xsd:restriction base="dms:Choice">
          <xsd:enumeration value="Blaenau Gwent CBC"/>
          <xsd:enumeration value="Bridgend CBC"/>
          <xsd:enumeration value="Caerphilly CBC"/>
          <xsd:enumeration value="Cardiff County Council"/>
          <xsd:enumeration value="Carmarthenshire County Council"/>
          <xsd:enumeration value="Ceredigion County Council"/>
          <xsd:enumeration value="City and County of Swansea"/>
          <xsd:enumeration value="Conwy CBC"/>
          <xsd:enumeration value="Denbighshire County Council"/>
          <xsd:enumeration value="Flintshire County Council"/>
          <xsd:enumeration value="Gwynedd Council"/>
          <xsd:enumeration value="Isle of Anglesey CC"/>
          <xsd:enumeration value="Merthyr Tydfil CBC"/>
          <xsd:enumeration value="Monmouthshire CC"/>
          <xsd:enumeration value="Neath Port Talbot CBC"/>
          <xsd:enumeration value="Newport City Council"/>
          <xsd:enumeration value="Pembrokeshire County Council"/>
          <xsd:enumeration value="Powys County Council"/>
          <xsd:enumeration value="Rhondda Cynon Taff CBC"/>
          <xsd:enumeration value="Torfaen CBC"/>
          <xsd:enumeration value="Vale of Glamorgan Council"/>
          <xsd:enumeration value="Wrexham CBC"/>
          <xsd:enumeration value="Shropshire"/>
        </xsd:restriction>
      </xsd:simpleType>
    </xsd:element>
    <xsd:element name="Surrendered_x002f_Expired" ma:index="21" nillable="true" ma:displayName="Surrendered/Expired" ma:format="Dropdown" ma:hidden="true" ma:internalName="Surrendered_x002F_Expired" ma:readOnly="false">
      <xsd:simpleType>
        <xsd:restriction base="dms:Choice">
          <xsd:enumeration value="Yes"/>
        </xsd:restriction>
      </xsd:simpleType>
    </xsd:element>
    <xsd:element name="Post_x0020_code" ma:index="22" nillable="true" ma:displayName="Post code" ma:hidden="true" ma:internalName="Post_x0020_code" ma:readOnly="false">
      <xsd:simpleType>
        <xsd:restriction base="dms:Text">
          <xsd:maxLength value="255"/>
        </xsd:restriction>
      </xsd:simpleType>
    </xsd:element>
    <xsd:element name="Surrendered_x002f_Expired_x0020_Date" ma:index="23" nillable="true" ma:displayName="Surrendered/Expired Date" ma:format="DateOnly" ma:hidden="true" ma:internalName="Surrendered_x002F_Expired_x0020_Date" ma:readOnly="fals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9be56660-2c31-41ef-bc00-23e72f632f2a" elementFormDefault="qualified">
    <xsd:import namespace="http://schemas.microsoft.com/office/2006/documentManagement/types"/>
    <xsd:import namespace="http://schemas.microsoft.com/office/infopath/2007/PartnerControls"/>
    <xsd:element name="_dlc_DocId" ma:index="24" nillable="true" ma:displayName="Document ID Value" ma:description="The value of the document ID assigned to this item." ma:internalName="_dlc_DocId" ma:readOnly="true">
      <xsd:simpleType>
        <xsd:restriction base="dms:Text"/>
      </xsd:simpleType>
    </xsd:element>
    <xsd:element name="_dlc_DocIdUrl" ma:index="25"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6"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7" ma:displayName="Author"/>
        <xsd:element ref="dcterms:created" minOccurs="0" maxOccurs="1"/>
        <xsd:element ref="dc:identifier" minOccurs="0" maxOccurs="1"/>
        <xsd:element name="contentType" minOccurs="0" maxOccurs="1" type="xsd:string" ma:index="12"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so-contentType ?>
<SharedContentType xmlns="Microsoft.SharePoint.Taxonomy.ContentTypeSync" SourceId="78499d3b-94a8-4059-8763-489d4400b14a" ContentTypeId="0x01010067EB80C5FE939D4A9B3D8BA62129B7F50302" PreviousValue="false"/>
</file>

<file path=customXml/item5.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BFFCE962-0460-4D0E-8200-9E8537FB07FB}">
  <ds:schemaRefs>
    <ds:schemaRef ds:uri="http://www.w3.org/XML/1998/namespace"/>
    <ds:schemaRef ds:uri="95e9cab7-2a99-4196-abac-d70a4efa7dba"/>
    <ds:schemaRef ds:uri="http://schemas.microsoft.com/office/infopath/2007/PartnerControls"/>
    <ds:schemaRef ds:uri="http://purl.org/dc/dcmitype/"/>
    <ds:schemaRef ds:uri="http://purl.org/dc/elements/1.1/"/>
    <ds:schemaRef ds:uri="http://purl.org/dc/terms/"/>
    <ds:schemaRef ds:uri="http://schemas.microsoft.com/office/2006/documentManagement/types"/>
    <ds:schemaRef ds:uri="http://schemas.openxmlformats.org/package/2006/metadata/core-properties"/>
    <ds:schemaRef ds:uri="adaddcc8-3207-4c74-b926-6b0d029923a5"/>
    <ds:schemaRef ds:uri="http://schemas.microsoft.com/office/2006/metadata/properties"/>
  </ds:schemaRefs>
</ds:datastoreItem>
</file>

<file path=customXml/itemProps2.xml><?xml version="1.0" encoding="utf-8"?>
<ds:datastoreItem xmlns:ds="http://schemas.openxmlformats.org/officeDocument/2006/customXml" ds:itemID="{BDA4BAF5-F4F5-4A74-A30E-C958C970B63C}">
  <ds:schemaRefs>
    <ds:schemaRef ds:uri="http://schemas.microsoft.com/sharepoint/v3/contenttype/forms"/>
  </ds:schemaRefs>
</ds:datastoreItem>
</file>

<file path=customXml/itemProps3.xml><?xml version="1.0" encoding="utf-8"?>
<ds:datastoreItem xmlns:ds="http://schemas.openxmlformats.org/officeDocument/2006/customXml" ds:itemID="{64DE74C3-868B-4A54-8433-4EB37DD44933}"/>
</file>

<file path=customXml/itemProps4.xml><?xml version="1.0" encoding="utf-8"?>
<ds:datastoreItem xmlns:ds="http://schemas.openxmlformats.org/officeDocument/2006/customXml" ds:itemID="{E243D56F-9FC2-4F40-8476-DB615E220B18}"/>
</file>

<file path=customXml/itemProps5.xml><?xml version="1.0" encoding="utf-8"?>
<ds:datastoreItem xmlns:ds="http://schemas.openxmlformats.org/officeDocument/2006/customXml" ds:itemID="{671247D4-61F9-4F50-8376-1A0C6814ECC2}"/>
</file>

<file path=docProps/app.xml><?xml version="1.0" encoding="utf-8"?>
<Properties xmlns="http://schemas.openxmlformats.org/officeDocument/2006/extended-properties" xmlns:vt="http://schemas.openxmlformats.org/officeDocument/2006/docPropsVTypes">
  <Template>Infinis</Template>
  <TotalTime>49589</TotalTime>
  <Words>446</Words>
  <Application>Microsoft Office PowerPoint</Application>
  <PresentationFormat>On-screen Show (4:3)</PresentationFormat>
  <Paragraphs>37</Paragraphs>
  <Slides>1</Slides>
  <Notes>0</Notes>
  <HiddenSlides>0</HiddenSlides>
  <MMClips>0</MMClips>
  <ScaleCrop>false</ScaleCrop>
  <HeadingPairs>
    <vt:vector size="6" baseType="variant">
      <vt:variant>
        <vt:lpstr>Fonts Used</vt:lpstr>
      </vt:variant>
      <vt:variant>
        <vt:i4>4</vt:i4>
      </vt:variant>
      <vt:variant>
        <vt:lpstr>Theme</vt:lpstr>
      </vt:variant>
      <vt:variant>
        <vt:i4>4</vt:i4>
      </vt:variant>
      <vt:variant>
        <vt:lpstr>Slide Titles</vt:lpstr>
      </vt:variant>
      <vt:variant>
        <vt:i4>1</vt:i4>
      </vt:variant>
    </vt:vector>
  </HeadingPairs>
  <TitlesOfParts>
    <vt:vector size="9" baseType="lpstr">
      <vt:lpstr>Arial</vt:lpstr>
      <vt:lpstr>Helvetica</vt:lpstr>
      <vt:lpstr>Times</vt:lpstr>
      <vt:lpstr>Times New Roman</vt:lpstr>
      <vt:lpstr>Infinis</vt:lpstr>
      <vt:lpstr>3_Infinis</vt:lpstr>
      <vt:lpstr>2_Infinis</vt:lpstr>
      <vt:lpstr>1_Infinis</vt:lpstr>
      <vt:lpstr>Proposed Objectives and Targets – 2016/17</vt:lpstr>
    </vt:vector>
  </TitlesOfParts>
  <Company>Infinis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EMS-OTs 2016-17</dc:title>
  <dc:creator>Infinis</dc:creator>
  <cp:keywords/>
  <cp:lastModifiedBy>Parr, Elizabeth</cp:lastModifiedBy>
  <cp:revision>3170</cp:revision>
  <cp:lastPrinted>2016-09-26T08:01:49Z</cp:lastPrinted>
  <dcterms:created xsi:type="dcterms:W3CDTF">2006-10-12T15:01:17Z</dcterms:created>
  <dcterms:modified xsi:type="dcterms:W3CDTF">2016-09-26T08:04:26Z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0x01010067EB80C5FE939D4A9B3D8BA62129B7F5030200911BEA38ED687B4E96AB2AA27D4A976F</vt:lpwstr>
  </property>
  <property fmtid="{D5CDD505-2E9C-101B-9397-08002B2CF9AE}" pid="3" name="Departments">
    <vt:lpwstr/>
  </property>
  <property fmtid="{D5CDD505-2E9C-101B-9397-08002B2CF9AE}" pid="4" name="_dlc_DocIdItemGuid">
    <vt:lpwstr>f66738fd-6618-4957-a0fe-9e03add99d50</vt:lpwstr>
  </property>
  <property fmtid="{D5CDD505-2E9C-101B-9397-08002B2CF9AE}" pid="5" name="_docset_NoMedatataSyncRequired">
    <vt:lpwstr>False</vt:lpwstr>
  </property>
  <property fmtid="{D5CDD505-2E9C-101B-9397-08002B2CF9AE}" pid="6" name="_dlc_DocId">
    <vt:lpwstr>REGU-386-14759</vt:lpwstr>
  </property>
  <property fmtid="{D5CDD505-2E9C-101B-9397-08002B2CF9AE}" pid="7" name="_dlc_DocIdUrl">
    <vt:lpwstr>https://cyfoethnaturiolcymru.sharepoint.com/teams/Regulatory/Permitting/_layouts/15/DocIdRedir.aspx?ID=REGU-386-14759, REGU-386-14759</vt:lpwstr>
  </property>
</Properties>
</file>