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customXml" Target="../customXml/item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Relationship Id="rId22" Type="http://schemas.openxmlformats.org/officeDocument/2006/relationships/customXml" Target="../customXml/item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05AB8F-E72B-418F-BB4B-0B4D7F7B0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15C11-F032-4BE9-8567-C26BFD1574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3D6CDA-011F-4747-B3A6-EC570058FE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A0F34-3B52-4FC8-96E2-CF0DC6962480}" type="datetimeFigureOut">
              <a:rPr lang="en-GB" smtClean="0"/>
              <a:t>19/08/2022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879F69-2E6F-4187-9D89-40E71CED2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3FAEE1-8664-4886-BE6E-3DFEDAD8C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1EB35-B60C-4A29-8505-2863EC91A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44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F59ED5-09BB-43DA-9B8C-FDAC85640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6B6377-FAE9-44AC-9CBE-186FAA3A1B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2F989-7548-4997-A098-970E066C2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A0F34-3B52-4FC8-96E2-CF0DC6962480}" type="datetimeFigureOut">
              <a:rPr lang="en-GB" smtClean="0"/>
              <a:t>19/08/2022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A4E84A-04FC-45BF-90CF-DBAC0152D5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DF00D3-31B7-4068-83F8-2298B87FB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1EB35-B60C-4A29-8505-2863EC91A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7702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595EB5-9FB1-4B79-A6F9-32B745D286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8B979E-DC65-41BD-8B18-89461DB4F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5CF02C-E243-44B6-AA85-01C8E6A7EA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A0F34-3B52-4FC8-96E2-CF0DC6962480}" type="datetimeFigureOut">
              <a:rPr lang="en-GB" smtClean="0"/>
              <a:t>19/08/2022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1DE708-E773-4B93-8A37-A088628355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C9DFFD-0C54-4AB6-BF59-828C6E24F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1EB35-B60C-4A29-8505-2863EC91A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8339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93467-F717-4AD5-A502-C91F1330C1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ABE16-FA3F-4F7C-A6C1-03D3BB274B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C6FDB4-1D54-4E33-94F2-9919B3E4E7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87639B-A930-4A64-9E90-F456160E5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A0F34-3B52-4FC8-96E2-CF0DC6962480}" type="datetimeFigureOut">
              <a:rPr lang="en-GB" smtClean="0"/>
              <a:t>19/08/2022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16BC56-E45C-4E05-83FA-20680FA2E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FE4ED3-71EE-46F1-BEA8-9ADECF3D7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1EB35-B60C-4A29-8505-2863EC91A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5419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E64052-E9FF-4038-9540-34409395A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3DCDA3-EE75-4B27-8077-ACFC16BE93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477769-F0D1-48DD-A9AF-94A4773E71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B1827D-0FB7-41A5-82B6-69004F628E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AF04B0E-75F0-45E5-86E5-244A6B3385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1B96B4B-0823-46EA-A835-3AE5009731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A0F34-3B52-4FC8-96E2-CF0DC6962480}" type="datetimeFigureOut">
              <a:rPr lang="en-GB" smtClean="0"/>
              <a:t>19/08/2022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0A603CB-19E7-4472-9E4C-C03080E49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47F4BAE-A739-4786-A364-8602D7DF1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1EB35-B60C-4A29-8505-2863EC91A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0811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4439D-4F9A-4FFC-A083-29B18A840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E41D07E-2961-4BBB-910A-7B5E01CE58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A0F34-3B52-4FC8-96E2-CF0DC6962480}" type="datetimeFigureOut">
              <a:rPr lang="en-GB" smtClean="0"/>
              <a:t>19/08/2022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3D613A-16D7-4161-B51A-8BE98293C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B552D7-2ACD-42DA-884B-431E32885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1EB35-B60C-4A29-8505-2863EC91A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606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EAD2AA-1618-4C0E-A117-5D0F92915F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A0F34-3B52-4FC8-96E2-CF0DC6962480}" type="datetimeFigureOut">
              <a:rPr lang="en-GB" smtClean="0"/>
              <a:t>19/08/2022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F169357-8864-41E1-9F7A-4A66B458B9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834FAD-9A55-47CE-A714-057DFFADF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1EB35-B60C-4A29-8505-2863EC91A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2467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A934B-1922-42D5-8E76-C134C0C58C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750448-3093-44ED-835E-C30808EDE7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8A6FD8-1989-45CC-8C73-0688DBE572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85C760-761E-4817-8407-6D8317B5EB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A0F34-3B52-4FC8-96E2-CF0DC6962480}" type="datetimeFigureOut">
              <a:rPr lang="en-GB" smtClean="0"/>
              <a:t>19/08/2022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981A70-7E00-4808-9A16-7C001D533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05DA5F-4941-456D-BF9B-F725B8E3BB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1EB35-B60C-4A29-8505-2863EC91A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806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8133D2-4988-4019-9334-F11EA6219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5959E0-0B15-46A2-9EA3-D76E4DF426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D68ADA-9ACC-40C9-B0C8-6E3546032B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3980AB-9D11-450E-901B-EA0A822FF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A0F34-3B52-4FC8-96E2-CF0DC6962480}" type="datetimeFigureOut">
              <a:rPr lang="en-GB" smtClean="0"/>
              <a:t>19/08/2022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A7EE53-5D13-4138-807A-475B3B4955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EAFA40-0DA3-41E1-BDD1-82B6A9286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1EB35-B60C-4A29-8505-2863EC91A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408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B9283C-3C3C-4C13-AA0B-C0E0AB29B0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737565-70A4-47B1-B3C5-250F14F98A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A78A8B-7D41-4ED2-8ACC-8A8E5A633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A0F34-3B52-4FC8-96E2-CF0DC6962480}" type="datetimeFigureOut">
              <a:rPr lang="en-GB" smtClean="0"/>
              <a:t>19/08/2022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0AAF0B-3C1D-47EF-9A88-2A6F03409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58D324-A5FD-4888-8914-E5494A75F0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1EB35-B60C-4A29-8505-2863EC91A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034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298DDE5-4A7B-4912-AD97-87027EFB98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48249C-1517-4C57-BEEF-A6B61057D0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F14042-9EDB-4818-8C03-EEDFE2425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A0F34-3B52-4FC8-96E2-CF0DC6962480}" type="datetimeFigureOut">
              <a:rPr lang="en-GB" smtClean="0"/>
              <a:t>19/08/2022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50DB96-E61A-4536-A044-758D1F3B89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A8C96C-ADF3-4332-A0E1-BC3CFA4897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1EB35-B60C-4A29-8505-2863EC91A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24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BFAD340-7E15-44C3-BAA0-4E4DC32347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7F2155-8D21-465D-9C87-0E14D7913D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30C36B-5CCE-4AB5-A6D4-005680E25F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7A0F34-3B52-4FC8-96E2-CF0DC6962480}" type="datetimeFigureOut">
              <a:rPr lang="en-GB" smtClean="0"/>
              <a:t>19/08/2022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8A5ECC-5B41-4580-8F0D-10F1FDE102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5FC4B7-AD87-48FC-A2CB-05141EBF89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61EB35-B60C-4A29-8505-2863EC91A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59364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6B7F5-D91F-43B4-AA20-FE62E8BD88B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Glasffrwd</a:t>
            </a:r>
            <a:r>
              <a:rPr lang="en-GB" dirty="0"/>
              <a:t> WA</a:t>
            </a:r>
            <a:r>
              <a:rPr lang="en-GB"/>
              <a:t>/062/0001/006</a:t>
            </a:r>
            <a:br>
              <a:rPr lang="en-GB"/>
            </a:br>
            <a:r>
              <a:rPr lang="en-GB"/>
              <a:t>09 June 2022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3BA3B4-37C9-4B22-8F16-D33EEDB943B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by Markham, Heidi</a:t>
            </a:r>
          </a:p>
        </p:txBody>
      </p:sp>
    </p:spTree>
    <p:extLst>
      <p:ext uri="{BB962C8B-B14F-4D97-AF65-F5344CB8AC3E}">
        <p14:creationId xmlns:p14="http://schemas.microsoft.com/office/powerpoint/2010/main" val="19655161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009">
            <a:extLst>
              <a:ext uri="{FF2B5EF4-FFF2-40B4-BE49-F238E27FC236}">
                <a16:creationId xmlns:a16="http://schemas.microsoft.com/office/drawing/2014/main" id="{59F5A365-F086-4FC1-9E4D-FA544A27CCA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233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010">
            <a:extLst>
              <a:ext uri="{FF2B5EF4-FFF2-40B4-BE49-F238E27FC236}">
                <a16:creationId xmlns:a16="http://schemas.microsoft.com/office/drawing/2014/main" id="{8DB41D62-606D-436A-9C2E-0245DBDED8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6464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011">
            <a:extLst>
              <a:ext uri="{FF2B5EF4-FFF2-40B4-BE49-F238E27FC236}">
                <a16:creationId xmlns:a16="http://schemas.microsoft.com/office/drawing/2014/main" id="{99938870-986B-4ADD-9F31-F6E892CC8C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7603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012">
            <a:extLst>
              <a:ext uri="{FF2B5EF4-FFF2-40B4-BE49-F238E27FC236}">
                <a16:creationId xmlns:a16="http://schemas.microsoft.com/office/drawing/2014/main" id="{E7FE04CB-D5F9-4001-AAEF-E2A281EEFE4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0861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013">
            <a:extLst>
              <a:ext uri="{FF2B5EF4-FFF2-40B4-BE49-F238E27FC236}">
                <a16:creationId xmlns:a16="http://schemas.microsoft.com/office/drawing/2014/main" id="{A6844EC1-DBF6-4CB8-9925-B212731F9E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2009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014">
            <a:extLst>
              <a:ext uri="{FF2B5EF4-FFF2-40B4-BE49-F238E27FC236}">
                <a16:creationId xmlns:a16="http://schemas.microsoft.com/office/drawing/2014/main" id="{E8ED5C02-8277-4E3B-961D-9E39379397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5648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015">
            <a:extLst>
              <a:ext uri="{FF2B5EF4-FFF2-40B4-BE49-F238E27FC236}">
                <a16:creationId xmlns:a16="http://schemas.microsoft.com/office/drawing/2014/main" id="{29B0BDA2-9035-48C1-AA60-B7DF6341BF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0138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016">
            <a:extLst>
              <a:ext uri="{FF2B5EF4-FFF2-40B4-BE49-F238E27FC236}">
                <a16:creationId xmlns:a16="http://schemas.microsoft.com/office/drawing/2014/main" id="{963B7C3C-F6DD-49B3-B0B6-30916D6BA1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9977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017">
            <a:extLst>
              <a:ext uri="{FF2B5EF4-FFF2-40B4-BE49-F238E27FC236}">
                <a16:creationId xmlns:a16="http://schemas.microsoft.com/office/drawing/2014/main" id="{E276DF73-F071-4E75-851E-7D9E9CF80B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754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018">
            <a:extLst>
              <a:ext uri="{FF2B5EF4-FFF2-40B4-BE49-F238E27FC236}">
                <a16:creationId xmlns:a16="http://schemas.microsoft.com/office/drawing/2014/main" id="{A42963C8-2C72-4DF0-B43E-A56A9FAA577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5387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019">
            <a:extLst>
              <a:ext uri="{FF2B5EF4-FFF2-40B4-BE49-F238E27FC236}">
                <a16:creationId xmlns:a16="http://schemas.microsoft.com/office/drawing/2014/main" id="{C39359C6-4C96-4375-9543-97886C6D8F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3072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E016735A0C827343AD1B8A4FDB151E23" ma:contentTypeVersion="775" ma:contentTypeDescription="Permitting &amp; Compliance Word Document" ma:contentTypeScope="" ma:versionID="ba699d415d4584bfba5a32186a5b29eb">
  <xsd:schema xmlns:xsd="http://www.w3.org/2001/XMLSchema" xmlns:xs="http://www.w3.org/2001/XMLSchema" xmlns:p="http://schemas.microsoft.com/office/2006/metadata/properties" xmlns:ns2="859f7ad6-93f6-4205-b62b-a17f28acbbac" xmlns:ns4="http://schemas.microsoft.com/sharepoint/v4" xmlns:ns5="3fae3ce5-ee1a-41d2-abb5-60a74884d667" xmlns:ns6="005db27c-c37f-4c3b-898d-3fee1249b087" xmlns:ns7="6e121689-de5b-41b9-a751-bfeda7fa2b07" xmlns:ns8="9be56660-2c31-41ef-bc00-23e72f632f2a" targetNamespace="http://schemas.microsoft.com/office/2006/metadata/properties" ma:root="true" ma:fieldsID="1f439077c15be7ec3c9dffe2d6ac897b" ns2:_="" ns4:_="" ns5:_="" ns6:_="" ns7:_="" ns8:_="">
    <xsd:import namespace="859f7ad6-93f6-4205-b62b-a17f28acbbac"/>
    <xsd:import namespace="http://schemas.microsoft.com/sharepoint/v4"/>
    <xsd:import namespace="3fae3ce5-ee1a-41d2-abb5-60a74884d667"/>
    <xsd:import namespace="005db27c-c37f-4c3b-898d-3fee1249b087"/>
    <xsd:import namespace="6e121689-de5b-41b9-a751-bfeda7fa2b07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IconOverlay" minOccurs="0"/>
                <xsd:element ref="ns5:MediaServiceMetadata" minOccurs="0"/>
                <xsd:element ref="ns5:MediaServiceDateTaken" minOccurs="0"/>
                <xsd:element ref="ns5:MediaServiceOCR" minOccurs="0"/>
                <xsd:element ref="ns5:MediaServiceLocation" minOccurs="0"/>
                <xsd:element ref="ns5:MediaServiceGenerationTime" minOccurs="0"/>
                <xsd:element ref="ns5:MediaServiceEventHashCode" minOccurs="0"/>
                <xsd:element ref="ns5:MediaServiceFastMetadata" minOccurs="0"/>
                <xsd:element ref="ns5:MediaServiceAutoTags" minOccurs="0"/>
                <xsd:element ref="ns6:LastSharedByUser" minOccurs="0"/>
                <xsd:element ref="ns5:MediaServiceAutoKeyPoints" minOccurs="0"/>
                <xsd:element ref="ns5:MediaServiceKeyPoints" minOccurs="0"/>
                <xsd:element ref="ns7:LastSharedByTime" minOccurs="0"/>
                <xsd:element ref="ns8:_dlc_DocId" minOccurs="0"/>
                <xsd:element ref="ns8:_dlc_DocIdUrl" minOccurs="0"/>
                <xsd:element ref="ns8:_dlc_DocIdPersistId" minOccurs="0"/>
                <xsd:element ref="ns5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dexed="true" ma:internalName="Disclosure_x0020_Status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OMA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TaxCatchAll" ma:index="42" nillable="true" ma:displayName="Taxonomy Catch All Column" ma:hidden="true" ma:list="{7e602b1e-d2f0-4c3e-9f3d-f70bf714bda9}" ma:internalName="TaxCatchAll" ma:showField="CatchAllData" ma:web="6e121689-de5b-41b9-a751-bfeda7fa2b0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4" nillable="true" ma:displayName="IconOverlay" ma:hidden="true" ma:internalName="IconOverlay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fae3ce5-ee1a-41d2-abb5-60a74884d6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DateTaken" ma:index="26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2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8" nillable="true" ma:displayName="Location" ma:internalName="MediaServiceLocation" ma:readOnly="true">
      <xsd:simpleType>
        <xsd:restriction base="dms:Text"/>
      </xsd:simpleType>
    </xsd:element>
    <xsd:element name="MediaServiceGenerationTime" ma:index="2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FastMetadata" ma:index="3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32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3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41" nillable="true" ma:taxonomy="true" ma:internalName="lcf76f155ced4ddcb4097134ff3c332f" ma:taxonomyFieldName="MediaServiceImageTags" ma:displayName="Image Tags" ma:readOnly="false" ma:fieldId="{5cf76f15-5ced-4ddc-b409-7134ff3c332f}" ma:taxonomyMulti="true" ma:sspId="78499d3b-94a8-4059-8763-489d4400b14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5db27c-c37f-4c3b-898d-3fee1249b087" elementFormDefault="qualified">
    <xsd:import namespace="http://schemas.microsoft.com/office/2006/documentManagement/types"/>
    <xsd:import namespace="http://schemas.microsoft.com/office/infopath/2007/PartnerControls"/>
    <xsd:element name="LastSharedByUser" ma:index="33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36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7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38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9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Glasffrwd</Site_x0020_Name>
    <Internal_x002f_External xmlns="859f7ad6-93f6-4205-b62b-a17f28acbbac">Internal document</Internal_x002f_External>
    <Post_x0020_code xmlns="859f7ad6-93f6-4205-b62b-a17f28acbbac">SA46 0AW</Post_x0020_code>
    <TaxCatchAll xmlns="859f7ad6-93f6-4205-b62b-a17f28acbbac" xsi:nil="true"/>
    <IconOverlay xmlns="http://schemas.microsoft.com/sharepoint/v4" xsi:nil="true"/>
    <Document_x0020_Type xmlns="859f7ad6-93f6-4205-b62b-a17f28acbbac">Photo</Document_x0020_Type>
    <Welsh_x0020_Local_x0020_Authority xmlns="859f7ad6-93f6-4205-b62b-a17f28acbbac">Ceredigion County Council</Welsh_x0020_Local_x0020_Authority>
    <Disclosure_x0020_Status xmlns="859f7ad6-93f6-4205-b62b-a17f28acbbac">Public register</Disclosure_x0020_Status>
    <Addressee xmlns="859f7ad6-93f6-4205-b62b-a17f28acbbac">3 Feronia House, Alban Court, Aberaeron</Addressee>
    <Process_x0020_Type xmlns="859f7ad6-93f6-4205-b62b-a17f28acbbac">Compliance</Process_x0020_Type>
    <License_x002f_Activity_x0020_Type xmlns="859f7ad6-93f6-4205-b62b-a17f28acbbac">5. WRA Water Resources Regulations</License_x002f_Activity_x0020_Type>
    <Surrendered_x002f_Expired xmlns="859f7ad6-93f6-4205-b62b-a17f28acbbac" xsi:nil="true"/>
    <Document_x0020_Date xmlns="859f7ad6-93f6-4205-b62b-a17f28acbbac">2022-06-08T23:00:00+00:00</Document_x0020_Date>
    <Facility_x0020_Address xmlns="859f7ad6-93f6-4205-b62b-a17f28acbbac">Pontrhydfendigaid, Ystrad Meurig, Ceredigion</Facility_x0020_Address>
    <lcf76f155ced4ddcb4097134ff3c332f xmlns="3fae3ce5-ee1a-41d2-abb5-60a74884d667">
      <Terms xmlns="http://schemas.microsoft.com/office/infopath/2007/PartnerControls"/>
    </lcf76f155ced4ddcb4097134ff3c332f>
    <Environment_x0020_Sub_x0020_Folder xmlns="859f7ad6-93f6-4205-b62b-a17f28acbbac">Inspections</Environment_x0020_Sub_x0020_Folder>
    <Customer_x0020_Name xmlns="859f7ad6-93f6-4205-b62b-a17f28acbbac">Hydro Schemes UK Limited</Customer_x0020_Name>
    <Surrendered_x002f_Expired_x0020_Date xmlns="859f7ad6-93f6-4205-b62b-a17f28acbbac" xsi:nil="true"/>
    <_dlc_DocId xmlns="9be56660-2c31-41ef-bc00-23e72f632f2a">REGU-441-14495290</_dlc_DocId>
    <_dlc_DocIdUrl xmlns="9be56660-2c31-41ef-bc00-23e72f632f2a">
      <Url>https://cyfoethnaturiolcymru.sharepoint.com/teams/Regulatory/Permitting/_layouts/15/DocIdRedir.aspx?ID=REGU-441-14495290</Url>
      <Description>REGU-441-14495290</Description>
    </_dlc_DocIdUrl>
  </documentManagement>
</p:properties>
</file>

<file path=customXml/itemProps1.xml><?xml version="1.0" encoding="utf-8"?>
<ds:datastoreItem xmlns:ds="http://schemas.openxmlformats.org/officeDocument/2006/customXml" ds:itemID="{15D9F00E-484C-43AC-9D24-26FFEE87DD44}"/>
</file>

<file path=customXml/itemProps2.xml><?xml version="1.0" encoding="utf-8"?>
<ds:datastoreItem xmlns:ds="http://schemas.openxmlformats.org/officeDocument/2006/customXml" ds:itemID="{028F591A-0DCA-47B9-BAD7-E2C13DE3E6FF}"/>
</file>

<file path=customXml/itemProps3.xml><?xml version="1.0" encoding="utf-8"?>
<ds:datastoreItem xmlns:ds="http://schemas.openxmlformats.org/officeDocument/2006/customXml" ds:itemID="{E93972BB-C123-44B6-BDE4-7C9A4D878C51}"/>
</file>

<file path=customXml/itemProps4.xml><?xml version="1.0" encoding="utf-8"?>
<ds:datastoreItem xmlns:ds="http://schemas.openxmlformats.org/officeDocument/2006/customXml" ds:itemID="{43D502AF-762B-4451-9348-9707940427A8}"/>
</file>

<file path=customXml/itemProps5.xml><?xml version="1.0" encoding="utf-8"?>
<ds:datastoreItem xmlns:ds="http://schemas.openxmlformats.org/officeDocument/2006/customXml" ds:itemID="{984F7CBB-DFD8-4D5B-9384-138FE4AF7388}"/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12</Words>
  <Application>Microsoft Office PowerPoint</Application>
  <PresentationFormat>Widescreen</PresentationFormat>
  <Paragraphs>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Glasffrwd WA/062/0001/006 09 June 2022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Glasffrwd WA/062/0001/006 09 June 2022</dc:title>
  <dc:creator>Markham, Heidi</dc:creator>
  <cp:lastModifiedBy>Markham, Heidi</cp:lastModifiedBy>
  <cp:revision>1</cp:revision>
  <dcterms:created xsi:type="dcterms:W3CDTF">2022-08-19T10:15:09Z</dcterms:created>
  <dcterms:modified xsi:type="dcterms:W3CDTF">2022-08-19T10:17:56Z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0x01010067EB80C5FE939D4A9B3D8BA62129B7F5010200E016735A0C827343AD1B8A4FDB151E23</vt:lpwstr>
  </property>
  <property fmtid="{D5CDD505-2E9C-101B-9397-08002B2CF9AE}" pid="3" name="_dlc_DocIdItemGuid">
    <vt:lpwstr>571f55ca-c174-46b9-80c9-cb85957f765b</vt:lpwstr>
  </property>
  <property fmtid="{D5CDD505-2E9C-101B-9397-08002B2CF9AE}" pid="4" name="MediaServiceImageTags">
    <vt:lpwstr/>
  </property>
</Properties>
</file>